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0"/>
    <a:srgbClr val="141314"/>
    <a:srgbClr val="242426"/>
    <a:srgbClr val="333336"/>
    <a:srgbClr val="0D0D0D"/>
    <a:srgbClr val="060606"/>
    <a:srgbClr val="171717"/>
    <a:srgbClr val="0F0F0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2033-87A7-B6CC-D60B-CB7178507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A662F-7F18-B6D8-D6EA-A598C0500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29F9-56D8-C54D-8E50-53798C8B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291F-B97F-CB59-E042-2237F33B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FA86-985D-BAF1-FC60-C465C0D5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9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A7EF-3BC7-AB99-4407-807189D4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2A247-933A-1BE6-868F-ED127218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57FF-5A11-AEAA-2F45-83581E3A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0623-07D3-800B-E63D-FC8E6D5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E18A-8224-B208-A959-162F6124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6624F-3618-297E-6CC7-7088DBF3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CC914-7F00-3C61-CF63-12F7C589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FCC5-2C64-8090-C10D-E212813D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D5AC-B3AE-4170-9FC3-EBB05CDB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27A5-3F81-F28E-E5BA-1BB9AFD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3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02AF-EC63-3A00-96AA-139D76A4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04D1-4D84-95DA-6F0C-6AE8EA88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AB03-99E5-DB24-F384-1385C1CF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CE26-39C1-0549-21DD-6CB73AFB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84F-8498-36C8-09C2-E51709BB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F0C-F00A-F027-A66E-482B41D7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A178-2A5A-BECE-8F75-854765C5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38FF-B732-3668-4BCD-FF2DAB3D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2942-706E-3FE6-A0C2-72E06AFA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480F-B186-2F74-68BA-CFD89CB8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77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D911-6A71-0950-79F3-53F938FE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699D-BE9D-3D43-7974-2B87A86B1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52109-3799-EFCC-F926-F36F9FA9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62E93-62CA-A1EE-1DEA-5B990D80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3C9F-4FBF-F865-F27C-6854193C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B950B-AC82-B903-9273-8D9AC864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74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6DEE-C87D-E612-1A4C-9512AFD4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0EBD6-3068-BB4D-26F0-5EDE9CD7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EE32-5B44-8CAB-CB09-19E325D9A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CF18D-D11B-D400-6F44-B9D1306C9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DE94A-85AA-D6AC-8443-D5C047CA3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72EE0-161A-37B9-B5E6-87E84644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07EC2-BBDE-7285-2FD1-B53ABCE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73272-C42A-6E5B-C81D-6C982C40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24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B6F7-9621-5932-9A28-0B275A3C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776E3-FBEF-727C-841C-533CA4BC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93DD2-6258-CE46-F980-45283B41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F874-FE48-D392-3E4D-08E910BC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43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B2C50-C8E0-7D6B-9239-3C38554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8D899-E287-D178-5887-9057F722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D8B20-4185-3B26-F109-4F94C9F9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07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3789-FC27-D19E-F8C2-F2DC2F7F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54DF-2DFA-540D-95C6-B30F35BA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D9A8-5155-8F72-D648-4EC64076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CFA3-E93B-A0EC-5D85-5890884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BC771-B285-D720-375E-99AE8C07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397C-5247-2849-BB0E-ADAA0CD9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B179-C992-AEAC-2CCA-AD87CE1B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3D819-7FBB-A0CA-EF9E-91AE0F566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35C6-9615-2009-C679-71BC2D0B8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8AA8-1A17-2292-E57D-6C0B5ED1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779E-B91E-A699-9544-72EFAA28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90412-6D78-26DD-CAA9-A981501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31873-9DA5-50B4-89F6-E00FAD82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A7DD-7993-42D7-0B62-74857A8B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051B-3185-2517-20E2-893F67355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CF8CE-2E3A-4AF1-8603-AD7EE519565E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ADE7-3C5D-5945-4E3C-A4263991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C582-9073-1DFB-FA1D-330ABB5B0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5CB64-83C9-43DA-9334-0452D05A46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DF7F2-D9FD-84B6-0C05-36D111FB23AC}"/>
              </a:ext>
            </a:extLst>
          </p:cNvPr>
          <p:cNvSpPr/>
          <p:nvPr/>
        </p:nvSpPr>
        <p:spPr>
          <a:xfrm>
            <a:off x="2964180" y="716280"/>
            <a:ext cx="4320000" cy="4320000"/>
          </a:xfrm>
          <a:prstGeom prst="roundRect">
            <a:avLst>
              <a:gd name="adj" fmla="val 13548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060606"/>
              </a:gs>
              <a:gs pos="100000">
                <a:srgbClr val="0D0D0D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944AC-F547-637F-CABA-E2A26E5EC952}"/>
              </a:ext>
            </a:extLst>
          </p:cNvPr>
          <p:cNvGrpSpPr/>
          <p:nvPr/>
        </p:nvGrpSpPr>
        <p:grpSpPr>
          <a:xfrm>
            <a:off x="4193003" y="2420204"/>
            <a:ext cx="1885752" cy="2017592"/>
            <a:chOff x="3816350" y="1147471"/>
            <a:chExt cx="2641803" cy="3484635"/>
          </a:xfrm>
          <a:effectLst>
            <a:glow rad="101600">
              <a:schemeClr val="bg2">
                <a:lumMod val="10000"/>
                <a:alpha val="60000"/>
              </a:schemeClr>
            </a:glow>
          </a:effectLst>
        </p:grpSpPr>
        <p:pic>
          <p:nvPicPr>
            <p:cNvPr id="5" name="Picture 4" descr="A white alien face with black background&#10;&#10;Description automatically generated">
              <a:extLst>
                <a:ext uri="{FF2B5EF4-FFF2-40B4-BE49-F238E27FC236}">
                  <a16:creationId xmlns:a16="http://schemas.microsoft.com/office/drawing/2014/main" id="{5C40F666-C403-A8A8-3872-001EB3EDC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350" y="1147471"/>
              <a:ext cx="2641803" cy="3484635"/>
            </a:xfrm>
            <a:prstGeom prst="rect">
              <a:avLst/>
            </a:prstGeom>
          </p:spPr>
        </p:pic>
        <p:pic>
          <p:nvPicPr>
            <p:cNvPr id="7" name="Picture 6" descr="A white alien face with black background&#10;&#10;Description automatically generated">
              <a:extLst>
                <a:ext uri="{FF2B5EF4-FFF2-40B4-BE49-F238E27FC236}">
                  <a16:creationId xmlns:a16="http://schemas.microsoft.com/office/drawing/2014/main" id="{D6DF486D-835D-8BAC-C8E9-BD1C1782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60" t="68786" r="33624" b="15740"/>
            <a:stretch/>
          </p:blipFill>
          <p:spPr>
            <a:xfrm rot="10800000">
              <a:off x="4711701" y="3543299"/>
              <a:ext cx="857250" cy="539751"/>
            </a:xfrm>
            <a:prstGeom prst="rect">
              <a:avLst/>
            </a:prstGeom>
          </p:spPr>
        </p:pic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B41859-A3A8-95EA-4636-AA63BA84820A}"/>
              </a:ext>
            </a:extLst>
          </p:cNvPr>
          <p:cNvSpPr/>
          <p:nvPr/>
        </p:nvSpPr>
        <p:spPr>
          <a:xfrm>
            <a:off x="3081019" y="1104849"/>
            <a:ext cx="4109720" cy="3542862"/>
          </a:xfrm>
          <a:prstGeom prst="triangle">
            <a:avLst/>
          </a:prstGeom>
          <a:noFill/>
          <a:ln w="57150">
            <a:solidFill>
              <a:schemeClr val="bg1"/>
            </a:solidFill>
          </a:ln>
          <a:effectLst>
            <a:glow rad="101600">
              <a:schemeClr val="tx2">
                <a:lumMod val="10000"/>
                <a:lumOff val="9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FA2CCA-0551-4FDC-EC87-A1070EFAE9A1}"/>
              </a:ext>
            </a:extLst>
          </p:cNvPr>
          <p:cNvSpPr/>
          <p:nvPr/>
        </p:nvSpPr>
        <p:spPr>
          <a:xfrm>
            <a:off x="3021282" y="811773"/>
            <a:ext cx="4320000" cy="4320000"/>
          </a:xfrm>
          <a:prstGeom prst="roundRect">
            <a:avLst>
              <a:gd name="adj" fmla="val 13548"/>
            </a:avLst>
          </a:prstGeom>
          <a:gradFill flip="none" rotWithShape="1">
            <a:gsLst>
              <a:gs pos="0">
                <a:srgbClr val="1E1E20"/>
              </a:gs>
              <a:gs pos="50000">
                <a:srgbClr val="060606"/>
              </a:gs>
              <a:gs pos="100000">
                <a:srgbClr val="141314"/>
              </a:gs>
            </a:gsLst>
            <a:lin ang="5400000" scaled="0"/>
            <a:tileRect/>
          </a:gradFill>
          <a:ln>
            <a:noFill/>
          </a:ln>
          <a:effectLst>
            <a:outerShdw blurRad="50800" dist="38100" dir="2700000" sx="101000" sy="101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528AB2-F139-0EF8-34C3-C49C3EE5163C}"/>
              </a:ext>
            </a:extLst>
          </p:cNvPr>
          <p:cNvGrpSpPr/>
          <p:nvPr/>
        </p:nvGrpSpPr>
        <p:grpSpPr>
          <a:xfrm>
            <a:off x="4069178" y="2426924"/>
            <a:ext cx="2236372" cy="2392726"/>
            <a:chOff x="3816350" y="1147471"/>
            <a:chExt cx="2641803" cy="3484635"/>
          </a:xfrm>
          <a:effectLst/>
        </p:grpSpPr>
        <p:pic>
          <p:nvPicPr>
            <p:cNvPr id="8" name="Picture 7" descr="A white alien face with black background&#10;&#10;Description automatically generated">
              <a:extLst>
                <a:ext uri="{FF2B5EF4-FFF2-40B4-BE49-F238E27FC236}">
                  <a16:creationId xmlns:a16="http://schemas.microsoft.com/office/drawing/2014/main" id="{B3655A03-99A2-7EA1-6D49-58AD61203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350" y="1147471"/>
              <a:ext cx="2641803" cy="3484635"/>
            </a:xfrm>
            <a:prstGeom prst="rect">
              <a:avLst/>
            </a:prstGeom>
          </p:spPr>
        </p:pic>
        <p:pic>
          <p:nvPicPr>
            <p:cNvPr id="9" name="Picture 8" descr="A white alien face with black background&#10;&#10;Description automatically generated">
              <a:extLst>
                <a:ext uri="{FF2B5EF4-FFF2-40B4-BE49-F238E27FC236}">
                  <a16:creationId xmlns:a16="http://schemas.microsoft.com/office/drawing/2014/main" id="{C619B75A-788D-761A-35CE-C5610C6D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60" t="68786" r="33624" b="15740"/>
            <a:stretch/>
          </p:blipFill>
          <p:spPr>
            <a:xfrm rot="10800000">
              <a:off x="4711701" y="3543299"/>
              <a:ext cx="857250" cy="539751"/>
            </a:xfrm>
            <a:prstGeom prst="rect">
              <a:avLst/>
            </a:prstGeom>
          </p:spPr>
        </p:pic>
      </p:grp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79E72D2-BC40-8CD4-E49D-F8CDC302A31A}"/>
              </a:ext>
            </a:extLst>
          </p:cNvPr>
          <p:cNvSpPr/>
          <p:nvPr/>
        </p:nvSpPr>
        <p:spPr>
          <a:xfrm>
            <a:off x="3276599" y="1019123"/>
            <a:ext cx="3781425" cy="3800527"/>
          </a:xfrm>
          <a:prstGeom prst="triangle">
            <a:avLst/>
          </a:pr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31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Urban</dc:creator>
  <cp:lastModifiedBy>Martin Urban</cp:lastModifiedBy>
  <cp:revision>1</cp:revision>
  <dcterms:created xsi:type="dcterms:W3CDTF">2024-09-08T09:57:51Z</dcterms:created>
  <dcterms:modified xsi:type="dcterms:W3CDTF">2024-09-08T10:25:43Z</dcterms:modified>
</cp:coreProperties>
</file>