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CAD3-DACF-D634-5C86-2B7CB804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7278B-7E7C-24E2-F052-E9DB5879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57C0-EA25-F22F-AB98-AE2A4F38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5639-0950-D3D6-DA79-D0CD332C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4D5D-6617-AF5A-19AB-E9EEE91E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8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5C85-FB30-523C-6894-73E3FDD7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55A1-9613-D75D-D21A-E42E07913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11A8-A457-C6FA-EDA3-571BD81D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1780-F3A0-26A4-80ED-1A0EEB91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6EA5-8FAE-9DF2-8590-A6E1D5B5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86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F38F2-83F1-C1AF-F541-F8E859906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2800F-4842-8296-447C-56DD0F84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12EE-A142-8D7A-95F2-529248B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7C39-25E9-0118-F5F5-20F017B0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8B51-20A4-A54C-F597-679BA7B2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04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AC1B-F673-85DF-62CB-F9A5A949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3F3E-53BE-A559-CD92-3F76E5A5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3F4A-8971-2B81-8184-7C0367C6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73D0-4672-203B-8D55-102DE93A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6C4D-F228-005A-D006-81658AA3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61B4-2EFD-5480-1CF5-09C9BF99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D070-4FA6-E037-2378-8289CFAFC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10DC-FFA3-C338-4067-C818F18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BC2C-BE40-A1F5-D4A6-9AB0473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6331-3FE2-057D-D6B6-770B9DC6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3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8F1-739A-AE74-DAF8-29D1B15B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01BD-2528-B909-FC42-A249494D4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FF469-3B3D-FB63-0B13-DFC84CCC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F0F7-9648-2667-EC53-547B8C5C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8657-FD47-CBC3-0E3F-78538DAE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FADCA-03D5-0BD7-7CB9-9D64440D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13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3D18-2949-34F0-E1B1-12EC689F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1403F-78D9-E4AF-4E64-5376D239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D4A72-2A73-CF10-FF51-66E6BB69D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7519A-290F-2D60-59AB-78D643DA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98DC6-01B1-BA16-E04E-E0681AD29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11D16-B005-AAE0-3DD7-6CE59F98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C618B-EE5B-C10D-0884-C4321946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B6D8B-C0A8-2EC5-F08A-574181ED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139C-A8D1-9528-EB4F-C6D89D3C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06BE1-2907-C734-8FB7-FE3ED4AA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B2A50-7AFE-A723-4187-3674F63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A9EA5-9CAD-6391-CF9F-4BEA9647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0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529F3-6E39-F13C-7376-9F793A17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6B089-2D4F-07F3-F9BF-E4927050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3E0AE-978D-8F97-9B47-FF4A60C0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3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4C78-CEC1-1D28-E1DA-CDD24FFB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3548-3236-8137-99F7-E4670B98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882A-BA55-BC28-032E-4D5F8704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C1A47-6B59-5221-0B8C-2BB2FA00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F8EA2-4834-ABD0-89A0-2E6BDBB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8C892-8318-5A6A-250F-BA54B62B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DD2E-8252-FE26-ACAA-A1A513F5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B5B18-E220-6845-E9EE-ABC7656E0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27F92-7BC6-2213-E06A-1804DA67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6D96-86FE-FB1B-2574-B4DD4A7B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59E02-B7F8-83C7-D94B-79C45A31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C77B7-4F8F-ECFF-7B9B-224D58FD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88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AA65D-ADFE-67DF-957E-66565CCF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71F8-9C14-1A18-9739-1E4B301C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29C5-4907-02E8-E353-3A84D1E79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4F590-2C9C-4156-9CA7-265ED7980D4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87C2-F776-1881-7436-07F3C7A64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97F5C-74DE-8FE5-80DD-DE79F6D1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8EB21-8781-4CFF-A158-7BD8DD1AA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2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BCAB52-2EF7-B55B-B1E9-DD241DB37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85" b="93790" l="5488" r="95808">
                        <a14:foregroundMark x1="8841" y1="48289" x2="8841" y2="48289"/>
                        <a14:foregroundMark x1="5640" y1="49176" x2="5640" y2="49176"/>
                        <a14:foregroundMark x1="37348" y1="7985" x2="37348" y2="7985"/>
                        <a14:foregroundMark x1="92378" y1="33587" x2="92378" y2="33587"/>
                        <a14:foregroundMark x1="95655" y1="56147" x2="95655" y2="56147"/>
                        <a14:foregroundMark x1="95808" y1="69708" x2="95808" y2="69708"/>
                        <a14:foregroundMark x1="70884" y1="91635" x2="70884" y2="91635"/>
                        <a14:foregroundMark x1="25991" y1="93029" x2="25991" y2="93029"/>
                        <a14:foregroundMark x1="31631" y1="93156" x2="31631" y2="93156"/>
                        <a14:foregroundMark x1="68826" y1="93790" x2="68826" y2="937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026" y="165370"/>
            <a:ext cx="10853948" cy="6527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CBECB5-0A02-712D-813C-AEF5598AF9C6}"/>
              </a:ext>
            </a:extLst>
          </p:cNvPr>
          <p:cNvSpPr/>
          <p:nvPr/>
        </p:nvSpPr>
        <p:spPr>
          <a:xfrm>
            <a:off x="2590303" y="5052766"/>
            <a:ext cx="7983071" cy="1258879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Unofficial  PyMOL™ Executable – Copyright Schrödinger, LLC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To obtain the official incentive PyMOL executables with maintenance and support, visit https://www.pymol.org/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FCBCA3-B0BD-931D-178B-329F6C619A48}"/>
              </a:ext>
            </a:extLst>
          </p:cNvPr>
          <p:cNvSpPr/>
          <p:nvPr/>
        </p:nvSpPr>
        <p:spPr>
          <a:xfrm>
            <a:off x="4830382" y="867266"/>
            <a:ext cx="3502914" cy="837907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Open-Source PyMOL™</a:t>
            </a:r>
            <a:endParaRPr lang="de-DE" sz="16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3C97EF-BF59-911D-1BB6-27B1FBF22410}"/>
              </a:ext>
            </a:extLst>
          </p:cNvPr>
          <p:cNvSpPr/>
          <p:nvPr/>
        </p:nvSpPr>
        <p:spPr>
          <a:xfrm>
            <a:off x="3161838" y="1767526"/>
            <a:ext cx="6840002" cy="330923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Initially developed by DeLano Scientific and now maintained by Schrödinger.</a:t>
            </a:r>
          </a:p>
        </p:txBody>
      </p:sp>
    </p:spTree>
    <p:extLst>
      <p:ext uri="{BB962C8B-B14F-4D97-AF65-F5344CB8AC3E}">
        <p14:creationId xmlns:p14="http://schemas.microsoft.com/office/powerpoint/2010/main" val="327906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BBD61-E768-AC1D-55A6-5CB502A5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E3CC0-04B2-D055-CD9D-987359C6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85" b="93790" l="5488" r="95808">
                        <a14:foregroundMark x1="8841" y1="48289" x2="8841" y2="48289"/>
                        <a14:foregroundMark x1="5640" y1="49176" x2="5640" y2="49176"/>
                        <a14:foregroundMark x1="37348" y1="7985" x2="37348" y2="7985"/>
                        <a14:foregroundMark x1="92378" y1="33587" x2="92378" y2="33587"/>
                        <a14:foregroundMark x1="95655" y1="56147" x2="95655" y2="56147"/>
                        <a14:foregroundMark x1="95808" y1="69708" x2="95808" y2="69708"/>
                        <a14:foregroundMark x1="70884" y1="91635" x2="70884" y2="91635"/>
                        <a14:foregroundMark x1="25991" y1="93029" x2="25991" y2="93029"/>
                        <a14:foregroundMark x1="31631" y1="93156" x2="31631" y2="93156"/>
                        <a14:foregroundMark x1="68826" y1="93790" x2="68826" y2="93790"/>
                      </a14:backgroundRemoval>
                    </a14:imgEffect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026" y="165370"/>
            <a:ext cx="10853948" cy="6527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78A2BC-976B-89E1-2E55-48B447C4DF19}"/>
              </a:ext>
            </a:extLst>
          </p:cNvPr>
          <p:cNvSpPr/>
          <p:nvPr/>
        </p:nvSpPr>
        <p:spPr>
          <a:xfrm>
            <a:off x="2456647" y="1528179"/>
            <a:ext cx="7278706" cy="330923"/>
          </a:xfrm>
          <a:prstGeom prst="roundRect">
            <a:avLst>
              <a:gd name="adj" fmla="val 8334"/>
            </a:avLst>
          </a:prstGeom>
          <a:solidFill>
            <a:srgbClr val="9900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Initially developed by Warren L. DeLano and now maintained by Schrödinger LLC.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E6F42-E580-CBEB-9BFE-CD9AED537E9F}"/>
              </a:ext>
            </a:extLst>
          </p:cNvPr>
          <p:cNvSpPr txBox="1"/>
          <p:nvPr/>
        </p:nvSpPr>
        <p:spPr>
          <a:xfrm>
            <a:off x="2813116" y="630953"/>
            <a:ext cx="6565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/>
              <a:t>Open-Source PyMOL™</a:t>
            </a:r>
            <a:endParaRPr lang="de-DE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CD76E-2BE7-6CC6-8677-7E1ED03A235F}"/>
              </a:ext>
            </a:extLst>
          </p:cNvPr>
          <p:cNvSpPr txBox="1"/>
          <p:nvPr/>
        </p:nvSpPr>
        <p:spPr>
          <a:xfrm>
            <a:off x="2456648" y="1116375"/>
            <a:ext cx="7278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Unofficial Windows PyMOL™ Executable – Copyright © Schrödinger, LLC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A0310-75DD-ADD9-AC97-73E0AA633694}"/>
              </a:ext>
            </a:extLst>
          </p:cNvPr>
          <p:cNvSpPr txBox="1"/>
          <p:nvPr/>
        </p:nvSpPr>
        <p:spPr>
          <a:xfrm>
            <a:off x="2242400" y="5013897"/>
            <a:ext cx="7707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NOTICE: </a:t>
            </a:r>
            <a:r>
              <a:rPr lang="en-US" sz="1800" dirty="0"/>
              <a:t>To obtain the official incentive PyMOL executables with maintenance and support, visit https://www.pymol.org/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B91FA-B065-C933-B1B6-8FC1BE9E8A38}"/>
              </a:ext>
            </a:extLst>
          </p:cNvPr>
          <p:cNvSpPr txBox="1"/>
          <p:nvPr/>
        </p:nvSpPr>
        <p:spPr>
          <a:xfrm>
            <a:off x="2242401" y="2227170"/>
            <a:ext cx="7707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is a custom PyMOL Executable Build for the Windows operating system. </a:t>
            </a:r>
          </a:p>
          <a:p>
            <a:pPr algn="ctr"/>
            <a:r>
              <a:rPr lang="en-US" dirty="0"/>
              <a:t>PyMOL was </a:t>
            </a:r>
            <a:r>
              <a:rPr lang="en-US" sz="1800" dirty="0"/>
              <a:t>initially </a:t>
            </a:r>
            <a:r>
              <a:rPr lang="en-US" dirty="0"/>
              <a:t>a project by Warren L. DeLano and mainly </a:t>
            </a:r>
            <a:r>
              <a:rPr lang="en-US" sz="1800" dirty="0"/>
              <a:t>developed by DeLano Scientific LLC and is now maintained by Schrödinger LLC.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Many thanks to all the developers and especially to Warren for giving the world a free and open-source software to visualize the molecular world.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546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Urban</dc:creator>
  <cp:lastModifiedBy>Martin Urban</cp:lastModifiedBy>
  <cp:revision>2</cp:revision>
  <dcterms:created xsi:type="dcterms:W3CDTF">2025-01-09T09:40:15Z</dcterms:created>
  <dcterms:modified xsi:type="dcterms:W3CDTF">2025-01-10T22:40:19Z</dcterms:modified>
</cp:coreProperties>
</file>