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F8CF-209D-D241-BD3A-0001B04D5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D98E9-E195-1842-BDB2-915599B53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8B13-EC4C-9549-9B4D-052C37B0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E54D-CBAA-C345-A65A-EC5CED12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5AD0-8402-E143-A5DB-96EA9BD8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AC14-068C-1846-B378-EEBA586F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5F74A-853F-4546-9890-142D536C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5091-2698-5A44-999F-661D9659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8DC6-EFE1-3542-ABF1-DAAB39E9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CE41-4F67-0145-82E1-F2A774CC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13F17-BEB1-5D48-A55C-CD8E7F91F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F6353-FADA-8548-9FEC-4179219A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1C32-B831-514B-AC23-3537ECA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0208-335D-6B46-B941-743312C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7534-6CDC-FB41-AE76-AE94BB9E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6E2B-2DC3-6E4F-8399-44AAC083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8915-6F97-EE48-9763-B3865C14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4217-EDB3-5741-830E-1A62951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2009-048C-9F45-BCC0-038851B4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1A73-B853-FB4F-A17D-C5F449D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B95-2F98-BA48-85DD-173C431E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C1D8-45BB-AE4E-B19D-72BF23A8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AB6A-ED8A-3942-8A10-76C68F22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00D7-3E35-3043-A359-D826D665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14E6-CDD2-0647-922A-C8F8355C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0B0D-5DB5-144B-934D-8A8AFA70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434B-7DCA-5C46-A0EF-5149AA109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18040-87AF-1449-9430-E14D8C83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FEE6-82B2-5348-9749-A5E42752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2D23C-5CD9-3246-9ADF-1CE23B4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364C1-DDDF-EC41-B18E-BFC6B250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9384-3D32-7B43-B9C1-DB2BBAAB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56056-5E26-644D-8235-7422728F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CD2E8-9F23-AC40-BBAF-3C9BE405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507E3-8C06-0642-B1A2-FBE028AC1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CE3AD-B42A-234F-95BD-848BC0BA5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9DFF7-798E-1848-82BA-FAEECBF4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DEFC3-2742-AE48-9056-4CB1A732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053C4-BABA-D449-AE68-069ECD3A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64A7-C285-6A42-8359-B20E3B66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D2795-32F9-4342-983F-B49EB8AE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3150B-92DF-9844-A5CC-AFC4A22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E8764-69E7-EC4F-B729-94DA7251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D0B1D-D0D8-A348-A675-60827127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25112-9BB8-F54A-8C8E-91016A1D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C2A6-0914-624D-BE5F-CA1A1D22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9279-DFC6-1740-8F1D-3032F5B2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3135-D91F-964F-9DD8-BFCC7ED6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B247F-DD8A-084C-9178-DACBCEC7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A4E9-CEBB-5E40-A677-8CA1A4D9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2A12-052D-2144-8B2B-54332E12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A48F-729B-E243-815D-98E9FAC3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0383-20D7-7449-B923-7EA1C7E6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6D808-CBB6-4E4A-8E0D-4D9B03AEA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40DB3-1340-0E47-8DA1-3C9C221A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CE662-4F2D-6745-87E7-3622184F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0E8A9-859A-A44E-AD35-AB964957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0C72-140E-DF40-9B56-54FC07B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0E76B-FF05-CA4C-AC8A-3AD3D9F9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FF6C-BD4D-A44E-98A7-5489CFC5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FBB1-7ABD-4644-9C67-FDF7E011C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AE9F-4AED-DF4F-8BB9-83B0089F7E3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F32A-874A-BD41-ACFF-B7AF9AB63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E870-9E86-6849-9657-FE045C766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AFFD-2DE5-0A4A-8162-F68AF1FD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CACB6-6857-1B45-918C-CF5CD7FD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1028700"/>
            <a:ext cx="3263900" cy="4800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D685CA-23FA-7140-A7E5-BDE98CBA692B}"/>
              </a:ext>
            </a:extLst>
          </p:cNvPr>
          <p:cNvSpPr/>
          <p:nvPr/>
        </p:nvSpPr>
        <p:spPr>
          <a:xfrm>
            <a:off x="3930089" y="617988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-122.446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2257F-5E4D-BA44-B760-DDE4637160BB}"/>
              </a:ext>
            </a:extLst>
          </p:cNvPr>
          <p:cNvSpPr/>
          <p:nvPr/>
        </p:nvSpPr>
        <p:spPr>
          <a:xfrm>
            <a:off x="5186493" y="6176071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Longitude (x)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31E6B-6467-3142-A8D9-B874AE4D4E9D}"/>
              </a:ext>
            </a:extLst>
          </p:cNvPr>
          <p:cNvSpPr/>
          <p:nvPr/>
        </p:nvSpPr>
        <p:spPr>
          <a:xfrm>
            <a:off x="7196309" y="6179882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-122.183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6CD9E5-F553-214B-9A99-EA13E90D8022}"/>
              </a:ext>
            </a:extLst>
          </p:cNvPr>
          <p:cNvCxnSpPr>
            <a:cxnSpLocks/>
          </p:cNvCxnSpPr>
          <p:nvPr/>
        </p:nvCxnSpPr>
        <p:spPr>
          <a:xfrm flipV="1">
            <a:off x="4476748" y="1017271"/>
            <a:ext cx="1" cy="51588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A45973-8F4C-F54F-A204-A948EC20B596}"/>
              </a:ext>
            </a:extLst>
          </p:cNvPr>
          <p:cNvCxnSpPr>
            <a:cxnSpLocks/>
          </p:cNvCxnSpPr>
          <p:nvPr/>
        </p:nvCxnSpPr>
        <p:spPr>
          <a:xfrm flipH="1">
            <a:off x="4150357" y="5844540"/>
            <a:ext cx="3577593" cy="11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BB75AE-0FCD-EF46-A03F-D95FBC1E361D}"/>
              </a:ext>
            </a:extLst>
          </p:cNvPr>
          <p:cNvCxnSpPr>
            <a:cxnSpLocks/>
          </p:cNvCxnSpPr>
          <p:nvPr/>
        </p:nvCxnSpPr>
        <p:spPr>
          <a:xfrm flipH="1">
            <a:off x="4150356" y="1016050"/>
            <a:ext cx="3577593" cy="114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CEFBB8-0400-B147-BFAB-73BB3BC18F6D}"/>
              </a:ext>
            </a:extLst>
          </p:cNvPr>
          <p:cNvCxnSpPr>
            <a:cxnSpLocks/>
          </p:cNvCxnSpPr>
          <p:nvPr/>
        </p:nvCxnSpPr>
        <p:spPr>
          <a:xfrm flipV="1">
            <a:off x="7703818" y="1017270"/>
            <a:ext cx="1" cy="51588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031A56-E4DA-904A-8506-7D05E9089B94}"/>
              </a:ext>
            </a:extLst>
          </p:cNvPr>
          <p:cNvSpPr/>
          <p:nvPr/>
        </p:nvSpPr>
        <p:spPr>
          <a:xfrm>
            <a:off x="3357536" y="5658835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47.484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9CE3B-0F80-F345-8C50-0E580362C0FB}"/>
              </a:ext>
            </a:extLst>
          </p:cNvPr>
          <p:cNvSpPr/>
          <p:nvPr/>
        </p:nvSpPr>
        <p:spPr>
          <a:xfrm>
            <a:off x="3357535" y="83138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47.767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426CAB-5850-314A-AE07-ED83760D3F94}"/>
              </a:ext>
            </a:extLst>
          </p:cNvPr>
          <p:cNvSpPr/>
          <p:nvPr/>
        </p:nvSpPr>
        <p:spPr>
          <a:xfrm rot="16200000">
            <a:off x="3043807" y="3116686"/>
            <a:ext cx="160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Latitude (y)</a:t>
            </a:r>
          </a:p>
        </p:txBody>
      </p:sp>
    </p:spTree>
    <p:extLst>
      <p:ext uri="{BB962C8B-B14F-4D97-AF65-F5344CB8AC3E}">
        <p14:creationId xmlns:p14="http://schemas.microsoft.com/office/powerpoint/2010/main" val="239057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2</cp:revision>
  <dcterms:created xsi:type="dcterms:W3CDTF">2019-07-22T21:52:41Z</dcterms:created>
  <dcterms:modified xsi:type="dcterms:W3CDTF">2019-07-22T22:57:48Z</dcterms:modified>
</cp:coreProperties>
</file>