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2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9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4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9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6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9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3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14AB8-C9FC-5148-9A22-026C29EDC8AA}" type="datetimeFigureOut">
              <a:rPr lang="en-US" smtClean="0"/>
              <a:t>18-07-25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942111" y="4368599"/>
            <a:ext cx="1416111" cy="14161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41847" y="4368601"/>
            <a:ext cx="1416111" cy="14161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253191" y="4368601"/>
            <a:ext cx="1416111" cy="1416111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stCxn id="100" idx="2"/>
            <a:endCxn id="13" idx="0"/>
          </p:cNvCxnSpPr>
          <p:nvPr/>
        </p:nvCxnSpPr>
        <p:spPr>
          <a:xfrm flipH="1">
            <a:off x="1249903" y="3435354"/>
            <a:ext cx="864296" cy="93324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00" idx="2"/>
            <a:endCxn id="15" idx="0"/>
          </p:cNvCxnSpPr>
          <p:nvPr/>
        </p:nvCxnSpPr>
        <p:spPr>
          <a:xfrm>
            <a:off x="2114199" y="3435354"/>
            <a:ext cx="847048" cy="93324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8" idx="2"/>
            <a:endCxn id="100" idx="0"/>
          </p:cNvCxnSpPr>
          <p:nvPr/>
        </p:nvCxnSpPr>
        <p:spPr>
          <a:xfrm flipH="1">
            <a:off x="2114199" y="1411967"/>
            <a:ext cx="2014736" cy="109749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98" idx="2"/>
            <a:endCxn id="101" idx="0"/>
          </p:cNvCxnSpPr>
          <p:nvPr/>
        </p:nvCxnSpPr>
        <p:spPr>
          <a:xfrm>
            <a:off x="4128935" y="1411967"/>
            <a:ext cx="2135712" cy="103399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01" idx="2"/>
            <a:endCxn id="11" idx="0"/>
          </p:cNvCxnSpPr>
          <p:nvPr/>
        </p:nvCxnSpPr>
        <p:spPr>
          <a:xfrm flipH="1">
            <a:off x="4650167" y="3371856"/>
            <a:ext cx="1614480" cy="99674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01" idx="2"/>
          </p:cNvCxnSpPr>
          <p:nvPr/>
        </p:nvCxnSpPr>
        <p:spPr>
          <a:xfrm>
            <a:off x="6264647" y="3371856"/>
            <a:ext cx="6680" cy="99674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01" idx="2"/>
          </p:cNvCxnSpPr>
          <p:nvPr/>
        </p:nvCxnSpPr>
        <p:spPr>
          <a:xfrm>
            <a:off x="6264647" y="3371856"/>
            <a:ext cx="1685051" cy="99674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871502" y="1649748"/>
            <a:ext cx="5736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768091" y="1649748"/>
            <a:ext cx="1591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More than one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51577" y="3730450"/>
            <a:ext cx="9852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Numeric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127184" y="3730450"/>
            <a:ext cx="12354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Categorical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661708" y="3730450"/>
            <a:ext cx="9852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Numeric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747658" y="3777490"/>
            <a:ext cx="105080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Categorical</a:t>
            </a:r>
            <a:endParaRPr lang="en-US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 rot="16200000">
            <a:off x="7241642" y="4368601"/>
            <a:ext cx="1416111" cy="1416111"/>
          </a:xfrm>
          <a:prstGeom prst="rect">
            <a:avLst/>
          </a:prstGeom>
        </p:spPr>
      </p:pic>
      <p:pic>
        <p:nvPicPr>
          <p:cNvPr id="91" name="Picture 90" descr="plot_category.png"/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7000" contras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11"/>
          <a:stretch/>
        </p:blipFill>
        <p:spPr>
          <a:xfrm>
            <a:off x="5497880" y="4368596"/>
            <a:ext cx="1593718" cy="1526793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7059008" y="3453451"/>
            <a:ext cx="12354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Numeric &amp; </a:t>
            </a:r>
          </a:p>
          <a:p>
            <a:r>
              <a:rPr lang="en-US" dirty="0" smtClean="0"/>
              <a:t>Categorical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710557" y="5769949"/>
            <a:ext cx="1154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2533296" y="5769949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Bar Plot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4094121" y="5769949"/>
            <a:ext cx="12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5741717" y="5769949"/>
            <a:ext cx="1316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2-way Table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7509474" y="5769949"/>
            <a:ext cx="955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2916769" y="486075"/>
            <a:ext cx="2424331" cy="92589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Number of Variables</a:t>
            </a:r>
            <a:endParaRPr lang="en-US" sz="2400" dirty="0"/>
          </a:p>
        </p:txBody>
      </p:sp>
      <p:sp>
        <p:nvSpPr>
          <p:cNvPr id="100" name="Rounded Rectangle 99"/>
          <p:cNvSpPr/>
          <p:nvPr/>
        </p:nvSpPr>
        <p:spPr>
          <a:xfrm>
            <a:off x="902033" y="2509462"/>
            <a:ext cx="2424331" cy="92589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of </a:t>
            </a:r>
          </a:p>
          <a:p>
            <a:pPr algn="ctr"/>
            <a:r>
              <a:rPr lang="en-US" sz="2400" dirty="0" smtClean="0"/>
              <a:t>Variables</a:t>
            </a:r>
            <a:endParaRPr lang="en-US" sz="2400" dirty="0"/>
          </a:p>
        </p:txBody>
      </p:sp>
      <p:sp>
        <p:nvSpPr>
          <p:cNvPr id="101" name="Rounded Rectangle 100"/>
          <p:cNvSpPr/>
          <p:nvPr/>
        </p:nvSpPr>
        <p:spPr>
          <a:xfrm>
            <a:off x="5052481" y="2445964"/>
            <a:ext cx="2424331" cy="925892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of </a:t>
            </a:r>
          </a:p>
          <a:p>
            <a:pPr algn="ctr"/>
            <a:r>
              <a:rPr lang="en-US" sz="2400" dirty="0" smtClean="0"/>
              <a:t>Variables</a:t>
            </a:r>
            <a:endParaRPr lang="en-US" sz="2400" dirty="0"/>
          </a:p>
        </p:txBody>
      </p:sp>
      <p:sp>
        <p:nvSpPr>
          <p:cNvPr id="112" name="Rectangle 111"/>
          <p:cNvSpPr/>
          <p:nvPr/>
        </p:nvSpPr>
        <p:spPr>
          <a:xfrm>
            <a:off x="6035903" y="6435324"/>
            <a:ext cx="28906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Designed by Andy Hong (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andyhong.org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15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71</TotalTime>
  <Words>38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Hong</dc:creator>
  <cp:lastModifiedBy>Andy Hong</cp:lastModifiedBy>
  <cp:revision>8</cp:revision>
  <dcterms:created xsi:type="dcterms:W3CDTF">2018-07-25T22:44:24Z</dcterms:created>
  <dcterms:modified xsi:type="dcterms:W3CDTF">2018-07-25T23:55:56Z</dcterms:modified>
</cp:coreProperties>
</file>