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4AB8-C9FC-5148-9A22-026C29EDC8AA}" type="datetimeFigureOut">
              <a:rPr lang="en-US" smtClean="0"/>
              <a:t>18-07-25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42111" y="4368599"/>
            <a:ext cx="1416111" cy="141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1847" y="4368601"/>
            <a:ext cx="1416111" cy="1416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3191" y="4368601"/>
            <a:ext cx="1416111" cy="1416111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100" idx="2"/>
            <a:endCxn id="13" idx="0"/>
          </p:cNvCxnSpPr>
          <p:nvPr/>
        </p:nvCxnSpPr>
        <p:spPr>
          <a:xfrm flipH="1">
            <a:off x="1249903" y="3435354"/>
            <a:ext cx="864296" cy="9332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0" idx="2"/>
            <a:endCxn id="15" idx="0"/>
          </p:cNvCxnSpPr>
          <p:nvPr/>
        </p:nvCxnSpPr>
        <p:spPr>
          <a:xfrm>
            <a:off x="2114199" y="3435354"/>
            <a:ext cx="847048" cy="9332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8" idx="2"/>
            <a:endCxn id="100" idx="0"/>
          </p:cNvCxnSpPr>
          <p:nvPr/>
        </p:nvCxnSpPr>
        <p:spPr>
          <a:xfrm flipH="1">
            <a:off x="2114199" y="1411967"/>
            <a:ext cx="2014736" cy="109749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8" idx="2"/>
            <a:endCxn id="101" idx="0"/>
          </p:cNvCxnSpPr>
          <p:nvPr/>
        </p:nvCxnSpPr>
        <p:spPr>
          <a:xfrm>
            <a:off x="4128935" y="1411967"/>
            <a:ext cx="2135712" cy="10339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1" idx="2"/>
            <a:endCxn id="11" idx="0"/>
          </p:cNvCxnSpPr>
          <p:nvPr/>
        </p:nvCxnSpPr>
        <p:spPr>
          <a:xfrm flipH="1">
            <a:off x="4650167" y="3371856"/>
            <a:ext cx="1614480" cy="9967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1" idx="2"/>
          </p:cNvCxnSpPr>
          <p:nvPr/>
        </p:nvCxnSpPr>
        <p:spPr>
          <a:xfrm>
            <a:off x="6264647" y="3371856"/>
            <a:ext cx="6680" cy="99674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1" idx="2"/>
          </p:cNvCxnSpPr>
          <p:nvPr/>
        </p:nvCxnSpPr>
        <p:spPr>
          <a:xfrm>
            <a:off x="6264647" y="3371856"/>
            <a:ext cx="1685051" cy="99674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71502" y="1649748"/>
            <a:ext cx="5736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68091" y="1649748"/>
            <a:ext cx="1591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More than one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51577" y="3730450"/>
            <a:ext cx="985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127184" y="3730450"/>
            <a:ext cx="12354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661708" y="3730450"/>
            <a:ext cx="985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47658" y="3777490"/>
            <a:ext cx="105080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16200000">
            <a:off x="7241642" y="4368601"/>
            <a:ext cx="1416111" cy="1416111"/>
          </a:xfrm>
          <a:prstGeom prst="rect">
            <a:avLst/>
          </a:prstGeom>
        </p:spPr>
      </p:pic>
      <p:pic>
        <p:nvPicPr>
          <p:cNvPr id="91" name="Picture 90" descr="plot_category.png"/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7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5497880" y="4368596"/>
            <a:ext cx="1593718" cy="152679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059008" y="3453451"/>
            <a:ext cx="1235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Numeric &amp; </a:t>
            </a:r>
          </a:p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10557" y="5769949"/>
            <a:ext cx="115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533296" y="576994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094121" y="5769949"/>
            <a:ext cx="12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741717" y="5769949"/>
            <a:ext cx="131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2-way Table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509474" y="5769949"/>
            <a:ext cx="955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2916769" y="486075"/>
            <a:ext cx="2424331" cy="9258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of Variables</a:t>
            </a:r>
            <a:endParaRPr lang="en-US" sz="2400" dirty="0"/>
          </a:p>
        </p:txBody>
      </p:sp>
      <p:sp>
        <p:nvSpPr>
          <p:cNvPr id="100" name="Rounded Rectangle 99"/>
          <p:cNvSpPr/>
          <p:nvPr/>
        </p:nvSpPr>
        <p:spPr>
          <a:xfrm>
            <a:off x="902033" y="2509462"/>
            <a:ext cx="2424331" cy="92589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</a:t>
            </a:r>
          </a:p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052481" y="2445964"/>
            <a:ext cx="2424331" cy="925892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</a:t>
            </a:r>
          </a:p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112" name="Rectangle 111"/>
          <p:cNvSpPr/>
          <p:nvPr/>
        </p:nvSpPr>
        <p:spPr>
          <a:xfrm>
            <a:off x="6035903" y="6435324"/>
            <a:ext cx="28906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Designed by Andy Hong (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andyhong.org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14"/>
          <a:stretch/>
        </p:blipFill>
        <p:spPr>
          <a:xfrm>
            <a:off x="391801" y="705596"/>
            <a:ext cx="8189886" cy="55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69821" y="1615028"/>
            <a:ext cx="3809673" cy="2916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810" y="1615029"/>
            <a:ext cx="3809673" cy="291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5_hist_cr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1615031"/>
            <a:ext cx="3809673" cy="29164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fig6_hist_crime_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21" y="1615029"/>
            <a:ext cx="3809673" cy="29164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201616" y="2822383"/>
            <a:ext cx="580073" cy="470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6669" y="4629065"/>
            <a:ext cx="13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Total Crime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1781" y="4625572"/>
            <a:ext cx="2081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Log of Total Crime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76148" y="1630710"/>
            <a:ext cx="3809673" cy="291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954" y="1583206"/>
            <a:ext cx="3809673" cy="291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p_crime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7" y="1630710"/>
            <a:ext cx="3816000" cy="291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pop_crime2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48" y="1631174"/>
            <a:ext cx="3816000" cy="291600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201616" y="2791023"/>
            <a:ext cx="580073" cy="470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6669" y="4629065"/>
            <a:ext cx="13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Total Crime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1781" y="4625572"/>
            <a:ext cx="2081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Log of Total Crime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86008" y="768316"/>
            <a:ext cx="7823156" cy="3491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rrelation_formul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" y="1990949"/>
            <a:ext cx="7391722" cy="21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86008" y="768316"/>
            <a:ext cx="7823156" cy="3491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3759" y="1990949"/>
            <a:ext cx="5470526" cy="79295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8560" y="894847"/>
            <a:ext cx="2028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Covariance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78560" y="1432583"/>
            <a:ext cx="476829" cy="47243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orrelation_formul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" y="1990949"/>
            <a:ext cx="7391722" cy="21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287</TotalTime>
  <Words>51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14</cp:revision>
  <dcterms:created xsi:type="dcterms:W3CDTF">2018-07-25T22:44:24Z</dcterms:created>
  <dcterms:modified xsi:type="dcterms:W3CDTF">2018-07-26T09:49:40Z</dcterms:modified>
</cp:coreProperties>
</file>