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2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9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9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6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9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4AB8-C9FC-5148-9A22-026C29EDC8AA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14AB8-C9FC-5148-9A22-026C29EDC8AA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BE394-4066-EA4D-9801-EB9C8887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gression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2" y="183317"/>
            <a:ext cx="85598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1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gression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2" y="183317"/>
            <a:ext cx="8559800" cy="65151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994707" y="324108"/>
            <a:ext cx="2170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Regression Line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4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gression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2" y="183317"/>
            <a:ext cx="8559800" cy="6515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883496" y="4564414"/>
            <a:ext cx="1626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Observed y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617399" y="3005252"/>
            <a:ext cx="572035" cy="1573271"/>
          </a:xfrm>
          <a:prstGeom prst="straightConnector1">
            <a:avLst/>
          </a:prstGeom>
          <a:ln w="3810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94707" y="324108"/>
            <a:ext cx="2130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Regression Line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297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gression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2" y="183317"/>
            <a:ext cx="8559800" cy="65151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994707" y="324108"/>
            <a:ext cx="2130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Regression Line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79362" y="995146"/>
            <a:ext cx="1348605" cy="851112"/>
          </a:xfrm>
          <a:prstGeom prst="straightConnector1">
            <a:avLst/>
          </a:prstGeom>
          <a:ln w="3810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90768" y="471384"/>
            <a:ext cx="2544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3366FF"/>
                </a:solidFill>
              </a:rPr>
              <a:t>ŷ</a:t>
            </a:r>
            <a:r>
              <a:rPr lang="en-US" sz="2400" b="1" dirty="0" smtClean="0">
                <a:solidFill>
                  <a:srgbClr val="3366FF"/>
                </a:solidFill>
              </a:rPr>
              <a:t> predicted from x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83496" y="4564414"/>
            <a:ext cx="1595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Observed y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617399" y="3005252"/>
            <a:ext cx="572035" cy="15732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97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gression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2" y="183317"/>
            <a:ext cx="8559800" cy="65151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179362" y="995146"/>
            <a:ext cx="1348605" cy="851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94707" y="324108"/>
            <a:ext cx="2130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Regression Line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83496" y="4564414"/>
            <a:ext cx="1595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Observed y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617399" y="3005252"/>
            <a:ext cx="572035" cy="15732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26818" y="1937917"/>
            <a:ext cx="0" cy="877300"/>
          </a:xfrm>
          <a:prstGeom prst="straightConnector1">
            <a:avLst/>
          </a:prstGeom>
          <a:ln w="50800" cmpd="sng">
            <a:solidFill>
              <a:srgbClr val="3366FF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706778" y="2343899"/>
            <a:ext cx="2094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Residual (y </a:t>
            </a:r>
            <a:r>
              <a:rPr lang="mr-IN" sz="2400" b="1" dirty="0" smtClean="0">
                <a:solidFill>
                  <a:srgbClr val="3366FF"/>
                </a:solidFill>
              </a:rPr>
              <a:t>–</a:t>
            </a:r>
            <a:r>
              <a:rPr lang="en-US" sz="2400" b="1" dirty="0" smtClean="0">
                <a:solidFill>
                  <a:srgbClr val="3366FF"/>
                </a:solidFill>
              </a:rPr>
              <a:t> </a:t>
            </a:r>
            <a:r>
              <a:rPr lang="en-US" sz="2400" b="1" dirty="0" err="1" smtClean="0">
                <a:solidFill>
                  <a:srgbClr val="3366FF"/>
                </a:solidFill>
              </a:rPr>
              <a:t>ŷ</a:t>
            </a:r>
            <a:r>
              <a:rPr lang="en-US" sz="2400" b="1" dirty="0" smtClean="0">
                <a:solidFill>
                  <a:srgbClr val="3366FF"/>
                </a:solidFill>
              </a:rPr>
              <a:t>) 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90768" y="471384"/>
            <a:ext cx="2477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ŷ</a:t>
            </a:r>
            <a:r>
              <a:rPr lang="en-US" sz="2400" dirty="0" smtClean="0"/>
              <a:t> predicted from 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444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302</TotalTime>
  <Words>28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Hong</dc:creator>
  <cp:lastModifiedBy>Andy Hong</cp:lastModifiedBy>
  <cp:revision>16</cp:revision>
  <dcterms:created xsi:type="dcterms:W3CDTF">2018-07-25T22:44:24Z</dcterms:created>
  <dcterms:modified xsi:type="dcterms:W3CDTF">2018-07-31T09:55:35Z</dcterms:modified>
</cp:coreProperties>
</file>