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5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5F68-624C-1045-93B7-A4E96F78A9D7}" type="datetimeFigureOut">
              <a:rPr lang="en-US" smtClean="0"/>
              <a:t>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1244-689E-E74F-B641-A09FEF7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5197"/>
            <a:ext cx="9144000" cy="1335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urvey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454"/>
            <a:ext cx="9144000" cy="50638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518" y="1034429"/>
            <a:ext cx="8562987" cy="21343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1033" y="554809"/>
            <a:ext cx="38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Ordered categorical variable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rvey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454"/>
            <a:ext cx="9144000" cy="50638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3518" y="3404448"/>
            <a:ext cx="8562987" cy="21343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6200" y="2965597"/>
            <a:ext cx="306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Yes/no binary variable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6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t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3" y="576138"/>
            <a:ext cx="5080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797" y="5669232"/>
            <a:ext cx="48536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Corruption(0, 1) ≈ </a:t>
            </a:r>
            <a:r>
              <a:rPr lang="en-US" sz="3200" i="1" dirty="0" smtClean="0">
                <a:solidFill>
                  <a:schemeClr val="bg2"/>
                </a:solidFill>
              </a:rPr>
              <a:t>f</a:t>
            </a:r>
            <a:r>
              <a:rPr lang="en-US" sz="3200" dirty="0" smtClean="0">
                <a:solidFill>
                  <a:schemeClr val="bg2"/>
                </a:solidFill>
              </a:rPr>
              <a:t>(income)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3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74" y="929676"/>
            <a:ext cx="5080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982" y="5983487"/>
            <a:ext cx="32478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chemeClr val="bg2"/>
                </a:solidFill>
              </a:rPr>
              <a:t>f = </a:t>
            </a:r>
            <a:r>
              <a:rPr lang="en-US" sz="3200" dirty="0" smtClean="0">
                <a:solidFill>
                  <a:schemeClr val="bg2"/>
                </a:solidFill>
              </a:rPr>
              <a:t>Linear function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3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05" y="458291"/>
            <a:ext cx="50800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7507" y="5528085"/>
            <a:ext cx="34606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chemeClr val="bg2"/>
                </a:solidFill>
              </a:rPr>
              <a:t>f = </a:t>
            </a:r>
            <a:r>
              <a:rPr lang="en-US" sz="3200" dirty="0" smtClean="0">
                <a:solidFill>
                  <a:schemeClr val="bg2"/>
                </a:solidFill>
              </a:rPr>
              <a:t>Logistic function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2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6</cp:revision>
  <dcterms:created xsi:type="dcterms:W3CDTF">2018-07-31T22:22:46Z</dcterms:created>
  <dcterms:modified xsi:type="dcterms:W3CDTF">2018-08-01T07:02:11Z</dcterms:modified>
</cp:coreProperties>
</file>