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0" r:id="rId4"/>
    <p:sldId id="258" r:id="rId5"/>
    <p:sldId id="256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2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2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7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1BA7-5AF7-444C-BC69-2F37364A52C2}" type="datetimeFigureOut">
              <a:rPr lang="en-US" smtClean="0"/>
              <a:t>18-08-01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24A8-4AE9-8045-842C-DA95DC7F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80962" cy="6858000"/>
          </a:xfrm>
          <a:prstGeom prst="rect">
            <a:avLst/>
          </a:prstGeom>
          <a:effectLst/>
        </p:spPr>
      </p:pic>
      <p:sp>
        <p:nvSpPr>
          <p:cNvPr id="2" name="Rectangle 1"/>
          <p:cNvSpPr/>
          <p:nvPr/>
        </p:nvSpPr>
        <p:spPr>
          <a:xfrm>
            <a:off x="1811867" y="237067"/>
            <a:ext cx="6028266" cy="2015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66267" y="1523999"/>
            <a:ext cx="2726266" cy="4961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4470400"/>
            <a:ext cx="6028266" cy="2015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7" y="776474"/>
            <a:ext cx="8907742" cy="42527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481673" y="2336800"/>
            <a:ext cx="491067" cy="1286933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191" y="3686551"/>
            <a:ext cx="2973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EEECE1"/>
                </a:solidFill>
              </a:rPr>
              <a:t>Training</a:t>
            </a:r>
            <a:endParaRPr lang="en-US" sz="6600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0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7" y="776474"/>
            <a:ext cx="8907742" cy="42527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282266" y="2336800"/>
            <a:ext cx="491067" cy="1286933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8459" y="3686551"/>
            <a:ext cx="3697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EEECE1"/>
                </a:solidFill>
              </a:rPr>
              <a:t>Prediction</a:t>
            </a:r>
            <a:endParaRPr lang="en-US" sz="6600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0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70933" y="776474"/>
            <a:ext cx="7958667" cy="5675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ypes_of_learn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2" r="49333"/>
          <a:stretch/>
        </p:blipFill>
        <p:spPr>
          <a:xfrm>
            <a:off x="1811867" y="974112"/>
            <a:ext cx="1896537" cy="13288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0269" y="3191933"/>
            <a:ext cx="2319867" cy="5757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Classification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048003" y="3183466"/>
            <a:ext cx="2319867" cy="5757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Regression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40269" y="3903137"/>
            <a:ext cx="2319867" cy="63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Vector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0269" y="4724407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Discriminant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0269" y="5266267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Naive 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3803" y="5825054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Nearest Neighbor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3" y="3920051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Linear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8003" y="5063019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Trees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3" y="5630324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3" y="4487296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Logistic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269" y="2438399"/>
            <a:ext cx="4927601" cy="5757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Supervised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05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70933" y="776474"/>
            <a:ext cx="7958667" cy="56751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ypes_of_learn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2" r="49333"/>
          <a:stretch/>
        </p:blipFill>
        <p:spPr>
          <a:xfrm>
            <a:off x="1811867" y="974112"/>
            <a:ext cx="1896537" cy="1328823"/>
          </a:xfrm>
          <a:prstGeom prst="rect">
            <a:avLst/>
          </a:prstGeom>
        </p:spPr>
      </p:pic>
      <p:pic>
        <p:nvPicPr>
          <p:cNvPr id="5" name="Picture 4" descr="types_of_learn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17442"/>
          <a:stretch/>
        </p:blipFill>
        <p:spPr>
          <a:xfrm>
            <a:off x="5723471" y="999068"/>
            <a:ext cx="1828805" cy="131599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0269" y="3191933"/>
            <a:ext cx="2319867" cy="5757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Classification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048003" y="3183466"/>
            <a:ext cx="2319867" cy="5757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Regression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672672" y="3183466"/>
            <a:ext cx="2319867" cy="5757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Clustering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440269" y="3903137"/>
            <a:ext cx="2319867" cy="63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Vector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0269" y="4724407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Discriminant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0269" y="5266267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Naive 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3803" y="5825054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Nearest Neighbor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3" y="3920051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Linear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8003" y="5063019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Trees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3" y="5630324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8003" y="4487296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Logistic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672672" y="3920051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K-Means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72672" y="4487296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Hierarchical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72672" y="5046042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Gaussian Mixture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72672" y="5604737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Hidden Markov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0269" y="2438399"/>
            <a:ext cx="4927601" cy="5757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Supervised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5689615" y="2442061"/>
            <a:ext cx="2319867" cy="575733"/>
          </a:xfrm>
          <a:prstGeom prst="round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Unsupervised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19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933" y="776474"/>
            <a:ext cx="7958667" cy="56751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pes_of_learn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2" r="49333"/>
          <a:stretch/>
        </p:blipFill>
        <p:spPr>
          <a:xfrm>
            <a:off x="1811867" y="974112"/>
            <a:ext cx="1896537" cy="1328823"/>
          </a:xfrm>
          <a:prstGeom prst="rect">
            <a:avLst/>
          </a:prstGeom>
        </p:spPr>
      </p:pic>
      <p:pic>
        <p:nvPicPr>
          <p:cNvPr id="6" name="Picture 5" descr="types_of_learn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17442"/>
          <a:stretch/>
        </p:blipFill>
        <p:spPr>
          <a:xfrm>
            <a:off x="5723471" y="999068"/>
            <a:ext cx="1828805" cy="131599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40269" y="3191933"/>
            <a:ext cx="2319867" cy="5757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Classification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048003" y="3183466"/>
            <a:ext cx="2319867" cy="5757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Regression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672672" y="3183466"/>
            <a:ext cx="2319867" cy="5757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Clustering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40269" y="3903137"/>
            <a:ext cx="2319867" cy="63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Vector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0269" y="4724407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Discriminant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0269" y="5266267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Naive 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3803" y="5825054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Nearest Neighbor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8003" y="3920051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Linear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3" y="5063019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Trees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8003" y="5630324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3" y="4487296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Logistic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72672" y="3920051"/>
            <a:ext cx="2319867" cy="389460"/>
          </a:xfrm>
          <a:prstGeom prst="roundRect">
            <a:avLst/>
          </a:prstGeom>
          <a:solidFill>
            <a:srgbClr val="FF66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K-Means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72672" y="4487296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Hierarchical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72672" y="5046042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Gaussian Mixture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72672" y="5604737"/>
            <a:ext cx="2319867" cy="389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Hidden Markov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40269" y="2438399"/>
            <a:ext cx="4927601" cy="5757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Supervised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5689615" y="2442061"/>
            <a:ext cx="2319867" cy="575733"/>
          </a:xfrm>
          <a:prstGeom prst="round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Unsupervised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74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933" y="776474"/>
            <a:ext cx="7958667" cy="56751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rban_skyscrap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3" y="998561"/>
            <a:ext cx="3104219" cy="2072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905" y="3000403"/>
            <a:ext cx="2755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Urban Population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2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933" y="776474"/>
            <a:ext cx="7958667" cy="56751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rban_skyscrap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3" y="998561"/>
            <a:ext cx="3104219" cy="2072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905" y="3000403"/>
            <a:ext cx="2755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Urban Population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34" y="1273964"/>
            <a:ext cx="3061657" cy="34528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0906" y="4774885"/>
            <a:ext cx="266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Aging Population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1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933" y="776474"/>
            <a:ext cx="7958667" cy="56751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rban_skyscrap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3" y="998561"/>
            <a:ext cx="3104219" cy="2072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905" y="3000403"/>
            <a:ext cx="2755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Urban Population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34" y="1273964"/>
            <a:ext cx="3061657" cy="34528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0906" y="4774885"/>
            <a:ext cx="266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Aging Population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2371" y="5929870"/>
            <a:ext cx="246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Climate Change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" y="3814692"/>
            <a:ext cx="3556004" cy="21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8096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6667" y="237067"/>
            <a:ext cx="3183465" cy="2015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66267" y="1523999"/>
            <a:ext cx="2726266" cy="4961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4470400"/>
            <a:ext cx="6028266" cy="2015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8096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66267" y="2184400"/>
            <a:ext cx="2726266" cy="4301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4470400"/>
            <a:ext cx="6028266" cy="2015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80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process_nex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1728" r="-1"/>
          <a:stretch/>
        </p:blipFill>
        <p:spPr>
          <a:xfrm>
            <a:off x="84668" y="67733"/>
            <a:ext cx="8057376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process_next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"/>
          <a:stretch/>
        </p:blipFill>
        <p:spPr>
          <a:xfrm>
            <a:off x="0" y="67733"/>
            <a:ext cx="8076134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368298"/>
            <a:ext cx="2583699" cy="273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67" y="368298"/>
            <a:ext cx="4622799" cy="2142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7419" r="21774" b="42350"/>
          <a:stretch/>
        </p:blipFill>
        <p:spPr>
          <a:xfrm>
            <a:off x="653299" y="3760687"/>
            <a:ext cx="3200400" cy="2408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1706" y="3102001"/>
            <a:ext cx="144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2"/>
                </a:solidFill>
              </a:rPr>
              <a:t>AlphaGo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7439" y="2507846"/>
            <a:ext cx="3779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Movie Recommendation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713" y="6169454"/>
            <a:ext cx="266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Face Recognition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373" y="3402109"/>
            <a:ext cx="4489793" cy="27673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8489" y="6171167"/>
            <a:ext cx="336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Autonomous Vehicles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4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7" y="776474"/>
            <a:ext cx="8907742" cy="42527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9" y="1134533"/>
            <a:ext cx="32778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i="1" dirty="0" smtClean="0">
                <a:solidFill>
                  <a:schemeClr val="bg2"/>
                </a:solidFill>
              </a:rPr>
              <a:t>Using</a:t>
            </a:r>
            <a:r>
              <a:rPr lang="en-US" sz="5200" i="1" dirty="0" smtClean="0">
                <a:solidFill>
                  <a:srgbClr val="15B7FF"/>
                </a:solidFill>
              </a:rPr>
              <a:t> data</a:t>
            </a:r>
            <a:endParaRPr lang="en-US" sz="5200" i="1" dirty="0">
              <a:solidFill>
                <a:srgbClr val="15B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4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7" y="776474"/>
            <a:ext cx="8907742" cy="42527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2256" y="1236131"/>
            <a:ext cx="597746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200" i="1" dirty="0" smtClean="0">
                <a:solidFill>
                  <a:srgbClr val="EEECE1"/>
                </a:solidFill>
              </a:rPr>
              <a:t>to </a:t>
            </a:r>
            <a:r>
              <a:rPr lang="en-US" sz="5200" i="1" dirty="0" smtClean="0">
                <a:solidFill>
                  <a:srgbClr val="15B7FF"/>
                </a:solidFill>
              </a:rPr>
              <a:t>answer</a:t>
            </a:r>
            <a:r>
              <a:rPr lang="en-US" sz="5200" i="1" dirty="0" smtClean="0">
                <a:solidFill>
                  <a:srgbClr val="EEECE1"/>
                </a:solidFill>
              </a:rPr>
              <a:t> questions</a:t>
            </a:r>
            <a:endParaRPr lang="en-US" sz="5200" i="1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0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106</Words>
  <Application>Microsoft Macintosh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16</cp:revision>
  <dcterms:created xsi:type="dcterms:W3CDTF">2018-08-02T00:17:05Z</dcterms:created>
  <dcterms:modified xsi:type="dcterms:W3CDTF">2018-08-02T09:58:33Z</dcterms:modified>
</cp:coreProperties>
</file>