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9032-7CBE-4443-ACF7-3E71AAE8F48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AE74-480F-4F75-B626-907270A6DE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nyW\Dropbox\Sean's NB's\WindowsFormsApplication3\WindowsFormsApplication3\Image\Picture1.png"/>
          <p:cNvPicPr>
            <a:picLocks noChangeAspect="1" noChangeArrowheads="1"/>
          </p:cNvPicPr>
          <p:nvPr/>
        </p:nvPicPr>
        <p:blipFill>
          <a:blip r:embed="rId2" cstate="print"/>
          <a:srcRect b="7857"/>
          <a:stretch>
            <a:fillRect/>
          </a:stretch>
        </p:blipFill>
        <p:spPr bwMode="auto">
          <a:xfrm>
            <a:off x="1828800" y="1219200"/>
            <a:ext cx="1333500" cy="1228725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62400" y="1143000"/>
            <a:ext cx="20002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Sean Chen</dc:creator>
  <cp:lastModifiedBy>Sean Chen</cp:lastModifiedBy>
  <cp:revision>8</cp:revision>
  <dcterms:created xsi:type="dcterms:W3CDTF">2016-03-07T18:27:53Z</dcterms:created>
  <dcterms:modified xsi:type="dcterms:W3CDTF">2016-03-07T19:44:10Z</dcterms:modified>
</cp:coreProperties>
</file>