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215438" cy="5759450"/>
  <p:notesSz cx="6858000" cy="9144000"/>
  <p:defaultTextStyle>
    <a:defPPr>
      <a:defRPr lang="en-US"/>
    </a:defPPr>
    <a:lvl1pPr marL="0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1pPr>
    <a:lvl2pPr marL="359359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2pPr>
    <a:lvl3pPr marL="718718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3pPr>
    <a:lvl4pPr marL="1078078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4pPr>
    <a:lvl5pPr marL="1437437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5pPr>
    <a:lvl6pPr marL="1796796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6pPr>
    <a:lvl7pPr marL="2156155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7pPr>
    <a:lvl8pPr marL="2515514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8pPr>
    <a:lvl9pPr marL="2874874" algn="l" defTabSz="718718" rtl="0" eaLnBrk="1" latinLnBrk="0" hangingPunct="1">
      <a:defRPr sz="1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5"/>
    <p:restoredTop sz="76918"/>
  </p:normalViewPr>
  <p:slideViewPr>
    <p:cSldViewPr snapToGrid="0" snapToObjects="1">
      <p:cViewPr>
        <p:scale>
          <a:sx n="136" d="100"/>
          <a:sy n="136" d="100"/>
        </p:scale>
        <p:origin x="72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7E995-E625-1845-A9C2-A4586FF7C56A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242E1-1EC6-4946-BE15-AF52B60E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1pPr>
    <a:lvl2pPr marL="359359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2pPr>
    <a:lvl3pPr marL="718718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3pPr>
    <a:lvl4pPr marL="1078078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4pPr>
    <a:lvl5pPr marL="1437437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5pPr>
    <a:lvl6pPr marL="1796796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6pPr>
    <a:lvl7pPr marL="2156155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7pPr>
    <a:lvl8pPr marL="2515514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8pPr>
    <a:lvl9pPr marL="2874874" algn="l" defTabSz="718718" rtl="0" eaLnBrk="1" latinLnBrk="0" hangingPunct="1">
      <a:defRPr sz="9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242E1-1EC6-4946-BE15-AF52B60E3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930" y="942577"/>
            <a:ext cx="6911579" cy="2005142"/>
          </a:xfrm>
        </p:spPr>
        <p:txBody>
          <a:bodyPr anchor="b"/>
          <a:lstStyle>
            <a:lvl1pPr algn="ctr">
              <a:defRPr sz="4535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30" y="3025045"/>
            <a:ext cx="6911579" cy="1390533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597" indent="0" algn="ctr">
              <a:buNone/>
              <a:defRPr sz="1512"/>
            </a:lvl2pPr>
            <a:lvl3pPr marL="691195" indent="0" algn="ctr">
              <a:buNone/>
              <a:defRPr sz="1361"/>
            </a:lvl3pPr>
            <a:lvl4pPr marL="1036792" indent="0" algn="ctr">
              <a:buNone/>
              <a:defRPr sz="1209"/>
            </a:lvl4pPr>
            <a:lvl5pPr marL="1382390" indent="0" algn="ctr">
              <a:buNone/>
              <a:defRPr sz="1209"/>
            </a:lvl5pPr>
            <a:lvl6pPr marL="1727987" indent="0" algn="ctr">
              <a:buNone/>
              <a:defRPr sz="1209"/>
            </a:lvl6pPr>
            <a:lvl7pPr marL="2073585" indent="0" algn="ctr">
              <a:buNone/>
              <a:defRPr sz="1209"/>
            </a:lvl7pPr>
            <a:lvl8pPr marL="2419182" indent="0" algn="ctr">
              <a:buNone/>
              <a:defRPr sz="1209"/>
            </a:lvl8pPr>
            <a:lvl9pPr marL="2764780" indent="0" algn="ctr">
              <a:buNone/>
              <a:defRPr sz="1209"/>
            </a:lvl9pPr>
          </a:lstStyle>
          <a:p>
            <a:r>
              <a:rPr lang="sl-SI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798" y="306637"/>
            <a:ext cx="1987079" cy="4880868"/>
          </a:xfrm>
        </p:spPr>
        <p:txBody>
          <a:bodyPr vert="eaVert"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562" y="306637"/>
            <a:ext cx="5846043" cy="4880868"/>
          </a:xfrm>
        </p:spPr>
        <p:txBody>
          <a:bodyPr vert="eaVert"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3562" y="184088"/>
            <a:ext cx="7948315" cy="1113227"/>
          </a:xfrm>
        </p:spPr>
        <p:txBody>
          <a:bodyPr>
            <a:normAutofit/>
          </a:bodyPr>
          <a:lstStyle>
            <a:lvl1pPr algn="ctr">
              <a:defRPr sz="28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sl-SI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62" y="904973"/>
            <a:ext cx="7948315" cy="4326906"/>
          </a:xfrm>
        </p:spPr>
        <p:txBody>
          <a:bodyPr/>
          <a:lstStyle>
            <a:lvl1pPr marL="342900" indent="-342900">
              <a:lnSpc>
                <a:spcPct val="200000"/>
              </a:lnSpc>
              <a:buFont typeface="Courier New" charset="0"/>
              <a:buChar char="o"/>
              <a:defRPr b="0" i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  <a:lvl2pPr marL="518396" indent="-172799">
              <a:buFont typeface="Courier New" charset="0"/>
              <a:buChar char="o"/>
              <a:defRPr b="0" i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 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64" y="5231879"/>
            <a:ext cx="1538061" cy="33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2" y="1435864"/>
            <a:ext cx="7948315" cy="239577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62" y="3854300"/>
            <a:ext cx="7948315" cy="125987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59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195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79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4pPr>
            <a:lvl5pPr marL="138239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5pPr>
            <a:lvl6pPr marL="1727987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6pPr>
            <a:lvl7pPr marL="2073585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7pPr>
            <a:lvl8pPr marL="2419182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8pPr>
            <a:lvl9pPr marL="2764780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61" y="1533187"/>
            <a:ext cx="3916561" cy="3654318"/>
          </a:xfrm>
        </p:spPr>
        <p:txBody>
          <a:bodyPr/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316" y="1533187"/>
            <a:ext cx="3916561" cy="3654318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06638"/>
            <a:ext cx="7948315" cy="1113227"/>
          </a:xfrm>
        </p:spPr>
        <p:txBody>
          <a:bodyPr/>
          <a:lstStyle/>
          <a:p>
            <a:r>
              <a:rPr lang="sl-SI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62" y="1411865"/>
            <a:ext cx="3898562" cy="691934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62" y="2103799"/>
            <a:ext cx="3898562" cy="3094372"/>
          </a:xfrm>
        </p:spPr>
        <p:txBody>
          <a:bodyPr/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16" y="1411865"/>
            <a:ext cx="3917761" cy="691934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597" indent="0">
              <a:buNone/>
              <a:defRPr sz="1512" b="1"/>
            </a:lvl2pPr>
            <a:lvl3pPr marL="691195" indent="0">
              <a:buNone/>
              <a:defRPr sz="1361" b="1"/>
            </a:lvl3pPr>
            <a:lvl4pPr marL="1036792" indent="0">
              <a:buNone/>
              <a:defRPr sz="1209" b="1"/>
            </a:lvl4pPr>
            <a:lvl5pPr marL="1382390" indent="0">
              <a:buNone/>
              <a:defRPr sz="1209" b="1"/>
            </a:lvl5pPr>
            <a:lvl6pPr marL="1727987" indent="0">
              <a:buNone/>
              <a:defRPr sz="1209" b="1"/>
            </a:lvl6pPr>
            <a:lvl7pPr marL="2073585" indent="0">
              <a:buNone/>
              <a:defRPr sz="1209" b="1"/>
            </a:lvl7pPr>
            <a:lvl8pPr marL="2419182" indent="0">
              <a:buNone/>
              <a:defRPr sz="1209" b="1"/>
            </a:lvl8pPr>
            <a:lvl9pPr marL="2764780" indent="0">
              <a:buNone/>
              <a:defRPr sz="1209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16" y="2103799"/>
            <a:ext cx="3917761" cy="3094372"/>
          </a:xfrm>
        </p:spPr>
        <p:txBody>
          <a:bodyPr/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83963"/>
            <a:ext cx="2972218" cy="1343872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762" y="829255"/>
            <a:ext cx="4665315" cy="4092942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1727835"/>
            <a:ext cx="2972218" cy="320102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83963"/>
            <a:ext cx="2972218" cy="1343872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7762" y="829255"/>
            <a:ext cx="4665315" cy="4092942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597" indent="0">
              <a:buNone/>
              <a:defRPr sz="2117"/>
            </a:lvl2pPr>
            <a:lvl3pPr marL="691195" indent="0">
              <a:buNone/>
              <a:defRPr sz="1814"/>
            </a:lvl3pPr>
            <a:lvl4pPr marL="1036792" indent="0">
              <a:buNone/>
              <a:defRPr sz="1512"/>
            </a:lvl4pPr>
            <a:lvl5pPr marL="1382390" indent="0">
              <a:buNone/>
              <a:defRPr sz="1512"/>
            </a:lvl5pPr>
            <a:lvl6pPr marL="1727987" indent="0">
              <a:buNone/>
              <a:defRPr sz="1512"/>
            </a:lvl6pPr>
            <a:lvl7pPr marL="2073585" indent="0">
              <a:buNone/>
              <a:defRPr sz="1512"/>
            </a:lvl7pPr>
            <a:lvl8pPr marL="2419182" indent="0">
              <a:buNone/>
              <a:defRPr sz="1512"/>
            </a:lvl8pPr>
            <a:lvl9pPr marL="2764780" indent="0">
              <a:buNone/>
              <a:defRPr sz="1512"/>
            </a:lvl9pPr>
          </a:lstStyle>
          <a:p>
            <a:r>
              <a:rPr lang="sl-SI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2" y="1727835"/>
            <a:ext cx="2972218" cy="3201028"/>
          </a:xfrm>
        </p:spPr>
        <p:txBody>
          <a:bodyPr/>
          <a:lstStyle>
            <a:lvl1pPr marL="0" indent="0">
              <a:buNone/>
              <a:defRPr sz="1209"/>
            </a:lvl1pPr>
            <a:lvl2pPr marL="345597" indent="0">
              <a:buNone/>
              <a:defRPr sz="1058"/>
            </a:lvl2pPr>
            <a:lvl3pPr marL="691195" indent="0">
              <a:buNone/>
              <a:defRPr sz="907"/>
            </a:lvl3pPr>
            <a:lvl4pPr marL="1036792" indent="0">
              <a:buNone/>
              <a:defRPr sz="756"/>
            </a:lvl4pPr>
            <a:lvl5pPr marL="1382390" indent="0">
              <a:buNone/>
              <a:defRPr sz="756"/>
            </a:lvl5pPr>
            <a:lvl6pPr marL="1727987" indent="0">
              <a:buNone/>
              <a:defRPr sz="756"/>
            </a:lvl6pPr>
            <a:lvl7pPr marL="2073585" indent="0">
              <a:buNone/>
              <a:defRPr sz="756"/>
            </a:lvl7pPr>
            <a:lvl8pPr marL="2419182" indent="0">
              <a:buNone/>
              <a:defRPr sz="756"/>
            </a:lvl8pPr>
            <a:lvl9pPr marL="2764780" indent="0">
              <a:buNone/>
              <a:defRPr sz="756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0A0-940C-2749-B2AE-B5697C37A241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7D-AD29-2D4D-A627-4FC0D92B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06638"/>
            <a:ext cx="794831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533187"/>
            <a:ext cx="794831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61" y="5338158"/>
            <a:ext cx="207347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14" y="5338158"/>
            <a:ext cx="31102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5338158"/>
            <a:ext cx="207347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512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91195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799" indent="-172799" algn="l" defTabSz="691195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39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399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59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18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0786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384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1981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579" indent="-172799" algn="l" defTabSz="69119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59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19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79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39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7987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585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182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4780" algn="l" defTabSz="691195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22" y="1524408"/>
            <a:ext cx="1281441" cy="1135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2909" y="3713877"/>
            <a:ext cx="24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Urban </a:t>
            </a:r>
            <a:r>
              <a:rPr lang="en-US" sz="1800" dirty="0" err="1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Cvek</a:t>
            </a:r>
            <a:endParaRPr lang="en-US" sz="1800" dirty="0">
              <a:solidFill>
                <a:srgbClr val="6DDFF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2340" y="3623094"/>
            <a:ext cx="184731" cy="31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9107" y="2881330"/>
            <a:ext cx="231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Let’s</a:t>
            </a:r>
            <a:r>
              <a:rPr lang="en-US" sz="3000" dirty="0" smtClean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3000" dirty="0" smtClean="0">
                <a:solidFill>
                  <a:srgbClr val="6DDFFC"/>
                </a:solidFill>
                <a:latin typeface="Montserrat" charset="0"/>
                <a:ea typeface="Montserrat" charset="0"/>
                <a:cs typeface="Montserrat" charset="0"/>
              </a:rPr>
              <a:t>React</a:t>
            </a:r>
            <a:endParaRPr lang="en-US" sz="3000" dirty="0">
              <a:solidFill>
                <a:srgbClr val="6DDFF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2909" y="4079510"/>
            <a:ext cx="2466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@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urbancvek</a:t>
            </a:r>
            <a:endParaRPr lang="en-US" sz="15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7163" y="4768308"/>
            <a:ext cx="6058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git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clone https://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github.com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/</a:t>
            </a:r>
            <a:r>
              <a:rPr lang="en-US" sz="15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urbancvek</a:t>
            </a:r>
            <a:r>
              <a:rPr lang="en-US" sz="15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/react-workshop</a:t>
            </a:r>
          </a:p>
        </p:txBody>
      </p:sp>
    </p:spTree>
    <p:extLst>
      <p:ext uri="{BB962C8B-B14F-4D97-AF65-F5344CB8AC3E}">
        <p14:creationId xmlns:p14="http://schemas.microsoft.com/office/powerpoint/2010/main" val="5786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ES@next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Vedno</a:t>
            </a:r>
            <a:r>
              <a:rPr lang="en-US" dirty="0" smtClean="0"/>
              <a:t> </a:t>
            </a:r>
            <a:r>
              <a:rPr lang="en-US" dirty="0" err="1" smtClean="0"/>
              <a:t>bolj</a:t>
            </a:r>
            <a:r>
              <a:rPr lang="en-US" dirty="0" smtClean="0"/>
              <a:t> </a:t>
            </a:r>
            <a:r>
              <a:rPr lang="en-US" dirty="0" err="1" smtClean="0"/>
              <a:t>zahtevne</a:t>
            </a:r>
            <a:r>
              <a:rPr lang="en-US" dirty="0" smtClean="0"/>
              <a:t> </a:t>
            </a:r>
            <a:r>
              <a:rPr lang="en-US" dirty="0" err="1" smtClean="0"/>
              <a:t>spletne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err="1" smtClean="0"/>
              <a:t>Podpiranje</a:t>
            </a:r>
            <a:r>
              <a:rPr lang="en-US" dirty="0" smtClean="0"/>
              <a:t> </a:t>
            </a:r>
            <a:r>
              <a:rPr lang="en-US" dirty="0" err="1" smtClean="0"/>
              <a:t>starih</a:t>
            </a:r>
            <a:r>
              <a:rPr lang="en-US" dirty="0" smtClean="0"/>
              <a:t> </a:t>
            </a:r>
            <a:r>
              <a:rPr lang="en-US" dirty="0" err="1" smtClean="0"/>
              <a:t>brskalnikov</a:t>
            </a:r>
            <a:endParaRPr lang="en-US" dirty="0" smtClean="0"/>
          </a:p>
          <a:p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/>
              <a:t> </a:t>
            </a:r>
            <a:r>
              <a:rPr lang="en-US" dirty="0" smtClean="0"/>
              <a:t>(“syntactic sugar”)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ES@next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4501" y="1479921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variable declaration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5646" y="2512379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a</a:t>
            </a:r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rrow functions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9" name="TextBox 8"/>
          <p:cNvSpPr txBox="1"/>
          <p:nvPr/>
        </p:nvSpPr>
        <p:spPr>
          <a:xfrm>
            <a:off x="6779131" y="2018102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object </a:t>
            </a:r>
            <a:r>
              <a:rPr lang="en-US" sz="12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destructuring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5639" y="3659695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destructuring</a:t>
            </a:r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assignment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5" name="TextBox 4"/>
          <p:cNvSpPr txBox="1"/>
          <p:nvPr/>
        </p:nvSpPr>
        <p:spPr>
          <a:xfrm>
            <a:off x="6882827" y="174110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classes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ES@next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2827" y="152428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modules</a:t>
            </a:r>
            <a:endParaRPr lang="en-US" sz="1200" dirty="0">
              <a:solidFill>
                <a:schemeClr val="bg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v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Vedno</a:t>
            </a:r>
            <a:r>
              <a:rPr lang="en-US" smtClean="0"/>
              <a:t> en “root” element</a:t>
            </a:r>
          </a:p>
        </p:txBody>
      </p:sp>
    </p:spTree>
    <p:extLst>
      <p:ext uri="{BB962C8B-B14F-4D97-AF65-F5344CB8AC3E}">
        <p14:creationId xmlns:p14="http://schemas.microsoft.com/office/powerpoint/2010/main" val="9278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90" y="904875"/>
            <a:ext cx="6948857" cy="4327525"/>
          </a:xfrm>
        </p:spPr>
      </p:pic>
    </p:spTree>
    <p:extLst>
      <p:ext uri="{BB962C8B-B14F-4D97-AF65-F5344CB8AC3E}">
        <p14:creationId xmlns:p14="http://schemas.microsoft.com/office/powerpoint/2010/main" val="918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“View” v “MVC” </a:t>
            </a:r>
            <a:r>
              <a:rPr lang="en-US" dirty="0" err="1" smtClean="0"/>
              <a:t>modelu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potrebuje</a:t>
            </a:r>
            <a:r>
              <a:rPr lang="en-US" dirty="0" smtClean="0"/>
              <a:t> DOM-a (</a:t>
            </a:r>
            <a:r>
              <a:rPr lang="en-US" dirty="0" err="1" smtClean="0"/>
              <a:t>deluje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serverju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Virtual DOM</a:t>
            </a:r>
          </a:p>
          <a:p>
            <a:pPr lvl="1"/>
            <a:r>
              <a:rPr lang="en-US" dirty="0" err="1" smtClean="0"/>
              <a:t>čim</a:t>
            </a:r>
            <a:r>
              <a:rPr lang="en-US" dirty="0" smtClean="0"/>
              <a:t> </a:t>
            </a:r>
            <a:r>
              <a:rPr lang="en-US" dirty="0" err="1" smtClean="0"/>
              <a:t>manj</a:t>
            </a:r>
            <a:r>
              <a:rPr lang="en-US" dirty="0" smtClean="0"/>
              <a:t> </a:t>
            </a:r>
            <a:r>
              <a:rPr lang="en-US" dirty="0" err="1" smtClean="0"/>
              <a:t>interakcij</a:t>
            </a:r>
            <a:r>
              <a:rPr lang="en-US" dirty="0" smtClean="0"/>
              <a:t> z DOM-om</a:t>
            </a:r>
          </a:p>
          <a:p>
            <a:pPr lvl="1"/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predstavljeni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endParaRPr lang="en-US" dirty="0"/>
          </a:p>
          <a:p>
            <a:pPr marL="345597" lvl="1" indent="0">
              <a:buNone/>
            </a:pPr>
            <a:r>
              <a:rPr lang="en-US" dirty="0" smtClean="0"/>
              <a:t> </a:t>
            </a:r>
          </a:p>
          <a:p>
            <a:pPr marL="34559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84</Words>
  <Application>Microsoft Macintosh PowerPoint</Application>
  <PresentationFormat>Custom</PresentationFormat>
  <Paragraphs>33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Montserrat</vt:lpstr>
      <vt:lpstr>Montserrat Light</vt:lpstr>
      <vt:lpstr>Office Theme</vt:lpstr>
      <vt:lpstr>PowerPoint Presentation</vt:lpstr>
      <vt:lpstr>ES@next</vt:lpstr>
      <vt:lpstr>ES@next</vt:lpstr>
      <vt:lpstr>ES@next</vt:lpstr>
      <vt:lpstr>ES@next</vt:lpstr>
      <vt:lpstr>ES@next</vt:lpstr>
      <vt:lpstr>JSX</vt:lpstr>
      <vt:lpstr>JSX</vt:lpstr>
      <vt:lpstr>React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2017-01-31T19:19:46Z</dcterms:created>
  <dcterms:modified xsi:type="dcterms:W3CDTF">2017-02-01T01:02:06Z</dcterms:modified>
</cp:coreProperties>
</file>