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72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9215438" cy="5759450"/>
  <p:notesSz cx="6858000" cy="9144000"/>
  <p:defaultTextStyle>
    <a:defPPr>
      <a:defRPr lang="en-US"/>
    </a:defPPr>
    <a:lvl1pPr marL="0" algn="l" defTabSz="718718" rtl="0" eaLnBrk="1" latinLnBrk="0" hangingPunct="1">
      <a:defRPr sz="1415" kern="1200">
        <a:solidFill>
          <a:schemeClr val="tx1"/>
        </a:solidFill>
        <a:latin typeface="+mn-lt"/>
        <a:ea typeface="+mn-ea"/>
        <a:cs typeface="+mn-cs"/>
      </a:defRPr>
    </a:lvl1pPr>
    <a:lvl2pPr marL="359359" algn="l" defTabSz="718718" rtl="0" eaLnBrk="1" latinLnBrk="0" hangingPunct="1">
      <a:defRPr sz="1415" kern="1200">
        <a:solidFill>
          <a:schemeClr val="tx1"/>
        </a:solidFill>
        <a:latin typeface="+mn-lt"/>
        <a:ea typeface="+mn-ea"/>
        <a:cs typeface="+mn-cs"/>
      </a:defRPr>
    </a:lvl2pPr>
    <a:lvl3pPr marL="718718" algn="l" defTabSz="718718" rtl="0" eaLnBrk="1" latinLnBrk="0" hangingPunct="1">
      <a:defRPr sz="1415" kern="1200">
        <a:solidFill>
          <a:schemeClr val="tx1"/>
        </a:solidFill>
        <a:latin typeface="+mn-lt"/>
        <a:ea typeface="+mn-ea"/>
        <a:cs typeface="+mn-cs"/>
      </a:defRPr>
    </a:lvl3pPr>
    <a:lvl4pPr marL="1078078" algn="l" defTabSz="718718" rtl="0" eaLnBrk="1" latinLnBrk="0" hangingPunct="1">
      <a:defRPr sz="1415" kern="1200">
        <a:solidFill>
          <a:schemeClr val="tx1"/>
        </a:solidFill>
        <a:latin typeface="+mn-lt"/>
        <a:ea typeface="+mn-ea"/>
        <a:cs typeface="+mn-cs"/>
      </a:defRPr>
    </a:lvl4pPr>
    <a:lvl5pPr marL="1437437" algn="l" defTabSz="718718" rtl="0" eaLnBrk="1" latinLnBrk="0" hangingPunct="1">
      <a:defRPr sz="1415" kern="1200">
        <a:solidFill>
          <a:schemeClr val="tx1"/>
        </a:solidFill>
        <a:latin typeface="+mn-lt"/>
        <a:ea typeface="+mn-ea"/>
        <a:cs typeface="+mn-cs"/>
      </a:defRPr>
    </a:lvl5pPr>
    <a:lvl6pPr marL="1796796" algn="l" defTabSz="718718" rtl="0" eaLnBrk="1" latinLnBrk="0" hangingPunct="1">
      <a:defRPr sz="1415" kern="1200">
        <a:solidFill>
          <a:schemeClr val="tx1"/>
        </a:solidFill>
        <a:latin typeface="+mn-lt"/>
        <a:ea typeface="+mn-ea"/>
        <a:cs typeface="+mn-cs"/>
      </a:defRPr>
    </a:lvl6pPr>
    <a:lvl7pPr marL="2156155" algn="l" defTabSz="718718" rtl="0" eaLnBrk="1" latinLnBrk="0" hangingPunct="1">
      <a:defRPr sz="1415" kern="1200">
        <a:solidFill>
          <a:schemeClr val="tx1"/>
        </a:solidFill>
        <a:latin typeface="+mn-lt"/>
        <a:ea typeface="+mn-ea"/>
        <a:cs typeface="+mn-cs"/>
      </a:defRPr>
    </a:lvl7pPr>
    <a:lvl8pPr marL="2515514" algn="l" defTabSz="718718" rtl="0" eaLnBrk="1" latinLnBrk="0" hangingPunct="1">
      <a:defRPr sz="1415" kern="1200">
        <a:solidFill>
          <a:schemeClr val="tx1"/>
        </a:solidFill>
        <a:latin typeface="+mn-lt"/>
        <a:ea typeface="+mn-ea"/>
        <a:cs typeface="+mn-cs"/>
      </a:defRPr>
    </a:lvl8pPr>
    <a:lvl9pPr marL="2874874" algn="l" defTabSz="718718" rtl="0" eaLnBrk="1" latinLnBrk="0" hangingPunct="1">
      <a:defRPr sz="14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DF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5"/>
    <p:restoredTop sz="86378"/>
  </p:normalViewPr>
  <p:slideViewPr>
    <p:cSldViewPr snapToGrid="0" snapToObjects="1">
      <p:cViewPr>
        <p:scale>
          <a:sx n="95" d="100"/>
          <a:sy n="95" d="100"/>
        </p:scale>
        <p:origin x="2168" y="11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7E995-E625-1845-A9C2-A4586FF7C56A}" type="datetimeFigureOut">
              <a:rPr lang="en-US" smtClean="0"/>
              <a:t>3/1/17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242E1-1EC6-4946-BE15-AF52B60E3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88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8718" rtl="0" eaLnBrk="1" latinLnBrk="0" hangingPunct="1">
      <a:defRPr sz="943" kern="1200">
        <a:solidFill>
          <a:schemeClr val="tx1"/>
        </a:solidFill>
        <a:latin typeface="+mn-lt"/>
        <a:ea typeface="+mn-ea"/>
        <a:cs typeface="+mn-cs"/>
      </a:defRPr>
    </a:lvl1pPr>
    <a:lvl2pPr marL="359359" algn="l" defTabSz="718718" rtl="0" eaLnBrk="1" latinLnBrk="0" hangingPunct="1">
      <a:defRPr sz="943" kern="1200">
        <a:solidFill>
          <a:schemeClr val="tx1"/>
        </a:solidFill>
        <a:latin typeface="+mn-lt"/>
        <a:ea typeface="+mn-ea"/>
        <a:cs typeface="+mn-cs"/>
      </a:defRPr>
    </a:lvl2pPr>
    <a:lvl3pPr marL="718718" algn="l" defTabSz="718718" rtl="0" eaLnBrk="1" latinLnBrk="0" hangingPunct="1">
      <a:defRPr sz="943" kern="1200">
        <a:solidFill>
          <a:schemeClr val="tx1"/>
        </a:solidFill>
        <a:latin typeface="+mn-lt"/>
        <a:ea typeface="+mn-ea"/>
        <a:cs typeface="+mn-cs"/>
      </a:defRPr>
    </a:lvl3pPr>
    <a:lvl4pPr marL="1078078" algn="l" defTabSz="718718" rtl="0" eaLnBrk="1" latinLnBrk="0" hangingPunct="1">
      <a:defRPr sz="943" kern="1200">
        <a:solidFill>
          <a:schemeClr val="tx1"/>
        </a:solidFill>
        <a:latin typeface="+mn-lt"/>
        <a:ea typeface="+mn-ea"/>
        <a:cs typeface="+mn-cs"/>
      </a:defRPr>
    </a:lvl4pPr>
    <a:lvl5pPr marL="1437437" algn="l" defTabSz="718718" rtl="0" eaLnBrk="1" latinLnBrk="0" hangingPunct="1">
      <a:defRPr sz="943" kern="1200">
        <a:solidFill>
          <a:schemeClr val="tx1"/>
        </a:solidFill>
        <a:latin typeface="+mn-lt"/>
        <a:ea typeface="+mn-ea"/>
        <a:cs typeface="+mn-cs"/>
      </a:defRPr>
    </a:lvl5pPr>
    <a:lvl6pPr marL="1796796" algn="l" defTabSz="718718" rtl="0" eaLnBrk="1" latinLnBrk="0" hangingPunct="1">
      <a:defRPr sz="943" kern="1200">
        <a:solidFill>
          <a:schemeClr val="tx1"/>
        </a:solidFill>
        <a:latin typeface="+mn-lt"/>
        <a:ea typeface="+mn-ea"/>
        <a:cs typeface="+mn-cs"/>
      </a:defRPr>
    </a:lvl6pPr>
    <a:lvl7pPr marL="2156155" algn="l" defTabSz="718718" rtl="0" eaLnBrk="1" latinLnBrk="0" hangingPunct="1">
      <a:defRPr sz="943" kern="1200">
        <a:solidFill>
          <a:schemeClr val="tx1"/>
        </a:solidFill>
        <a:latin typeface="+mn-lt"/>
        <a:ea typeface="+mn-ea"/>
        <a:cs typeface="+mn-cs"/>
      </a:defRPr>
    </a:lvl7pPr>
    <a:lvl8pPr marL="2515514" algn="l" defTabSz="718718" rtl="0" eaLnBrk="1" latinLnBrk="0" hangingPunct="1">
      <a:defRPr sz="943" kern="1200">
        <a:solidFill>
          <a:schemeClr val="tx1"/>
        </a:solidFill>
        <a:latin typeface="+mn-lt"/>
        <a:ea typeface="+mn-ea"/>
        <a:cs typeface="+mn-cs"/>
      </a:defRPr>
    </a:lvl8pPr>
    <a:lvl9pPr marL="2874874" algn="l" defTabSz="718718" rtl="0" eaLnBrk="1" latinLnBrk="0" hangingPunct="1">
      <a:defRPr sz="9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242E1-1EC6-4946-BE15-AF52B60E34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10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242E1-1EC6-4946-BE15-AF52B60E34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48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242E1-1EC6-4946-BE15-AF52B60E34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3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242E1-1EC6-4946-BE15-AF52B60E34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4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242E1-1EC6-4946-BE15-AF52B60E34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71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1930" y="942577"/>
            <a:ext cx="6911579" cy="2005142"/>
          </a:xfrm>
        </p:spPr>
        <p:txBody>
          <a:bodyPr anchor="b"/>
          <a:lstStyle>
            <a:lvl1pPr algn="ctr">
              <a:defRPr sz="4535"/>
            </a:lvl1pPr>
          </a:lstStyle>
          <a:p>
            <a:r>
              <a:rPr lang="sl-SI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1930" y="3025045"/>
            <a:ext cx="6911579" cy="1390533"/>
          </a:xfrm>
        </p:spPr>
        <p:txBody>
          <a:bodyPr/>
          <a:lstStyle>
            <a:lvl1pPr marL="0" indent="0" algn="ctr">
              <a:buNone/>
              <a:defRPr sz="1814"/>
            </a:lvl1pPr>
            <a:lvl2pPr marL="345597" indent="0" algn="ctr">
              <a:buNone/>
              <a:defRPr sz="1512"/>
            </a:lvl2pPr>
            <a:lvl3pPr marL="691195" indent="0" algn="ctr">
              <a:buNone/>
              <a:defRPr sz="1361"/>
            </a:lvl3pPr>
            <a:lvl4pPr marL="1036792" indent="0" algn="ctr">
              <a:buNone/>
              <a:defRPr sz="1209"/>
            </a:lvl4pPr>
            <a:lvl5pPr marL="1382390" indent="0" algn="ctr">
              <a:buNone/>
              <a:defRPr sz="1209"/>
            </a:lvl5pPr>
            <a:lvl6pPr marL="1727987" indent="0" algn="ctr">
              <a:buNone/>
              <a:defRPr sz="1209"/>
            </a:lvl6pPr>
            <a:lvl7pPr marL="2073585" indent="0" algn="ctr">
              <a:buNone/>
              <a:defRPr sz="1209"/>
            </a:lvl7pPr>
            <a:lvl8pPr marL="2419182" indent="0" algn="ctr">
              <a:buNone/>
              <a:defRPr sz="1209"/>
            </a:lvl8pPr>
            <a:lvl9pPr marL="2764780" indent="0" algn="ctr">
              <a:buNone/>
              <a:defRPr sz="1209"/>
            </a:lvl9pPr>
          </a:lstStyle>
          <a:p>
            <a:r>
              <a:rPr lang="sl-SI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E0A0-940C-2749-B2AE-B5697C37A241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7D-AD29-2D4D-A627-4FC0D92B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96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E0A0-940C-2749-B2AE-B5697C37A241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7D-AD29-2D4D-A627-4FC0D92B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1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798" y="306637"/>
            <a:ext cx="1987079" cy="4880868"/>
          </a:xfrm>
        </p:spPr>
        <p:txBody>
          <a:bodyPr vert="eaVert"/>
          <a:lstStyle/>
          <a:p>
            <a:r>
              <a:rPr lang="sl-SI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3562" y="306637"/>
            <a:ext cx="5846043" cy="4880868"/>
          </a:xfrm>
        </p:spPr>
        <p:txBody>
          <a:bodyPr vert="eaVert"/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E0A0-940C-2749-B2AE-B5697C37A241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7D-AD29-2D4D-A627-4FC0D92B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5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3562" y="184088"/>
            <a:ext cx="7948315" cy="1113227"/>
          </a:xfrm>
        </p:spPr>
        <p:txBody>
          <a:bodyPr>
            <a:normAutofit/>
          </a:bodyPr>
          <a:lstStyle>
            <a:lvl1pPr algn="ctr">
              <a:defRPr sz="2800" b="0" i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sl-SI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562" y="904973"/>
            <a:ext cx="7948315" cy="4326906"/>
          </a:xfrm>
        </p:spPr>
        <p:txBody>
          <a:bodyPr/>
          <a:lstStyle>
            <a:lvl1pPr marL="342900" indent="-342900">
              <a:lnSpc>
                <a:spcPct val="200000"/>
              </a:lnSpc>
              <a:buFont typeface="Courier New" charset="0"/>
              <a:buChar char="o"/>
              <a:defRPr b="0" i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518396" indent="-172799">
              <a:buFont typeface="Courier New" charset="0"/>
              <a:buChar char="o"/>
              <a:defRPr b="0" i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 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864" y="5231879"/>
            <a:ext cx="1538061" cy="33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7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762" y="1435864"/>
            <a:ext cx="7948315" cy="2395771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sl-SI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762" y="3854300"/>
            <a:ext cx="7948315" cy="1259879"/>
          </a:xfrm>
        </p:spPr>
        <p:txBody>
          <a:bodyPr/>
          <a:lstStyle>
            <a:lvl1pPr marL="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1pPr>
            <a:lvl2pPr marL="34559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2pPr>
            <a:lvl3pPr marL="691195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3pPr>
            <a:lvl4pPr marL="1036792" indent="0">
              <a:buNone/>
              <a:defRPr sz="1209">
                <a:solidFill>
                  <a:schemeClr val="tx1">
                    <a:tint val="75000"/>
                  </a:schemeClr>
                </a:solidFill>
              </a:defRPr>
            </a:lvl4pPr>
            <a:lvl5pPr marL="1382390" indent="0">
              <a:buNone/>
              <a:defRPr sz="1209">
                <a:solidFill>
                  <a:schemeClr val="tx1">
                    <a:tint val="75000"/>
                  </a:schemeClr>
                </a:solidFill>
              </a:defRPr>
            </a:lvl5pPr>
            <a:lvl6pPr marL="1727987" indent="0">
              <a:buNone/>
              <a:defRPr sz="1209">
                <a:solidFill>
                  <a:schemeClr val="tx1">
                    <a:tint val="75000"/>
                  </a:schemeClr>
                </a:solidFill>
              </a:defRPr>
            </a:lvl6pPr>
            <a:lvl7pPr marL="2073585" indent="0">
              <a:buNone/>
              <a:defRPr sz="1209">
                <a:solidFill>
                  <a:schemeClr val="tx1">
                    <a:tint val="75000"/>
                  </a:schemeClr>
                </a:solidFill>
              </a:defRPr>
            </a:lvl7pPr>
            <a:lvl8pPr marL="2419182" indent="0">
              <a:buNone/>
              <a:defRPr sz="1209">
                <a:solidFill>
                  <a:schemeClr val="tx1">
                    <a:tint val="75000"/>
                  </a:schemeClr>
                </a:solidFill>
              </a:defRPr>
            </a:lvl8pPr>
            <a:lvl9pPr marL="2764780" indent="0">
              <a:buNone/>
              <a:defRPr sz="12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E0A0-940C-2749-B2AE-B5697C37A241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7D-AD29-2D4D-A627-4FC0D92B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74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561" y="1533187"/>
            <a:ext cx="3916561" cy="3654318"/>
          </a:xfrm>
        </p:spPr>
        <p:txBody>
          <a:bodyPr/>
          <a:lstStyle/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316" y="1533187"/>
            <a:ext cx="3916561" cy="3654318"/>
          </a:xfrm>
        </p:spPr>
        <p:txBody>
          <a:bodyPr/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E0A0-940C-2749-B2AE-B5697C37A241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7D-AD29-2D4D-A627-4FC0D92B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42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762" y="306638"/>
            <a:ext cx="7948315" cy="1113227"/>
          </a:xfrm>
        </p:spPr>
        <p:txBody>
          <a:bodyPr/>
          <a:lstStyle/>
          <a:p>
            <a:r>
              <a:rPr lang="sl-SI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4762" y="1411865"/>
            <a:ext cx="3898562" cy="691934"/>
          </a:xfrm>
        </p:spPr>
        <p:txBody>
          <a:bodyPr anchor="b"/>
          <a:lstStyle>
            <a:lvl1pPr marL="0" indent="0">
              <a:buNone/>
              <a:defRPr sz="1814" b="1"/>
            </a:lvl1pPr>
            <a:lvl2pPr marL="345597" indent="0">
              <a:buNone/>
              <a:defRPr sz="1512" b="1"/>
            </a:lvl2pPr>
            <a:lvl3pPr marL="691195" indent="0">
              <a:buNone/>
              <a:defRPr sz="1361" b="1"/>
            </a:lvl3pPr>
            <a:lvl4pPr marL="1036792" indent="0">
              <a:buNone/>
              <a:defRPr sz="1209" b="1"/>
            </a:lvl4pPr>
            <a:lvl5pPr marL="1382390" indent="0">
              <a:buNone/>
              <a:defRPr sz="1209" b="1"/>
            </a:lvl5pPr>
            <a:lvl6pPr marL="1727987" indent="0">
              <a:buNone/>
              <a:defRPr sz="1209" b="1"/>
            </a:lvl6pPr>
            <a:lvl7pPr marL="2073585" indent="0">
              <a:buNone/>
              <a:defRPr sz="1209" b="1"/>
            </a:lvl7pPr>
            <a:lvl8pPr marL="2419182" indent="0">
              <a:buNone/>
              <a:defRPr sz="1209" b="1"/>
            </a:lvl8pPr>
            <a:lvl9pPr marL="2764780" indent="0">
              <a:buNone/>
              <a:defRPr sz="1209" b="1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62" y="2103799"/>
            <a:ext cx="3898562" cy="3094372"/>
          </a:xfrm>
        </p:spPr>
        <p:txBody>
          <a:bodyPr/>
          <a:lstStyle/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5316" y="1411865"/>
            <a:ext cx="3917761" cy="691934"/>
          </a:xfrm>
        </p:spPr>
        <p:txBody>
          <a:bodyPr anchor="b"/>
          <a:lstStyle>
            <a:lvl1pPr marL="0" indent="0">
              <a:buNone/>
              <a:defRPr sz="1814" b="1"/>
            </a:lvl1pPr>
            <a:lvl2pPr marL="345597" indent="0">
              <a:buNone/>
              <a:defRPr sz="1512" b="1"/>
            </a:lvl2pPr>
            <a:lvl3pPr marL="691195" indent="0">
              <a:buNone/>
              <a:defRPr sz="1361" b="1"/>
            </a:lvl3pPr>
            <a:lvl4pPr marL="1036792" indent="0">
              <a:buNone/>
              <a:defRPr sz="1209" b="1"/>
            </a:lvl4pPr>
            <a:lvl5pPr marL="1382390" indent="0">
              <a:buNone/>
              <a:defRPr sz="1209" b="1"/>
            </a:lvl5pPr>
            <a:lvl6pPr marL="1727987" indent="0">
              <a:buNone/>
              <a:defRPr sz="1209" b="1"/>
            </a:lvl6pPr>
            <a:lvl7pPr marL="2073585" indent="0">
              <a:buNone/>
              <a:defRPr sz="1209" b="1"/>
            </a:lvl7pPr>
            <a:lvl8pPr marL="2419182" indent="0">
              <a:buNone/>
              <a:defRPr sz="1209" b="1"/>
            </a:lvl8pPr>
            <a:lvl9pPr marL="2764780" indent="0">
              <a:buNone/>
              <a:defRPr sz="1209" b="1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5316" y="2103799"/>
            <a:ext cx="3917761" cy="3094372"/>
          </a:xfrm>
        </p:spPr>
        <p:txBody>
          <a:bodyPr/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E0A0-940C-2749-B2AE-B5697C37A241}" type="datetimeFigureOut">
              <a:rPr lang="en-US" smtClean="0"/>
              <a:t>3/1/17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7D-AD29-2D4D-A627-4FC0D92B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0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E0A0-940C-2749-B2AE-B5697C37A241}" type="datetimeFigureOut">
              <a:rPr lang="en-US" smtClean="0"/>
              <a:t>3/1/17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7D-AD29-2D4D-A627-4FC0D92B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E0A0-940C-2749-B2AE-B5697C37A241}" type="datetimeFigureOut">
              <a:rPr lang="en-US" smtClean="0"/>
              <a:t>3/1/17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7D-AD29-2D4D-A627-4FC0D92B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3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762" y="383963"/>
            <a:ext cx="2972218" cy="1343872"/>
          </a:xfrm>
        </p:spPr>
        <p:txBody>
          <a:bodyPr anchor="b"/>
          <a:lstStyle>
            <a:lvl1pPr>
              <a:defRPr sz="2419"/>
            </a:lvl1pPr>
          </a:lstStyle>
          <a:p>
            <a:r>
              <a:rPr lang="sl-SI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7762" y="829255"/>
            <a:ext cx="4665315" cy="4092942"/>
          </a:xfrm>
        </p:spPr>
        <p:txBody>
          <a:bodyPr/>
          <a:lstStyle>
            <a:lvl1pPr>
              <a:defRPr sz="2419"/>
            </a:lvl1pPr>
            <a:lvl2pPr>
              <a:defRPr sz="2117"/>
            </a:lvl2pPr>
            <a:lvl3pPr>
              <a:defRPr sz="1814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762" y="1727835"/>
            <a:ext cx="2972218" cy="3201028"/>
          </a:xfrm>
        </p:spPr>
        <p:txBody>
          <a:bodyPr/>
          <a:lstStyle>
            <a:lvl1pPr marL="0" indent="0">
              <a:buNone/>
              <a:defRPr sz="1209"/>
            </a:lvl1pPr>
            <a:lvl2pPr marL="345597" indent="0">
              <a:buNone/>
              <a:defRPr sz="1058"/>
            </a:lvl2pPr>
            <a:lvl3pPr marL="691195" indent="0">
              <a:buNone/>
              <a:defRPr sz="907"/>
            </a:lvl3pPr>
            <a:lvl4pPr marL="1036792" indent="0">
              <a:buNone/>
              <a:defRPr sz="756"/>
            </a:lvl4pPr>
            <a:lvl5pPr marL="1382390" indent="0">
              <a:buNone/>
              <a:defRPr sz="756"/>
            </a:lvl5pPr>
            <a:lvl6pPr marL="1727987" indent="0">
              <a:buNone/>
              <a:defRPr sz="756"/>
            </a:lvl6pPr>
            <a:lvl7pPr marL="2073585" indent="0">
              <a:buNone/>
              <a:defRPr sz="756"/>
            </a:lvl7pPr>
            <a:lvl8pPr marL="2419182" indent="0">
              <a:buNone/>
              <a:defRPr sz="756"/>
            </a:lvl8pPr>
            <a:lvl9pPr marL="2764780" indent="0">
              <a:buNone/>
              <a:defRPr sz="756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E0A0-940C-2749-B2AE-B5697C37A241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7D-AD29-2D4D-A627-4FC0D92B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9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762" y="383963"/>
            <a:ext cx="2972218" cy="1343872"/>
          </a:xfrm>
        </p:spPr>
        <p:txBody>
          <a:bodyPr anchor="b"/>
          <a:lstStyle>
            <a:lvl1pPr>
              <a:defRPr sz="2419"/>
            </a:lvl1pPr>
          </a:lstStyle>
          <a:p>
            <a:r>
              <a:rPr lang="sl-SI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17762" y="829255"/>
            <a:ext cx="4665315" cy="4092942"/>
          </a:xfrm>
        </p:spPr>
        <p:txBody>
          <a:bodyPr anchor="t"/>
          <a:lstStyle>
            <a:lvl1pPr marL="0" indent="0">
              <a:buNone/>
              <a:defRPr sz="2419"/>
            </a:lvl1pPr>
            <a:lvl2pPr marL="345597" indent="0">
              <a:buNone/>
              <a:defRPr sz="2117"/>
            </a:lvl2pPr>
            <a:lvl3pPr marL="691195" indent="0">
              <a:buNone/>
              <a:defRPr sz="1814"/>
            </a:lvl3pPr>
            <a:lvl4pPr marL="1036792" indent="0">
              <a:buNone/>
              <a:defRPr sz="1512"/>
            </a:lvl4pPr>
            <a:lvl5pPr marL="1382390" indent="0">
              <a:buNone/>
              <a:defRPr sz="1512"/>
            </a:lvl5pPr>
            <a:lvl6pPr marL="1727987" indent="0">
              <a:buNone/>
              <a:defRPr sz="1512"/>
            </a:lvl6pPr>
            <a:lvl7pPr marL="2073585" indent="0">
              <a:buNone/>
              <a:defRPr sz="1512"/>
            </a:lvl7pPr>
            <a:lvl8pPr marL="2419182" indent="0">
              <a:buNone/>
              <a:defRPr sz="1512"/>
            </a:lvl8pPr>
            <a:lvl9pPr marL="2764780" indent="0">
              <a:buNone/>
              <a:defRPr sz="1512"/>
            </a:lvl9pPr>
          </a:lstStyle>
          <a:p>
            <a:r>
              <a:rPr lang="sl-SI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762" y="1727835"/>
            <a:ext cx="2972218" cy="3201028"/>
          </a:xfrm>
        </p:spPr>
        <p:txBody>
          <a:bodyPr/>
          <a:lstStyle>
            <a:lvl1pPr marL="0" indent="0">
              <a:buNone/>
              <a:defRPr sz="1209"/>
            </a:lvl1pPr>
            <a:lvl2pPr marL="345597" indent="0">
              <a:buNone/>
              <a:defRPr sz="1058"/>
            </a:lvl2pPr>
            <a:lvl3pPr marL="691195" indent="0">
              <a:buNone/>
              <a:defRPr sz="907"/>
            </a:lvl3pPr>
            <a:lvl4pPr marL="1036792" indent="0">
              <a:buNone/>
              <a:defRPr sz="756"/>
            </a:lvl4pPr>
            <a:lvl5pPr marL="1382390" indent="0">
              <a:buNone/>
              <a:defRPr sz="756"/>
            </a:lvl5pPr>
            <a:lvl6pPr marL="1727987" indent="0">
              <a:buNone/>
              <a:defRPr sz="756"/>
            </a:lvl6pPr>
            <a:lvl7pPr marL="2073585" indent="0">
              <a:buNone/>
              <a:defRPr sz="756"/>
            </a:lvl7pPr>
            <a:lvl8pPr marL="2419182" indent="0">
              <a:buNone/>
              <a:defRPr sz="756"/>
            </a:lvl8pPr>
            <a:lvl9pPr marL="2764780" indent="0">
              <a:buNone/>
              <a:defRPr sz="756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E0A0-940C-2749-B2AE-B5697C37A241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7D-AD29-2D4D-A627-4FC0D92B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5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562" y="306638"/>
            <a:ext cx="7948315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562" y="1533187"/>
            <a:ext cx="7948315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61" y="5338158"/>
            <a:ext cx="2073474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2614" y="5338158"/>
            <a:ext cx="311021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08403" y="5338158"/>
            <a:ext cx="2073474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15120" cy="575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0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91195" rtl="0" eaLnBrk="1" latinLnBrk="0" hangingPunct="1">
        <a:lnSpc>
          <a:spcPct val="90000"/>
        </a:lnSpc>
        <a:spcBef>
          <a:spcPct val="0"/>
        </a:spcBef>
        <a:buNone/>
        <a:defRPr sz="33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2799" indent="-172799" algn="l" defTabSz="691195" rtl="0" eaLnBrk="1" latinLnBrk="0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2117" kern="1200">
          <a:solidFill>
            <a:schemeClr val="tx1"/>
          </a:solidFill>
          <a:latin typeface="+mn-lt"/>
          <a:ea typeface="+mn-ea"/>
          <a:cs typeface="+mn-cs"/>
        </a:defRPr>
      </a:lvl1pPr>
      <a:lvl2pPr marL="518396" indent="-172799" algn="l" defTabSz="69119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2pPr>
      <a:lvl3pPr marL="863994" indent="-172799" algn="l" defTabSz="69119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209591" indent="-172799" algn="l" defTabSz="69119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4pPr>
      <a:lvl5pPr marL="1555189" indent="-172799" algn="l" defTabSz="69119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5pPr>
      <a:lvl6pPr marL="1900786" indent="-172799" algn="l" defTabSz="69119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6pPr>
      <a:lvl7pPr marL="2246384" indent="-172799" algn="l" defTabSz="69119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7pPr>
      <a:lvl8pPr marL="2591981" indent="-172799" algn="l" defTabSz="69119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8pPr>
      <a:lvl9pPr marL="2937579" indent="-172799" algn="l" defTabSz="69119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1195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1pPr>
      <a:lvl2pPr marL="345597" algn="l" defTabSz="691195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2pPr>
      <a:lvl3pPr marL="691195" algn="l" defTabSz="691195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3pPr>
      <a:lvl4pPr marL="1036792" algn="l" defTabSz="691195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4pPr>
      <a:lvl5pPr marL="1382390" algn="l" defTabSz="691195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5pPr>
      <a:lvl6pPr marL="1727987" algn="l" defTabSz="691195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6pPr>
      <a:lvl7pPr marL="2073585" algn="l" defTabSz="691195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7pPr>
      <a:lvl8pPr marL="2419182" algn="l" defTabSz="691195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8pPr>
      <a:lvl9pPr marL="2764780" algn="l" defTabSz="691195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522" y="1524408"/>
            <a:ext cx="1281441" cy="11351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22909" y="3713877"/>
            <a:ext cx="246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6DDFFC"/>
                </a:solidFill>
                <a:latin typeface="Montserrat" charset="0"/>
                <a:ea typeface="Montserrat" charset="0"/>
                <a:cs typeface="Montserrat" charset="0"/>
              </a:rPr>
              <a:t>Urban </a:t>
            </a:r>
            <a:r>
              <a:rPr lang="en-US" sz="1800" dirty="0" err="1" smtClean="0">
                <a:solidFill>
                  <a:srgbClr val="6DDFFC"/>
                </a:solidFill>
                <a:latin typeface="Montserrat" charset="0"/>
                <a:ea typeface="Montserrat" charset="0"/>
                <a:cs typeface="Montserrat" charset="0"/>
              </a:rPr>
              <a:t>Cvek</a:t>
            </a:r>
            <a:endParaRPr lang="en-US" sz="1800" dirty="0">
              <a:solidFill>
                <a:srgbClr val="6DDFF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2340" y="3623094"/>
            <a:ext cx="184731" cy="310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99107" y="2881330"/>
            <a:ext cx="23142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Let’s</a:t>
            </a:r>
            <a:r>
              <a:rPr lang="en-US" sz="3000" dirty="0" smtClean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3000" dirty="0" smtClean="0">
                <a:solidFill>
                  <a:srgbClr val="6DDFFC"/>
                </a:solidFill>
                <a:latin typeface="Montserrat" charset="0"/>
                <a:ea typeface="Montserrat" charset="0"/>
                <a:cs typeface="Montserrat" charset="0"/>
              </a:rPr>
              <a:t>React</a:t>
            </a:r>
            <a:endParaRPr lang="en-US" sz="3000" dirty="0">
              <a:solidFill>
                <a:srgbClr val="6DDFF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22909" y="4079510"/>
            <a:ext cx="24666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@</a:t>
            </a:r>
            <a:r>
              <a:rPr lang="en-US" sz="1500" dirty="0" err="1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urbancvek</a:t>
            </a:r>
            <a:endParaRPr lang="en-US" sz="1500" dirty="0">
              <a:solidFill>
                <a:schemeClr val="bg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27163" y="4768308"/>
            <a:ext cx="60581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git</a:t>
            </a:r>
            <a:r>
              <a:rPr lang="en-US" sz="1500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 clone https://</a:t>
            </a:r>
            <a:r>
              <a:rPr lang="en-US" sz="1500" dirty="0" err="1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github.com</a:t>
            </a:r>
            <a:r>
              <a:rPr lang="en-US" sz="1500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/</a:t>
            </a:r>
            <a:r>
              <a:rPr lang="en-US" sz="1500" dirty="0" err="1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urbancvek</a:t>
            </a:r>
            <a:r>
              <a:rPr lang="en-US" sz="1500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/react-</a:t>
            </a:r>
            <a:r>
              <a:rPr lang="en-US" sz="1500" dirty="0" err="1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workshop.git</a:t>
            </a:r>
            <a:endParaRPr lang="en-US" sz="1500" dirty="0" smtClean="0">
              <a:solidFill>
                <a:schemeClr val="bg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60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“View” v “MVC” </a:t>
            </a:r>
            <a:r>
              <a:rPr lang="en-US" dirty="0" err="1" smtClean="0"/>
              <a:t>modelu</a:t>
            </a:r>
            <a:endParaRPr lang="en-US" dirty="0" smtClean="0"/>
          </a:p>
          <a:p>
            <a:r>
              <a:rPr lang="en-US" dirty="0" smtClean="0"/>
              <a:t>Ne </a:t>
            </a:r>
            <a:r>
              <a:rPr lang="en-US" dirty="0" err="1" smtClean="0"/>
              <a:t>potrebuje</a:t>
            </a:r>
            <a:r>
              <a:rPr lang="en-US" dirty="0" smtClean="0"/>
              <a:t> DOM-a (</a:t>
            </a:r>
            <a:r>
              <a:rPr lang="en-US" dirty="0" err="1" smtClean="0"/>
              <a:t>deluje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serverju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React(</a:t>
            </a:r>
            <a:r>
              <a:rPr lang="en-US" dirty="0" err="1" smtClean="0"/>
              <a:t>podatki</a:t>
            </a:r>
            <a:r>
              <a:rPr lang="en-US" dirty="0" smtClean="0"/>
              <a:t>) =&gt; </a:t>
            </a:r>
            <a:r>
              <a:rPr lang="en-US" dirty="0" err="1" smtClean="0"/>
              <a:t>VirtualDOM</a:t>
            </a:r>
            <a:endParaRPr lang="en-US" dirty="0"/>
          </a:p>
          <a:p>
            <a:r>
              <a:rPr lang="en-US" dirty="0" smtClean="0"/>
              <a:t>Virtual </a:t>
            </a:r>
            <a:r>
              <a:rPr lang="en-US" dirty="0" smtClean="0"/>
              <a:t>DOM</a:t>
            </a:r>
          </a:p>
          <a:p>
            <a:pPr lvl="1"/>
            <a:r>
              <a:rPr lang="en-US" dirty="0" err="1" smtClean="0"/>
              <a:t>čim</a:t>
            </a:r>
            <a:r>
              <a:rPr lang="en-US" dirty="0" smtClean="0"/>
              <a:t> </a:t>
            </a:r>
            <a:r>
              <a:rPr lang="en-US" dirty="0" err="1" smtClean="0"/>
              <a:t>manj</a:t>
            </a:r>
            <a:r>
              <a:rPr lang="en-US" dirty="0" smtClean="0"/>
              <a:t> </a:t>
            </a:r>
            <a:r>
              <a:rPr lang="en-US" dirty="0" err="1" smtClean="0"/>
              <a:t>interakcij</a:t>
            </a:r>
            <a:r>
              <a:rPr lang="en-US" dirty="0" smtClean="0"/>
              <a:t> z DOM-om</a:t>
            </a:r>
          </a:p>
          <a:p>
            <a:pPr lvl="1"/>
            <a:r>
              <a:rPr lang="en-US" dirty="0" err="1" smtClean="0"/>
              <a:t>elementi</a:t>
            </a:r>
            <a:r>
              <a:rPr lang="en-US" dirty="0" smtClean="0"/>
              <a:t> </a:t>
            </a:r>
            <a:r>
              <a:rPr lang="en-US" dirty="0" err="1" smtClean="0"/>
              <a:t>predstavljeni</a:t>
            </a:r>
            <a:r>
              <a:rPr lang="en-US" dirty="0" smtClean="0"/>
              <a:t> </a:t>
            </a:r>
            <a:r>
              <a:rPr lang="en-US" dirty="0" err="1" smtClean="0"/>
              <a:t>kot</a:t>
            </a:r>
            <a:r>
              <a:rPr lang="en-US" dirty="0" smtClean="0"/>
              <a:t> </a:t>
            </a:r>
            <a:r>
              <a:rPr lang="en-US" dirty="0" err="1" smtClean="0"/>
              <a:t>objekti</a:t>
            </a:r>
            <a:endParaRPr lang="en-US" dirty="0"/>
          </a:p>
          <a:p>
            <a:pPr marL="345597" lvl="1" indent="0">
              <a:buNone/>
            </a:pPr>
            <a:r>
              <a:rPr lang="en-US" dirty="0" smtClean="0"/>
              <a:t> </a:t>
            </a:r>
          </a:p>
          <a:p>
            <a:pPr marL="345597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37028" y="1573703"/>
            <a:ext cx="1743958" cy="50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&lt;HelloProps /&gt;</a:t>
            </a:r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5525680" y="1573703"/>
            <a:ext cx="1743958" cy="50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&lt;HelloChildren /&gt;</a:t>
            </a:r>
            <a:endParaRPr lang="en-US" noProof="1"/>
          </a:p>
        </p:txBody>
      </p:sp>
      <p:grpSp>
        <p:nvGrpSpPr>
          <p:cNvPr id="10" name="Group 9"/>
          <p:cNvGrpSpPr/>
          <p:nvPr/>
        </p:nvGrpSpPr>
        <p:grpSpPr>
          <a:xfrm>
            <a:off x="2237028" y="2277877"/>
            <a:ext cx="1743958" cy="923658"/>
            <a:chOff x="1508289" y="2177590"/>
            <a:chExt cx="1743958" cy="923658"/>
          </a:xfrm>
        </p:grpSpPr>
        <p:sp>
          <p:nvSpPr>
            <p:cNvPr id="7" name="Rectangle 6"/>
            <p:cNvSpPr/>
            <p:nvPr/>
          </p:nvSpPr>
          <p:spPr>
            <a:xfrm>
              <a:off x="1508289" y="2290712"/>
              <a:ext cx="1743958" cy="8105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0000" tIns="180000" rIns="90000" bIns="90000" rtlCol="0" anchor="t" anchorCtr="0"/>
            <a:lstStyle/>
            <a:p>
              <a:pPr>
                <a:lnSpc>
                  <a:spcPts val="1800"/>
                </a:lnSpc>
              </a:pPr>
              <a:r>
                <a:rPr lang="sl-SI" dirty="0" smtClean="0"/>
                <a:t>firstName: string</a:t>
              </a:r>
            </a:p>
            <a:p>
              <a:pPr>
                <a:lnSpc>
                  <a:spcPts val="1800"/>
                </a:lnSpc>
              </a:pPr>
              <a:r>
                <a:rPr lang="sl-SI" dirty="0" smtClean="0"/>
                <a:t>lastName: string</a:t>
              </a:r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508289" y="2177590"/>
              <a:ext cx="904973" cy="2262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 smtClean="0"/>
                <a:t>props</a:t>
              </a:r>
              <a:endParaRPr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25680" y="2295275"/>
            <a:ext cx="1743958" cy="648010"/>
            <a:chOff x="1508289" y="2177590"/>
            <a:chExt cx="1743958" cy="648010"/>
          </a:xfrm>
        </p:grpSpPr>
        <p:sp>
          <p:nvSpPr>
            <p:cNvPr id="12" name="Rectangle 11"/>
            <p:cNvSpPr/>
            <p:nvPr/>
          </p:nvSpPr>
          <p:spPr>
            <a:xfrm>
              <a:off x="1508289" y="2290712"/>
              <a:ext cx="1743958" cy="5348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0000" tIns="180000" rIns="90000" bIns="90000" rtlCol="0" anchor="t" anchorCtr="0"/>
            <a:lstStyle/>
            <a:p>
              <a:pPr>
                <a:lnSpc>
                  <a:spcPts val="1800"/>
                </a:lnSpc>
              </a:pPr>
              <a:r>
                <a:rPr lang="sl-SI" dirty="0" smtClean="0"/>
                <a:t>children: ?any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08289" y="2177590"/>
              <a:ext cx="904973" cy="2262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 smtClean="0"/>
                <a:t>props</a:t>
              </a:r>
              <a:endParaRPr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1810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Counter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5740" y="1589633"/>
            <a:ext cx="1743958" cy="50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&lt;ClickCounter /&gt;</a:t>
            </a:r>
            <a:endParaRPr lang="en-US" noProof="1"/>
          </a:p>
        </p:txBody>
      </p:sp>
      <p:grpSp>
        <p:nvGrpSpPr>
          <p:cNvPr id="10" name="Group 9"/>
          <p:cNvGrpSpPr/>
          <p:nvPr/>
        </p:nvGrpSpPr>
        <p:grpSpPr>
          <a:xfrm>
            <a:off x="3735740" y="2357453"/>
            <a:ext cx="1942684" cy="705787"/>
            <a:chOff x="1508289" y="2177590"/>
            <a:chExt cx="1942684" cy="705787"/>
          </a:xfrm>
        </p:grpSpPr>
        <p:sp>
          <p:nvSpPr>
            <p:cNvPr id="7" name="Rectangle 6"/>
            <p:cNvSpPr/>
            <p:nvPr/>
          </p:nvSpPr>
          <p:spPr>
            <a:xfrm>
              <a:off x="1508289" y="2290712"/>
              <a:ext cx="1942684" cy="5926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0000" tIns="180000" rIns="90000" bIns="90000" rtlCol="0" anchor="t" anchorCtr="0"/>
            <a:lstStyle/>
            <a:p>
              <a:pPr>
                <a:lnSpc>
                  <a:spcPts val="1800"/>
                </a:lnSpc>
              </a:pPr>
              <a:r>
                <a:rPr lang="sl-SI" dirty="0" smtClean="0"/>
                <a:t>timesClicked: number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508289" y="2177590"/>
              <a:ext cx="904973" cy="2262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 smtClean="0"/>
                <a:t>state</a:t>
              </a:r>
              <a:endParaRPr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07281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Stopwatch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5740" y="1589633"/>
            <a:ext cx="1743958" cy="50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&lt;Stopwatch /&gt;</a:t>
            </a:r>
            <a:endParaRPr lang="en-US" noProof="1"/>
          </a:p>
        </p:txBody>
      </p:sp>
      <p:grpSp>
        <p:nvGrpSpPr>
          <p:cNvPr id="10" name="Group 9"/>
          <p:cNvGrpSpPr/>
          <p:nvPr/>
        </p:nvGrpSpPr>
        <p:grpSpPr>
          <a:xfrm>
            <a:off x="3735740" y="2357453"/>
            <a:ext cx="1743958" cy="1102794"/>
            <a:chOff x="1508289" y="2177590"/>
            <a:chExt cx="1743958" cy="1102794"/>
          </a:xfrm>
        </p:grpSpPr>
        <p:sp>
          <p:nvSpPr>
            <p:cNvPr id="7" name="Rectangle 6"/>
            <p:cNvSpPr/>
            <p:nvPr/>
          </p:nvSpPr>
          <p:spPr>
            <a:xfrm>
              <a:off x="1508289" y="2290712"/>
              <a:ext cx="1743958" cy="9896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0000" tIns="180000" rIns="90000" bIns="90000" rtlCol="0" anchor="t" anchorCtr="0"/>
            <a:lstStyle/>
            <a:p>
              <a:pPr>
                <a:lnSpc>
                  <a:spcPts val="1800"/>
                </a:lnSpc>
              </a:pPr>
              <a:r>
                <a:rPr lang="sl-SI" dirty="0" smtClean="0"/>
                <a:t>time: number</a:t>
              </a:r>
            </a:p>
            <a:p>
              <a:pPr>
                <a:lnSpc>
                  <a:spcPts val="1800"/>
                </a:lnSpc>
              </a:pPr>
              <a:r>
                <a:rPr lang="sl-SI" dirty="0" smtClean="0"/>
                <a:t>isRunning: boolean</a:t>
              </a:r>
            </a:p>
            <a:p>
              <a:pPr>
                <a:lnSpc>
                  <a:spcPts val="1800"/>
                </a:lnSpc>
              </a:pPr>
              <a:r>
                <a:rPr lang="sl-SI" dirty="0" smtClean="0"/>
                <a:t>timer: ?any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508289" y="2177590"/>
              <a:ext cx="904973" cy="2262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 smtClean="0"/>
                <a:t>state</a:t>
              </a:r>
              <a:endParaRPr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137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5740" y="1589633"/>
            <a:ext cx="1743958" cy="50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&lt;Form /&gt;</a:t>
            </a:r>
            <a:endParaRPr lang="en-US" noProof="1"/>
          </a:p>
        </p:txBody>
      </p:sp>
      <p:grpSp>
        <p:nvGrpSpPr>
          <p:cNvPr id="10" name="Group 9"/>
          <p:cNvGrpSpPr/>
          <p:nvPr/>
        </p:nvGrpSpPr>
        <p:grpSpPr>
          <a:xfrm>
            <a:off x="3735740" y="2357453"/>
            <a:ext cx="1743958" cy="1174022"/>
            <a:chOff x="1508289" y="2177590"/>
            <a:chExt cx="1743958" cy="1174022"/>
          </a:xfrm>
        </p:grpSpPr>
        <p:sp>
          <p:nvSpPr>
            <p:cNvPr id="7" name="Rectangle 6"/>
            <p:cNvSpPr/>
            <p:nvPr/>
          </p:nvSpPr>
          <p:spPr>
            <a:xfrm>
              <a:off x="1508289" y="2290711"/>
              <a:ext cx="1743958" cy="10609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0000" tIns="180000" rIns="90000" bIns="90000" rtlCol="0" anchor="t" anchorCtr="0"/>
            <a:lstStyle/>
            <a:p>
              <a:pPr>
                <a:lnSpc>
                  <a:spcPts val="1800"/>
                </a:lnSpc>
              </a:pPr>
              <a:r>
                <a:rPr lang="sl-SI" dirty="0" smtClean="0"/>
                <a:t>firstName: string</a:t>
              </a:r>
            </a:p>
            <a:p>
              <a:pPr>
                <a:lnSpc>
                  <a:spcPts val="1800"/>
                </a:lnSpc>
              </a:pPr>
              <a:r>
                <a:rPr lang="sl-SI" dirty="0" smtClean="0"/>
                <a:t>email: string</a:t>
              </a:r>
            </a:p>
            <a:p>
              <a:pPr>
                <a:lnSpc>
                  <a:spcPts val="1800"/>
                </a:lnSpc>
              </a:pPr>
              <a:r>
                <a:rPr lang="sl-SI" dirty="0" smtClean="0"/>
                <a:t>age: string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508289" y="2177590"/>
              <a:ext cx="904973" cy="2262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 smtClean="0"/>
                <a:t>state</a:t>
              </a:r>
              <a:endParaRPr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99270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5740" y="1589633"/>
            <a:ext cx="1743958" cy="50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&lt;PokeList /&gt;</a:t>
            </a:r>
            <a:endParaRPr lang="en-US" noProof="1"/>
          </a:p>
        </p:txBody>
      </p:sp>
      <p:grpSp>
        <p:nvGrpSpPr>
          <p:cNvPr id="10" name="Group 9"/>
          <p:cNvGrpSpPr/>
          <p:nvPr/>
        </p:nvGrpSpPr>
        <p:grpSpPr>
          <a:xfrm>
            <a:off x="4772597" y="2245111"/>
            <a:ext cx="2700686" cy="677713"/>
            <a:chOff x="1508288" y="2177590"/>
            <a:chExt cx="2700686" cy="677713"/>
          </a:xfrm>
        </p:grpSpPr>
        <p:sp>
          <p:nvSpPr>
            <p:cNvPr id="7" name="Rectangle 6"/>
            <p:cNvSpPr/>
            <p:nvPr/>
          </p:nvSpPr>
          <p:spPr>
            <a:xfrm>
              <a:off x="1508288" y="2290712"/>
              <a:ext cx="2700686" cy="5645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0000" tIns="180000" rIns="90000" bIns="90000" rtlCol="0" anchor="t" anchorCtr="0"/>
            <a:lstStyle/>
            <a:p>
              <a:pPr>
                <a:lnSpc>
                  <a:spcPts val="1800"/>
                </a:lnSpc>
              </a:pPr>
              <a:r>
                <a:rPr lang="sl-SI" dirty="0"/>
                <a:t>pokemons: Array&lt;PokemonType</a:t>
              </a:r>
              <a:r>
                <a:rPr lang="sl-SI" dirty="0" smtClean="0"/>
                <a:t>&gt;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508289" y="2177590"/>
              <a:ext cx="904973" cy="2262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 smtClean="0"/>
                <a:t>state</a:t>
              </a:r>
              <a:endParaRPr sz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45331" y="2233319"/>
            <a:ext cx="2073715" cy="677713"/>
            <a:chOff x="1508288" y="2177590"/>
            <a:chExt cx="2073715" cy="677713"/>
          </a:xfrm>
        </p:grpSpPr>
        <p:sp>
          <p:nvSpPr>
            <p:cNvPr id="11" name="Rectangle 10"/>
            <p:cNvSpPr/>
            <p:nvPr/>
          </p:nvSpPr>
          <p:spPr>
            <a:xfrm>
              <a:off x="1508288" y="2290712"/>
              <a:ext cx="2073715" cy="56459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0000" tIns="180000" rIns="90000" bIns="90000" rtlCol="0" anchor="t" anchorCtr="0"/>
            <a:lstStyle/>
            <a:p>
              <a:pPr>
                <a:lnSpc>
                  <a:spcPts val="1800"/>
                </a:lnSpc>
              </a:pPr>
              <a:r>
                <a:rPr lang="sl-SI" dirty="0" smtClean="0"/>
                <a:t>pokemons: </a:t>
              </a:r>
              <a:r>
                <a:rPr lang="sl-SI" smtClean="0"/>
                <a:t>Array&lt;string&gt;</a:t>
              </a:r>
              <a:endParaRPr lang="sl-SI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08289" y="2177590"/>
              <a:ext cx="904973" cy="2262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 smtClean="0"/>
                <a:t>props</a:t>
              </a:r>
              <a:endParaRPr sz="1200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977624" y="3568427"/>
            <a:ext cx="1743958" cy="50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&lt;PokeDisplay /&gt;</a:t>
            </a:r>
            <a:endParaRPr lang="en-US" noProof="1"/>
          </a:p>
        </p:txBody>
      </p:sp>
      <p:grpSp>
        <p:nvGrpSpPr>
          <p:cNvPr id="14" name="Group 13"/>
          <p:cNvGrpSpPr/>
          <p:nvPr/>
        </p:nvGrpSpPr>
        <p:grpSpPr>
          <a:xfrm>
            <a:off x="977624" y="4221859"/>
            <a:ext cx="2073715" cy="677713"/>
            <a:chOff x="1508288" y="2177590"/>
            <a:chExt cx="2073715" cy="677713"/>
          </a:xfrm>
        </p:grpSpPr>
        <p:sp>
          <p:nvSpPr>
            <p:cNvPr id="15" name="Rectangle 14"/>
            <p:cNvSpPr/>
            <p:nvPr/>
          </p:nvSpPr>
          <p:spPr>
            <a:xfrm>
              <a:off x="1508288" y="2290712"/>
              <a:ext cx="2073715" cy="56459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0000" tIns="180000" rIns="90000" bIns="90000" rtlCol="0" anchor="t" anchorCtr="0"/>
            <a:lstStyle/>
            <a:p>
              <a:pPr>
                <a:lnSpc>
                  <a:spcPts val="1800"/>
                </a:lnSpc>
              </a:pPr>
              <a:r>
                <a:rPr lang="sl-SI" dirty="0" smtClean="0"/>
                <a:t>pokemon: PokemonType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08289" y="2177590"/>
              <a:ext cx="904973" cy="2262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 smtClean="0"/>
                <a:t>props</a:t>
              </a:r>
              <a:endParaRPr sz="1200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3735740" y="3567119"/>
            <a:ext cx="1743958" cy="50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&lt;PokeDisplay /&gt;</a:t>
            </a:r>
            <a:endParaRPr lang="en-US" noProof="1"/>
          </a:p>
        </p:txBody>
      </p:sp>
      <p:grpSp>
        <p:nvGrpSpPr>
          <p:cNvPr id="18" name="Group 17"/>
          <p:cNvGrpSpPr/>
          <p:nvPr/>
        </p:nvGrpSpPr>
        <p:grpSpPr>
          <a:xfrm>
            <a:off x="3735740" y="4210805"/>
            <a:ext cx="2073715" cy="677713"/>
            <a:chOff x="1508288" y="2177590"/>
            <a:chExt cx="2073715" cy="677713"/>
          </a:xfrm>
        </p:grpSpPr>
        <p:sp>
          <p:nvSpPr>
            <p:cNvPr id="19" name="Rectangle 18"/>
            <p:cNvSpPr/>
            <p:nvPr/>
          </p:nvSpPr>
          <p:spPr>
            <a:xfrm>
              <a:off x="1508288" y="2290712"/>
              <a:ext cx="2073715" cy="56459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0000" tIns="180000" rIns="90000" bIns="90000" rtlCol="0" anchor="t" anchorCtr="0"/>
            <a:lstStyle/>
            <a:p>
              <a:pPr>
                <a:lnSpc>
                  <a:spcPts val="1800"/>
                </a:lnSpc>
              </a:pPr>
              <a:r>
                <a:rPr lang="sl-SI" dirty="0" smtClean="0"/>
                <a:t>pokemon: PokemonType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08289" y="2177590"/>
              <a:ext cx="904973" cy="2262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 smtClean="0"/>
                <a:t>props</a:t>
              </a:r>
              <a:endParaRPr sz="1200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6339273" y="3545602"/>
            <a:ext cx="1743958" cy="50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&lt;PokeDisplay /&gt;</a:t>
            </a:r>
            <a:endParaRPr lang="en-US" noProof="1"/>
          </a:p>
        </p:txBody>
      </p:sp>
      <p:grpSp>
        <p:nvGrpSpPr>
          <p:cNvPr id="22" name="Group 21"/>
          <p:cNvGrpSpPr/>
          <p:nvPr/>
        </p:nvGrpSpPr>
        <p:grpSpPr>
          <a:xfrm>
            <a:off x="6339273" y="4199034"/>
            <a:ext cx="2073715" cy="677713"/>
            <a:chOff x="1508288" y="2177590"/>
            <a:chExt cx="2073715" cy="677713"/>
          </a:xfrm>
        </p:grpSpPr>
        <p:sp>
          <p:nvSpPr>
            <p:cNvPr id="23" name="Rectangle 22"/>
            <p:cNvSpPr/>
            <p:nvPr/>
          </p:nvSpPr>
          <p:spPr>
            <a:xfrm>
              <a:off x="1508288" y="2290712"/>
              <a:ext cx="2073715" cy="56459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0000" tIns="180000" rIns="90000" bIns="90000" rtlCol="0" anchor="t" anchorCtr="0"/>
            <a:lstStyle/>
            <a:p>
              <a:pPr>
                <a:lnSpc>
                  <a:spcPts val="1800"/>
                </a:lnSpc>
              </a:pPr>
              <a:r>
                <a:rPr lang="sl-SI" dirty="0" smtClean="0"/>
                <a:t>pokemon: PokemonType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508289" y="2177590"/>
              <a:ext cx="904973" cy="2262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 smtClean="0"/>
                <a:t>props</a:t>
              </a:r>
              <a:endParaRPr sz="1200" dirty="0"/>
            </a:p>
          </p:txBody>
        </p:sp>
      </p:grpSp>
      <p:cxnSp>
        <p:nvCxnSpPr>
          <p:cNvPr id="26" name="Elbow Connector 25"/>
          <p:cNvCxnSpPr>
            <a:stCxn id="5" idx="1"/>
            <a:endCxn id="13" idx="0"/>
          </p:cNvCxnSpPr>
          <p:nvPr/>
        </p:nvCxnSpPr>
        <p:spPr>
          <a:xfrm rot="10800000" flipV="1">
            <a:off x="1849604" y="1844157"/>
            <a:ext cx="1886137" cy="1724270"/>
          </a:xfrm>
          <a:prstGeom prst="bentConnector2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5" idx="3"/>
            <a:endCxn id="21" idx="3"/>
          </p:cNvCxnSpPr>
          <p:nvPr/>
        </p:nvCxnSpPr>
        <p:spPr>
          <a:xfrm>
            <a:off x="5479698" y="1844157"/>
            <a:ext cx="2603533" cy="1955969"/>
          </a:xfrm>
          <a:prstGeom prst="bentConnector3">
            <a:avLst>
              <a:gd name="adj1" fmla="val 108780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2"/>
            <a:endCxn id="17" idx="0"/>
          </p:cNvCxnSpPr>
          <p:nvPr/>
        </p:nvCxnSpPr>
        <p:spPr>
          <a:xfrm>
            <a:off x="4607719" y="2098681"/>
            <a:ext cx="0" cy="146843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6697937" y="266797"/>
            <a:ext cx="2073715" cy="1760727"/>
            <a:chOff x="1508288" y="2177590"/>
            <a:chExt cx="2073715" cy="1760727"/>
          </a:xfrm>
        </p:grpSpPr>
        <p:sp>
          <p:nvSpPr>
            <p:cNvPr id="41" name="Rectangle 40"/>
            <p:cNvSpPr/>
            <p:nvPr/>
          </p:nvSpPr>
          <p:spPr>
            <a:xfrm>
              <a:off x="1508288" y="2290712"/>
              <a:ext cx="2073715" cy="164760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0000" tIns="180000" rIns="90000" bIns="90000" rtlCol="0" anchor="t" anchorCtr="0"/>
            <a:lstStyle/>
            <a:p>
              <a:pPr>
                <a:lnSpc>
                  <a:spcPts val="1800"/>
                </a:lnSpc>
              </a:pPr>
              <a:r>
                <a:rPr lang="sl-SI" dirty="0" smtClean="0"/>
                <a:t>PokemonType: {</a:t>
              </a:r>
            </a:p>
            <a:p>
              <a:pPr>
                <a:lnSpc>
                  <a:spcPts val="1800"/>
                </a:lnSpc>
              </a:pPr>
              <a:r>
                <a:rPr lang="sl-SI" dirty="0" smtClean="0"/>
                <a:t>  name</a:t>
              </a:r>
              <a:r>
                <a:rPr lang="sl-SI" dirty="0"/>
                <a:t>: </a:t>
              </a:r>
              <a:r>
                <a:rPr lang="sl-SI" dirty="0" smtClean="0"/>
                <a:t>string</a:t>
              </a:r>
            </a:p>
            <a:p>
              <a:pPr>
                <a:lnSpc>
                  <a:spcPts val="1800"/>
                </a:lnSpc>
              </a:pPr>
              <a:r>
                <a:rPr lang="sl-SI" dirty="0" smtClean="0"/>
                <a:t>  image</a:t>
              </a:r>
              <a:r>
                <a:rPr lang="sl-SI" dirty="0"/>
                <a:t>: </a:t>
              </a:r>
              <a:r>
                <a:rPr lang="sl-SI" dirty="0" smtClean="0"/>
                <a:t>string</a:t>
              </a:r>
            </a:p>
            <a:p>
              <a:pPr>
                <a:lnSpc>
                  <a:spcPts val="1800"/>
                </a:lnSpc>
              </a:pPr>
              <a:r>
                <a:rPr lang="sl-SI" dirty="0" smtClean="0"/>
                <a:t>  weight</a:t>
              </a:r>
              <a:r>
                <a:rPr lang="sl-SI" dirty="0"/>
                <a:t>: </a:t>
              </a:r>
              <a:r>
                <a:rPr lang="sl-SI" dirty="0" smtClean="0"/>
                <a:t>number</a:t>
              </a:r>
            </a:p>
            <a:p>
              <a:pPr>
                <a:lnSpc>
                  <a:spcPts val="1800"/>
                </a:lnSpc>
              </a:pPr>
              <a:r>
                <a:rPr lang="sl-SI" dirty="0" smtClean="0"/>
                <a:t>  xp</a:t>
              </a:r>
              <a:r>
                <a:rPr lang="sl-SI" dirty="0"/>
                <a:t>: </a:t>
              </a:r>
              <a:r>
                <a:rPr lang="sl-SI" dirty="0" smtClean="0"/>
                <a:t>number</a:t>
              </a:r>
            </a:p>
            <a:p>
              <a:pPr>
                <a:lnSpc>
                  <a:spcPts val="1800"/>
                </a:lnSpc>
              </a:pPr>
              <a:r>
                <a:rPr lang="sl-SI" dirty="0"/>
                <a:t>}</a:t>
              </a:r>
              <a:endParaRPr lang="sl-SI" dirty="0" smtClean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508289" y="2177590"/>
              <a:ext cx="904973" cy="22624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 smtClean="0"/>
                <a:t>types</a:t>
              </a:r>
              <a:endParaRPr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0205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Router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3562" y="1625258"/>
            <a:ext cx="1743958" cy="50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&lt;Navbar /&gt;</a:t>
            </a:r>
            <a:endParaRPr lang="en-US" noProof="1"/>
          </a:p>
        </p:txBody>
      </p:sp>
      <p:sp>
        <p:nvSpPr>
          <p:cNvPr id="8" name="Rectangle 7"/>
          <p:cNvSpPr/>
          <p:nvPr/>
        </p:nvSpPr>
        <p:spPr>
          <a:xfrm>
            <a:off x="3042273" y="1632361"/>
            <a:ext cx="1743958" cy="50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&lt;Route /&gt;</a:t>
            </a:r>
            <a:endParaRPr lang="en-US" noProof="1"/>
          </a:p>
        </p:txBody>
      </p:sp>
      <p:grpSp>
        <p:nvGrpSpPr>
          <p:cNvPr id="11" name="Group 10"/>
          <p:cNvGrpSpPr/>
          <p:nvPr/>
        </p:nvGrpSpPr>
        <p:grpSpPr>
          <a:xfrm>
            <a:off x="3042273" y="2370947"/>
            <a:ext cx="2408500" cy="1163024"/>
            <a:chOff x="1508288" y="2177590"/>
            <a:chExt cx="2408500" cy="1163024"/>
          </a:xfrm>
        </p:grpSpPr>
        <p:sp>
          <p:nvSpPr>
            <p:cNvPr id="12" name="Rectangle 11"/>
            <p:cNvSpPr/>
            <p:nvPr/>
          </p:nvSpPr>
          <p:spPr>
            <a:xfrm>
              <a:off x="1508288" y="2290712"/>
              <a:ext cx="2408500" cy="10499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0000" tIns="180000" rIns="90000" bIns="90000" rtlCol="0" anchor="t" anchorCtr="0"/>
            <a:lstStyle/>
            <a:p>
              <a:pPr>
                <a:lnSpc>
                  <a:spcPts val="1800"/>
                </a:lnSpc>
              </a:pPr>
              <a:r>
                <a:rPr lang="sl-SI" dirty="0" smtClean="0"/>
                <a:t>exact?: boolean</a:t>
              </a:r>
            </a:p>
            <a:p>
              <a:pPr>
                <a:lnSpc>
                  <a:spcPts val="1800"/>
                </a:lnSpc>
              </a:pPr>
              <a:r>
                <a:rPr lang="sl-SI" dirty="0" smtClean="0"/>
                <a:t>path: string</a:t>
              </a:r>
            </a:p>
            <a:p>
              <a:pPr>
                <a:lnSpc>
                  <a:spcPts val="1800"/>
                </a:lnSpc>
              </a:pPr>
              <a:r>
                <a:rPr lang="sl-SI" dirty="0" smtClean="0"/>
                <a:t>component: ReactComponent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08289" y="2177590"/>
              <a:ext cx="904973" cy="2262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 smtClean="0"/>
                <a:t>props</a:t>
              </a:r>
              <a:endParaRPr sz="1200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6022014" y="1625258"/>
            <a:ext cx="1743958" cy="50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&lt;Route /&gt;</a:t>
            </a:r>
            <a:endParaRPr lang="en-US" noProof="1"/>
          </a:p>
        </p:txBody>
      </p:sp>
      <p:grpSp>
        <p:nvGrpSpPr>
          <p:cNvPr id="19" name="Group 18"/>
          <p:cNvGrpSpPr/>
          <p:nvPr/>
        </p:nvGrpSpPr>
        <p:grpSpPr>
          <a:xfrm>
            <a:off x="6022014" y="2370947"/>
            <a:ext cx="2408500" cy="894766"/>
            <a:chOff x="1508288" y="2177590"/>
            <a:chExt cx="2408500" cy="894766"/>
          </a:xfrm>
        </p:grpSpPr>
        <p:sp>
          <p:nvSpPr>
            <p:cNvPr id="20" name="Rectangle 19"/>
            <p:cNvSpPr/>
            <p:nvPr/>
          </p:nvSpPr>
          <p:spPr>
            <a:xfrm>
              <a:off x="1508288" y="2290712"/>
              <a:ext cx="2408500" cy="7816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0000" tIns="180000" rIns="90000" bIns="90000" rtlCol="0" anchor="t" anchorCtr="0"/>
            <a:lstStyle/>
            <a:p>
              <a:pPr>
                <a:lnSpc>
                  <a:spcPts val="1800"/>
                </a:lnSpc>
              </a:pPr>
              <a:r>
                <a:rPr lang="sl-SI" dirty="0" smtClean="0"/>
                <a:t>path: string</a:t>
              </a:r>
            </a:p>
            <a:p>
              <a:pPr>
                <a:lnSpc>
                  <a:spcPts val="1800"/>
                </a:lnSpc>
              </a:pPr>
              <a:r>
                <a:rPr lang="sl-SI" dirty="0" smtClean="0"/>
                <a:t>component: ReactComponent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08289" y="2177590"/>
              <a:ext cx="904973" cy="2262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 smtClean="0"/>
                <a:t>props</a:t>
              </a:r>
              <a:endParaRPr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61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kratko</a:t>
            </a:r>
            <a:r>
              <a:rPr lang="en-US" dirty="0"/>
              <a:t> o ES2015, ES2016, JSX</a:t>
            </a:r>
          </a:p>
          <a:p>
            <a:r>
              <a:rPr lang="en-US" dirty="0"/>
              <a:t>hello world (</a:t>
            </a:r>
            <a:r>
              <a:rPr lang="en-US" dirty="0" err="1"/>
              <a:t>React.Props</a:t>
            </a:r>
            <a:r>
              <a:rPr lang="en-US" dirty="0"/>
              <a:t>, </a:t>
            </a:r>
            <a:r>
              <a:rPr lang="en-US" dirty="0" err="1"/>
              <a:t>React.Children</a:t>
            </a:r>
            <a:r>
              <a:rPr lang="en-US" dirty="0"/>
              <a:t>)</a:t>
            </a:r>
          </a:p>
          <a:p>
            <a:r>
              <a:rPr lang="en-US" dirty="0"/>
              <a:t>data flow, </a:t>
            </a:r>
            <a:r>
              <a:rPr lang="en-US" dirty="0" err="1"/>
              <a:t>komunikacija</a:t>
            </a:r>
            <a:r>
              <a:rPr lang="en-US" dirty="0"/>
              <a:t> med </a:t>
            </a:r>
            <a:r>
              <a:rPr lang="en-US" dirty="0" err="1"/>
              <a:t>komponentami</a:t>
            </a:r>
            <a:r>
              <a:rPr lang="en-US" dirty="0"/>
              <a:t> (</a:t>
            </a:r>
            <a:r>
              <a:rPr lang="en-US" dirty="0" err="1"/>
              <a:t>React.State</a:t>
            </a:r>
            <a:r>
              <a:rPr lang="en-US" dirty="0"/>
              <a:t>)</a:t>
            </a:r>
          </a:p>
          <a:p>
            <a:r>
              <a:rPr lang="en-US" dirty="0" err="1"/>
              <a:t>navigacija</a:t>
            </a:r>
            <a:r>
              <a:rPr lang="en-US" dirty="0"/>
              <a:t> (React Router)</a:t>
            </a:r>
          </a:p>
          <a:p>
            <a:r>
              <a:rPr lang="en-US" dirty="0"/>
              <a:t>CSS in JS (</a:t>
            </a:r>
            <a:r>
              <a:rPr lang="en-US" dirty="0" err="1"/>
              <a:t>className</a:t>
            </a:r>
            <a:r>
              <a:rPr lang="en-US" dirty="0"/>
              <a:t>, inline styles, </a:t>
            </a:r>
            <a:r>
              <a:rPr lang="en-US" dirty="0" err="1"/>
              <a:t>aphrodite</a:t>
            </a:r>
            <a:r>
              <a:rPr lang="en-US" dirty="0"/>
              <a:t>)</a:t>
            </a:r>
          </a:p>
          <a:p>
            <a:r>
              <a:rPr lang="en-US" dirty="0"/>
              <a:t>primer </a:t>
            </a:r>
            <a:r>
              <a:rPr lang="en-US" dirty="0" err="1"/>
              <a:t>gradnje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Spotify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ES@next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Vedno</a:t>
            </a:r>
            <a:r>
              <a:rPr lang="en-US" dirty="0" smtClean="0"/>
              <a:t> </a:t>
            </a:r>
            <a:r>
              <a:rPr lang="en-US" dirty="0" err="1" smtClean="0"/>
              <a:t>bolj</a:t>
            </a:r>
            <a:r>
              <a:rPr lang="en-US" dirty="0" smtClean="0"/>
              <a:t> </a:t>
            </a:r>
            <a:r>
              <a:rPr lang="en-US" dirty="0" err="1" smtClean="0"/>
              <a:t>zahtevne</a:t>
            </a:r>
            <a:r>
              <a:rPr lang="en-US" dirty="0" smtClean="0"/>
              <a:t> </a:t>
            </a:r>
            <a:r>
              <a:rPr lang="en-US" dirty="0" err="1" smtClean="0"/>
              <a:t>spletne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endParaRPr lang="en-US" dirty="0" smtClean="0"/>
          </a:p>
          <a:p>
            <a:r>
              <a:rPr lang="en-US" dirty="0" smtClean="0"/>
              <a:t>Babel - </a:t>
            </a:r>
            <a:r>
              <a:rPr lang="en-US" dirty="0" err="1" smtClean="0"/>
              <a:t>Podpiranje</a:t>
            </a:r>
            <a:r>
              <a:rPr lang="en-US" dirty="0" smtClean="0"/>
              <a:t> </a:t>
            </a:r>
            <a:r>
              <a:rPr lang="en-US" dirty="0" err="1" smtClean="0"/>
              <a:t>starih</a:t>
            </a:r>
            <a:r>
              <a:rPr lang="en-US" dirty="0" smtClean="0"/>
              <a:t> </a:t>
            </a:r>
            <a:r>
              <a:rPr lang="en-US" dirty="0" err="1" smtClean="0"/>
              <a:t>brskalnikov</a:t>
            </a:r>
            <a:endParaRPr lang="en-US" dirty="0" smtClean="0"/>
          </a:p>
          <a:p>
            <a:r>
              <a:rPr lang="en-US" dirty="0" err="1" smtClean="0"/>
              <a:t>Nove</a:t>
            </a:r>
            <a:r>
              <a:rPr lang="en-US" dirty="0" smtClean="0"/>
              <a:t> </a:t>
            </a:r>
            <a:r>
              <a:rPr lang="en-US" dirty="0" err="1" smtClean="0"/>
              <a:t>funkcionalnosti</a:t>
            </a:r>
            <a:r>
              <a:rPr lang="en-US" dirty="0"/>
              <a:t> </a:t>
            </a:r>
            <a:r>
              <a:rPr lang="en-US" dirty="0" smtClean="0"/>
              <a:t>(“syntactic sugar”)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45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90" y="904875"/>
            <a:ext cx="6948857" cy="43275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ES@next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74501" y="1479921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variable declaration</a:t>
            </a:r>
            <a:endParaRPr lang="en-US" sz="1200" dirty="0">
              <a:solidFill>
                <a:schemeClr val="bg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5646" y="2512379"/>
            <a:ext cx="1359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a</a:t>
            </a:r>
            <a:r>
              <a:rPr lang="en-US" sz="1200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rrow functions</a:t>
            </a:r>
            <a:endParaRPr lang="en-US" sz="1200" dirty="0">
              <a:solidFill>
                <a:schemeClr val="bg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84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ES@next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90" y="904875"/>
            <a:ext cx="6948857" cy="4327525"/>
          </a:xfrm>
        </p:spPr>
      </p:pic>
      <p:sp>
        <p:nvSpPr>
          <p:cNvPr id="9" name="TextBox 8"/>
          <p:cNvSpPr txBox="1"/>
          <p:nvPr/>
        </p:nvSpPr>
        <p:spPr>
          <a:xfrm>
            <a:off x="6779131" y="2018102"/>
            <a:ext cx="1755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object </a:t>
            </a:r>
            <a:r>
              <a:rPr lang="en-US" sz="1200" dirty="0" err="1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destructuring</a:t>
            </a:r>
            <a:endParaRPr lang="en-US" sz="1200" dirty="0">
              <a:solidFill>
                <a:schemeClr val="bg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5639" y="3659695"/>
            <a:ext cx="2125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destructuring</a:t>
            </a:r>
            <a:r>
              <a:rPr lang="en-US" sz="1200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 assignment</a:t>
            </a:r>
            <a:endParaRPr lang="en-US" sz="1200" dirty="0">
              <a:solidFill>
                <a:schemeClr val="bg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07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ES@next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90" y="904875"/>
            <a:ext cx="6948857" cy="4327525"/>
          </a:xfrm>
        </p:spPr>
      </p:pic>
      <p:sp>
        <p:nvSpPr>
          <p:cNvPr id="5" name="TextBox 4"/>
          <p:cNvSpPr txBox="1"/>
          <p:nvPr/>
        </p:nvSpPr>
        <p:spPr>
          <a:xfrm>
            <a:off x="6882827" y="1741103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classes</a:t>
            </a:r>
            <a:endParaRPr lang="en-US" sz="1200" dirty="0">
              <a:solidFill>
                <a:schemeClr val="bg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22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90" y="904875"/>
            <a:ext cx="6948857" cy="43275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ES@next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82827" y="1524286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modules</a:t>
            </a:r>
            <a:endParaRPr lang="en-US" sz="1200" dirty="0">
              <a:solidFill>
                <a:schemeClr val="bg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v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err="1" smtClean="0"/>
              <a:t>Vedno</a:t>
            </a:r>
            <a:r>
              <a:rPr lang="en-US" smtClean="0"/>
              <a:t> en “root” element</a:t>
            </a:r>
          </a:p>
        </p:txBody>
      </p:sp>
    </p:spTree>
    <p:extLst>
      <p:ext uri="{BB962C8B-B14F-4D97-AF65-F5344CB8AC3E}">
        <p14:creationId xmlns:p14="http://schemas.microsoft.com/office/powerpoint/2010/main" val="92781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90" y="904875"/>
            <a:ext cx="6948857" cy="4327525"/>
          </a:xfrm>
        </p:spPr>
      </p:pic>
    </p:spTree>
    <p:extLst>
      <p:ext uri="{BB962C8B-B14F-4D97-AF65-F5344CB8AC3E}">
        <p14:creationId xmlns:p14="http://schemas.microsoft.com/office/powerpoint/2010/main" val="91881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285</Words>
  <Application>Microsoft Macintosh PowerPoint</Application>
  <PresentationFormat>Custom</PresentationFormat>
  <Paragraphs>99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Calibri Light</vt:lpstr>
      <vt:lpstr>Courier New</vt:lpstr>
      <vt:lpstr>Montserrat</vt:lpstr>
      <vt:lpstr>Montserrat Light</vt:lpstr>
      <vt:lpstr>Arial</vt:lpstr>
      <vt:lpstr>Office Theme</vt:lpstr>
      <vt:lpstr>PowerPoint Presentation</vt:lpstr>
      <vt:lpstr>Agenda</vt:lpstr>
      <vt:lpstr>ES@next</vt:lpstr>
      <vt:lpstr>ES@next</vt:lpstr>
      <vt:lpstr>ES@next</vt:lpstr>
      <vt:lpstr>ES@next</vt:lpstr>
      <vt:lpstr>ES@next</vt:lpstr>
      <vt:lpstr>JSX</vt:lpstr>
      <vt:lpstr>JSX</vt:lpstr>
      <vt:lpstr>React</vt:lpstr>
      <vt:lpstr>Hello World Example</vt:lpstr>
      <vt:lpstr>Click Counter Example</vt:lpstr>
      <vt:lpstr>Stopwatch Example</vt:lpstr>
      <vt:lpstr>Form Example</vt:lpstr>
      <vt:lpstr>API Example</vt:lpstr>
      <vt:lpstr>React Router Example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</cp:revision>
  <dcterms:created xsi:type="dcterms:W3CDTF">2017-01-31T19:19:46Z</dcterms:created>
  <dcterms:modified xsi:type="dcterms:W3CDTF">2017-03-01T10:36:26Z</dcterms:modified>
</cp:coreProperties>
</file>