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C67EC-A59C-44A4-BEA3-E371C9ED879C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840E2-4AE4-496C-B52F-B88AFDF18A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07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840E2-4AE4-496C-B52F-B88AFDF18A9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74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4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03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9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4A6F-6553-422C-AACB-193DC6763E3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3C3D7F-0C91-4037-A2F1-10323D99A8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4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700895-F12B-4113-921F-73F7A8097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</a:t>
            </a:r>
            <a:r>
              <a:rPr lang="en-US" dirty="0"/>
              <a:t> retro - Tetris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6F775A-BF11-4FA8-9F5C-C58C817A6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Autor: Michał Urbanek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33EBBD4-8CB7-4C9A-A92D-4D606D81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88" y="351630"/>
            <a:ext cx="2484224" cy="17213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004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06178-B604-432B-9E06-1D23669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Instrukcja</a:t>
            </a:r>
            <a:r>
              <a:rPr lang="en-US" dirty="0"/>
              <a:t> </a:t>
            </a:r>
            <a:r>
              <a:rPr lang="en-US" dirty="0" err="1"/>
              <a:t>użytkownika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928090-0CCF-4088-A8B0-2570242E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Podłączyć</a:t>
            </a:r>
            <a:r>
              <a:rPr lang="en-US" dirty="0"/>
              <a:t> </a:t>
            </a:r>
            <a:r>
              <a:rPr lang="en-US" dirty="0" err="1"/>
              <a:t>urządznie</a:t>
            </a:r>
            <a:r>
              <a:rPr lang="en-US" dirty="0"/>
              <a:t> do </a:t>
            </a:r>
            <a:r>
              <a:rPr lang="en-US" dirty="0" err="1"/>
              <a:t>zasilania</a:t>
            </a:r>
            <a:r>
              <a:rPr lang="en-US" dirty="0"/>
              <a:t> 5V (np. </a:t>
            </a:r>
            <a:r>
              <a:rPr lang="en-US" dirty="0" err="1"/>
              <a:t>Powerbank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port USB)</a:t>
            </a:r>
          </a:p>
          <a:p>
            <a:r>
              <a:rPr lang="en-US" dirty="0"/>
              <a:t>2. </a:t>
            </a:r>
            <a:r>
              <a:rPr lang="en-US" dirty="0" err="1"/>
              <a:t>Nacisnąć</a:t>
            </a:r>
            <a:r>
              <a:rPr lang="en-US" dirty="0"/>
              <a:t> </a:t>
            </a:r>
            <a:r>
              <a:rPr lang="en-US" dirty="0" err="1"/>
              <a:t>przełącznik</a:t>
            </a:r>
            <a:r>
              <a:rPr lang="en-US" dirty="0"/>
              <a:t> ON/OFF </a:t>
            </a:r>
          </a:p>
          <a:p>
            <a:r>
              <a:rPr lang="en-US" dirty="0"/>
              <a:t>3. </a:t>
            </a:r>
            <a:r>
              <a:rPr lang="en-US" dirty="0" err="1"/>
              <a:t>Nacisnąć</a:t>
            </a:r>
            <a:r>
              <a:rPr lang="en-US" dirty="0"/>
              <a:t> </a:t>
            </a:r>
            <a:r>
              <a:rPr lang="en-US" dirty="0" err="1"/>
              <a:t>przycisk</a:t>
            </a:r>
            <a:r>
              <a:rPr lang="en-US" dirty="0"/>
              <a:t> START</a:t>
            </a:r>
          </a:p>
          <a:p>
            <a:r>
              <a:rPr lang="en-US" dirty="0"/>
              <a:t>4. </a:t>
            </a:r>
            <a:r>
              <a:rPr lang="en-US" dirty="0" err="1"/>
              <a:t>Cieszyć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rozgrywką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93678-7B18-4EC9-B6C0-D4E919A2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</a:t>
            </a:r>
            <a:r>
              <a:rPr lang="en-US" dirty="0"/>
              <a:t> </a:t>
            </a:r>
            <a:r>
              <a:rPr lang="en-US" dirty="0" err="1"/>
              <a:t>prac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7AD8E-0C93-4989-83BE-FEF5F4D0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Prototypowanie</a:t>
            </a:r>
            <a:r>
              <a:rPr lang="en-US" dirty="0"/>
              <a:t> </a:t>
            </a:r>
            <a:r>
              <a:rPr lang="en-US" dirty="0" err="1"/>
              <a:t>układu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programowanie</a:t>
            </a:r>
            <a:r>
              <a:rPr lang="en-US" dirty="0"/>
              <a:t> 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5888B0C-1BF0-4396-8B34-42CB884A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7" y="2538234"/>
            <a:ext cx="5853652" cy="3293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1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AE3E4A-1D4A-4B4C-9F37-EB8C7C60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Wnioski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CAA226-24E3-409C-B5A4-5A65BFE1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Programowanie</a:t>
            </a:r>
            <a:r>
              <a:rPr lang="en-US" dirty="0"/>
              <a:t> </a:t>
            </a:r>
            <a:r>
              <a:rPr lang="en-US" dirty="0" err="1"/>
              <a:t>urządzeń</a:t>
            </a:r>
            <a:r>
              <a:rPr lang="en-US" dirty="0"/>
              <a:t> </a:t>
            </a:r>
            <a:r>
              <a:rPr lang="en-US" dirty="0" err="1"/>
              <a:t>elektronicznych</a:t>
            </a:r>
            <a:r>
              <a:rPr lang="en-US" dirty="0"/>
              <a:t> jest </a:t>
            </a:r>
            <a:r>
              <a:rPr lang="en-US" dirty="0" err="1"/>
              <a:t>czasochłonne</a:t>
            </a:r>
            <a:endParaRPr lang="en-US" dirty="0"/>
          </a:p>
          <a:p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wszytskie</a:t>
            </a:r>
            <a:r>
              <a:rPr lang="en-US" dirty="0"/>
              <a:t> </a:t>
            </a:r>
            <a:r>
              <a:rPr lang="en-US" dirty="0" err="1"/>
              <a:t>wstępne</a:t>
            </a:r>
            <a:r>
              <a:rPr lang="en-US" dirty="0"/>
              <a:t> </a:t>
            </a:r>
            <a:r>
              <a:rPr lang="en-US" dirty="0" err="1"/>
              <a:t>koncepcje</a:t>
            </a:r>
            <a:r>
              <a:rPr lang="en-US" dirty="0"/>
              <a:t> i </a:t>
            </a:r>
            <a:r>
              <a:rPr lang="en-US" dirty="0" err="1"/>
              <a:t>założenia</a:t>
            </a:r>
            <a:r>
              <a:rPr lang="en-US" dirty="0"/>
              <a:t> </a:t>
            </a:r>
            <a:r>
              <a:rPr lang="en-US" dirty="0" err="1"/>
              <a:t>okazują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prawidłowe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etapie</a:t>
            </a:r>
            <a:r>
              <a:rPr lang="en-US" dirty="0"/>
              <a:t> </a:t>
            </a:r>
            <a:r>
              <a:rPr lang="en-US" dirty="0" err="1"/>
              <a:t>obcowania</a:t>
            </a:r>
            <a:r>
              <a:rPr lang="en-US" dirty="0"/>
              <a:t> z </a:t>
            </a:r>
            <a:r>
              <a:rPr lang="en-US" dirty="0" err="1"/>
              <a:t>fizycznym</a:t>
            </a:r>
            <a:r>
              <a:rPr lang="en-US" dirty="0"/>
              <a:t> </a:t>
            </a:r>
            <a:r>
              <a:rPr lang="en-US" dirty="0" err="1"/>
              <a:t>urządzeniem</a:t>
            </a:r>
            <a:endParaRPr lang="en-US" dirty="0"/>
          </a:p>
          <a:p>
            <a:r>
              <a:rPr lang="en-US" dirty="0" err="1"/>
              <a:t>Budowa</a:t>
            </a:r>
            <a:r>
              <a:rPr lang="en-US" dirty="0"/>
              <a:t> </a:t>
            </a:r>
            <a:r>
              <a:rPr lang="en-US" dirty="0" err="1"/>
              <a:t>urządzenia</a:t>
            </a:r>
            <a:r>
              <a:rPr lang="en-US" dirty="0"/>
              <a:t> </a:t>
            </a:r>
            <a:r>
              <a:rPr lang="en-US" dirty="0" err="1"/>
              <a:t>pozwala</a:t>
            </a:r>
            <a:r>
              <a:rPr lang="en-US" dirty="0"/>
              <a:t> w </a:t>
            </a:r>
            <a:r>
              <a:rPr lang="en-US" dirty="0" err="1"/>
              <a:t>łatwy</a:t>
            </a:r>
            <a:r>
              <a:rPr lang="en-US" dirty="0"/>
              <a:t>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zweryfikować</a:t>
            </a:r>
            <a:r>
              <a:rPr lang="en-US" dirty="0"/>
              <a:t> </a:t>
            </a:r>
            <a:r>
              <a:rPr lang="en-US" dirty="0" err="1"/>
              <a:t>wiedzę</a:t>
            </a:r>
            <a:r>
              <a:rPr lang="en-US" dirty="0"/>
              <a:t> </a:t>
            </a:r>
            <a:r>
              <a:rPr lang="en-US" dirty="0" err="1"/>
              <a:t>teoretyczną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6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01F2AA-D55D-4BFE-BD2D-7923CEFF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pl-PL" dirty="0"/>
              <a:t>prezentacji</a:t>
            </a:r>
            <a:r>
              <a:rPr lang="en-US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0EF6A5-4FD4-4551-8B55-B6BB9FE4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Założenia projektu</a:t>
            </a:r>
          </a:p>
          <a:p>
            <a:r>
              <a:rPr lang="pl-PL" dirty="0"/>
              <a:t>Analiza projektu</a:t>
            </a:r>
            <a:r>
              <a:rPr lang="en-US" dirty="0"/>
              <a:t>  </a:t>
            </a:r>
            <a:endParaRPr lang="pl-PL" dirty="0"/>
          </a:p>
          <a:p>
            <a:r>
              <a:rPr lang="en-US" dirty="0"/>
              <a:t>D</a:t>
            </a:r>
            <a:r>
              <a:rPr lang="pl-PL" dirty="0"/>
              <a:t>obór części</a:t>
            </a:r>
          </a:p>
          <a:p>
            <a:r>
              <a:rPr lang="pl-PL" dirty="0"/>
              <a:t>Schemat PCB</a:t>
            </a:r>
          </a:p>
          <a:p>
            <a:r>
              <a:rPr lang="pl-PL" dirty="0"/>
              <a:t>Kosztorys</a:t>
            </a:r>
          </a:p>
          <a:p>
            <a:r>
              <a:rPr lang="pl-PL" dirty="0"/>
              <a:t>Działanie układu</a:t>
            </a:r>
          </a:p>
          <a:p>
            <a:r>
              <a:rPr lang="pl-PL" dirty="0"/>
              <a:t>Instrukcja użytkownika</a:t>
            </a:r>
          </a:p>
          <a:p>
            <a:r>
              <a:rPr lang="pl-PL" dirty="0"/>
              <a:t>Wnioski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4A0DB9-F8CD-4B2F-9B24-BAF14833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Założenia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94E5CC-AD3F-43E5-BE07-BE9CC99A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Gra składa się z dwóch lub więcej matryc (np.</a:t>
            </a:r>
            <a:r>
              <a:rPr lang="en-US" dirty="0"/>
              <a:t> </a:t>
            </a:r>
            <a:r>
              <a:rPr lang="en-US" dirty="0" err="1"/>
              <a:t>matryca</a:t>
            </a:r>
            <a:r>
              <a:rPr lang="en-US" dirty="0"/>
              <a:t> 8x8 </a:t>
            </a:r>
            <a:r>
              <a:rPr lang="pl-PL" dirty="0"/>
              <a:t>LED)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matrycy</a:t>
            </a:r>
            <a:r>
              <a:rPr lang="en-US" dirty="0"/>
              <a:t> </a:t>
            </a:r>
            <a:r>
              <a:rPr lang="en-US" dirty="0" err="1"/>
              <a:t>generowane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bloki</a:t>
            </a:r>
            <a:r>
              <a:rPr lang="en-US" dirty="0"/>
              <a:t> o </a:t>
            </a:r>
            <a:r>
              <a:rPr lang="en-US" dirty="0" err="1"/>
              <a:t>losowym</a:t>
            </a:r>
            <a:r>
              <a:rPr lang="en-US" dirty="0"/>
              <a:t> </a:t>
            </a:r>
            <a:r>
              <a:rPr lang="en-US" dirty="0" err="1"/>
              <a:t>kształcie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przycisków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dowolnie</a:t>
            </a:r>
            <a:r>
              <a:rPr lang="en-US" dirty="0"/>
              <a:t> </a:t>
            </a:r>
            <a:r>
              <a:rPr lang="en-US" dirty="0" err="1"/>
              <a:t>przesuwać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rotować</a:t>
            </a:r>
            <a:r>
              <a:rPr lang="en-US" dirty="0"/>
              <a:t> </a:t>
            </a:r>
            <a:r>
              <a:rPr lang="en-US" dirty="0" err="1"/>
              <a:t>spadające</a:t>
            </a:r>
            <a:r>
              <a:rPr lang="en-US" dirty="0"/>
              <a:t> </a:t>
            </a:r>
            <a:r>
              <a:rPr lang="en-US" dirty="0" err="1"/>
              <a:t>bloki</a:t>
            </a:r>
            <a:r>
              <a:rPr lang="en-US" dirty="0"/>
              <a:t> </a:t>
            </a:r>
          </a:p>
          <a:p>
            <a:r>
              <a:rPr lang="en-US" dirty="0" err="1"/>
              <a:t>Rozgrywce</a:t>
            </a:r>
            <a:r>
              <a:rPr lang="en-US" dirty="0"/>
              <a:t> </a:t>
            </a:r>
            <a:r>
              <a:rPr lang="pl-PL" dirty="0"/>
              <a:t>towarzyszą efekty dźwiękowe oraz melodia startowa</a:t>
            </a:r>
            <a:endParaRPr lang="en-US" dirty="0"/>
          </a:p>
          <a:p>
            <a:r>
              <a:rPr lang="en-US" dirty="0" err="1"/>
              <a:t>Gra</a:t>
            </a:r>
            <a:r>
              <a:rPr lang="en-US" dirty="0"/>
              <a:t> </a:t>
            </a:r>
            <a:r>
              <a:rPr lang="en-US" dirty="0" err="1"/>
              <a:t>kończy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w </a:t>
            </a:r>
            <a:r>
              <a:rPr lang="en-US" dirty="0" err="1"/>
              <a:t>momencie</a:t>
            </a:r>
            <a:r>
              <a:rPr lang="en-US" dirty="0"/>
              <a:t> </a:t>
            </a:r>
            <a:r>
              <a:rPr lang="en-US" dirty="0" err="1"/>
              <a:t>wypełnienia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gry</a:t>
            </a:r>
            <a:r>
              <a:rPr lang="en-US" dirty="0"/>
              <a:t> w </a:t>
            </a:r>
            <a:r>
              <a:rPr lang="en-US" dirty="0" err="1"/>
              <a:t>pionie</a:t>
            </a:r>
            <a:endParaRPr lang="en-US" dirty="0"/>
          </a:p>
          <a:p>
            <a:r>
              <a:rPr lang="en-US" dirty="0" err="1"/>
              <a:t>Zasilanie</a:t>
            </a:r>
            <a:r>
              <a:rPr lang="en-US" dirty="0"/>
              <a:t> </a:t>
            </a:r>
            <a:r>
              <a:rPr lang="en-US" dirty="0" err="1"/>
              <a:t>odbywa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powerbanka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innego</a:t>
            </a:r>
            <a:r>
              <a:rPr lang="en-US" dirty="0"/>
              <a:t> </a:t>
            </a:r>
            <a:r>
              <a:rPr lang="en-US" dirty="0" err="1"/>
              <a:t>urządzania</a:t>
            </a:r>
            <a:r>
              <a:rPr lang="en-US" dirty="0"/>
              <a:t> 5V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899FD-CFE3-4940-8193-A9C6D1D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Schemat</a:t>
            </a:r>
            <a:r>
              <a:rPr lang="en-US" dirty="0"/>
              <a:t> </a:t>
            </a:r>
            <a:r>
              <a:rPr lang="en-US" dirty="0" err="1"/>
              <a:t>Blokowy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75680A1-AEFF-49F2-BDEE-9009E72C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41" y="2040402"/>
            <a:ext cx="5385918" cy="37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9F894-2AA5-44B4-94FB-7FB0E21B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Schemat</a:t>
            </a:r>
            <a:r>
              <a:rPr lang="en-US" dirty="0"/>
              <a:t> </a:t>
            </a:r>
            <a:r>
              <a:rPr lang="en-US" dirty="0" err="1"/>
              <a:t>ideowy</a:t>
            </a:r>
            <a:r>
              <a:rPr lang="en-US" dirty="0"/>
              <a:t> 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16F7875-0AF4-4B38-8E29-B01A38C51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18" y="1890479"/>
            <a:ext cx="7243364" cy="4163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1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BF830F-388E-4020-A8B6-F3B92BD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Dobór</a:t>
            </a:r>
            <a:r>
              <a:rPr lang="en-US" dirty="0"/>
              <a:t> </a:t>
            </a:r>
            <a:r>
              <a:rPr lang="en-US" dirty="0" err="1"/>
              <a:t>części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4BA7F6-A292-4F67-A0A4-FA3B634E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94407"/>
            <a:ext cx="2910214" cy="3450613"/>
          </a:xfrm>
        </p:spPr>
        <p:txBody>
          <a:bodyPr/>
          <a:lstStyle/>
          <a:p>
            <a:pPr algn="ctr"/>
            <a:r>
              <a:rPr lang="en-US" dirty="0"/>
              <a:t>ATmega328P-U</a:t>
            </a:r>
          </a:p>
          <a:p>
            <a:pPr algn="ctr">
              <a:buFontTx/>
              <a:buChar char="-"/>
            </a:pPr>
            <a:r>
              <a:rPr lang="en-US" sz="1500" dirty="0" err="1"/>
              <a:t>Obudowa</a:t>
            </a:r>
            <a:r>
              <a:rPr lang="en-US" sz="1500" dirty="0"/>
              <a:t> </a:t>
            </a:r>
            <a:r>
              <a:rPr lang="en-US" sz="1500" dirty="0" err="1"/>
              <a:t>przewlekana</a:t>
            </a:r>
            <a:r>
              <a:rPr lang="en-US" sz="1500" dirty="0"/>
              <a:t> </a:t>
            </a:r>
          </a:p>
          <a:p>
            <a:pPr algn="ctr">
              <a:buFontTx/>
              <a:buChar char="-"/>
            </a:pPr>
            <a:r>
              <a:rPr lang="pl-PL" sz="1500" dirty="0"/>
              <a:t>Obszerna</a:t>
            </a:r>
            <a:r>
              <a:rPr lang="en-US" sz="1500" dirty="0"/>
              <a:t> </a:t>
            </a:r>
            <a:r>
              <a:rPr lang="en-US" sz="1500" dirty="0" err="1"/>
              <a:t>dokumentacja</a:t>
            </a:r>
            <a:endParaRPr lang="en-US" sz="1500" dirty="0"/>
          </a:p>
          <a:p>
            <a:pPr algn="ctr">
              <a:buFontTx/>
              <a:buChar char="-"/>
            </a:pPr>
            <a:r>
              <a:rPr lang="en-US" sz="1500" dirty="0" err="1"/>
              <a:t>Duża</a:t>
            </a:r>
            <a:r>
              <a:rPr lang="en-US" sz="1500" dirty="0"/>
              <a:t> </a:t>
            </a:r>
            <a:r>
              <a:rPr lang="en-US" sz="1500" dirty="0" err="1"/>
              <a:t>dostępność</a:t>
            </a:r>
            <a:r>
              <a:rPr lang="en-US" sz="1500" dirty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A18BB436-985A-4365-A9D6-808EF51432BF}"/>
              </a:ext>
            </a:extLst>
          </p:cNvPr>
          <p:cNvSpPr txBox="1">
            <a:spLocks/>
          </p:cNvSpPr>
          <p:nvPr/>
        </p:nvSpPr>
        <p:spPr>
          <a:xfrm>
            <a:off x="4798109" y="2055517"/>
            <a:ext cx="291021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Matryca</a:t>
            </a:r>
            <a:r>
              <a:rPr lang="en-US" dirty="0"/>
              <a:t> LED 16x8 MAX7219 </a:t>
            </a:r>
            <a:r>
              <a:rPr lang="en-US" dirty="0" err="1"/>
              <a:t>Waveshare</a:t>
            </a:r>
            <a:r>
              <a:rPr lang="en-US" dirty="0"/>
              <a:t> </a:t>
            </a:r>
          </a:p>
          <a:p>
            <a:pPr algn="ctr">
              <a:buFontTx/>
              <a:buChar char="-"/>
            </a:pPr>
            <a:r>
              <a:rPr lang="en-US" sz="1500" dirty="0" err="1"/>
              <a:t>Kompletny</a:t>
            </a:r>
            <a:r>
              <a:rPr lang="en-US" sz="1500" dirty="0"/>
              <a:t> </a:t>
            </a:r>
            <a:r>
              <a:rPr lang="en-US" sz="1500" dirty="0" err="1"/>
              <a:t>układ</a:t>
            </a:r>
            <a:endParaRPr lang="en-US" sz="1500" dirty="0"/>
          </a:p>
          <a:p>
            <a:pPr algn="ctr">
              <a:buFontTx/>
              <a:buChar char="-"/>
            </a:pPr>
            <a:r>
              <a:rPr lang="en-US" sz="1500" dirty="0" err="1"/>
              <a:t>Kompaktowe</a:t>
            </a:r>
            <a:r>
              <a:rPr lang="en-US" sz="1500" dirty="0"/>
              <a:t> </a:t>
            </a:r>
            <a:r>
              <a:rPr lang="en-US" sz="1500" dirty="0" err="1"/>
              <a:t>wymiary</a:t>
            </a:r>
            <a:endParaRPr lang="en-US" sz="1500" dirty="0"/>
          </a:p>
          <a:p>
            <a:pPr algn="ctr">
              <a:buFontTx/>
              <a:buChar char="-"/>
            </a:pPr>
            <a:r>
              <a:rPr lang="en-US" sz="1500" dirty="0" err="1"/>
              <a:t>Dedykowany</a:t>
            </a:r>
            <a:r>
              <a:rPr lang="en-US" sz="1500" dirty="0"/>
              <a:t> </a:t>
            </a:r>
            <a:r>
              <a:rPr lang="en-US" sz="1500" dirty="0" err="1"/>
              <a:t>sterownik</a:t>
            </a:r>
            <a:endParaRPr lang="en-US" sz="1500" dirty="0"/>
          </a:p>
          <a:p>
            <a:endParaRPr lang="en-US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56B4C06D-9B2C-4528-A211-5527FEAED432}"/>
              </a:ext>
            </a:extLst>
          </p:cNvPr>
          <p:cNvSpPr txBox="1">
            <a:spLocks/>
          </p:cNvSpPr>
          <p:nvPr/>
        </p:nvSpPr>
        <p:spPr>
          <a:xfrm>
            <a:off x="8144640" y="2055517"/>
            <a:ext cx="291021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Wyświetlacz</a:t>
            </a:r>
            <a:r>
              <a:rPr lang="en-US" dirty="0"/>
              <a:t> 7 </a:t>
            </a:r>
            <a:r>
              <a:rPr lang="en-US" dirty="0" err="1"/>
              <a:t>segmentów</a:t>
            </a:r>
            <a:r>
              <a:rPr lang="en-US" dirty="0"/>
              <a:t> 4 </a:t>
            </a:r>
            <a:r>
              <a:rPr lang="en-US" dirty="0" err="1"/>
              <a:t>cyfry</a:t>
            </a:r>
            <a:endParaRPr lang="en-US" dirty="0"/>
          </a:p>
          <a:p>
            <a:pPr algn="ctr">
              <a:buFontTx/>
              <a:buChar char="-"/>
            </a:pPr>
            <a:r>
              <a:rPr lang="pl-PL" sz="1500" dirty="0"/>
              <a:t>4 cyfry w jednej obudowie</a:t>
            </a:r>
          </a:p>
          <a:p>
            <a:pPr algn="ctr">
              <a:buFontTx/>
              <a:buChar char="-"/>
            </a:pPr>
            <a:r>
              <a:rPr lang="en-US" sz="1500" dirty="0" err="1"/>
              <a:t>Niski</a:t>
            </a:r>
            <a:r>
              <a:rPr lang="en-US" sz="1500" dirty="0"/>
              <a:t> </a:t>
            </a:r>
            <a:r>
              <a:rPr lang="en-US" sz="1500" dirty="0" err="1"/>
              <a:t>pobór</a:t>
            </a:r>
            <a:r>
              <a:rPr lang="en-US" sz="1500" dirty="0"/>
              <a:t> </a:t>
            </a:r>
            <a:r>
              <a:rPr lang="en-US" sz="1500" dirty="0" err="1"/>
              <a:t>energii</a:t>
            </a:r>
            <a:endParaRPr lang="en-US" sz="1500" dirty="0"/>
          </a:p>
          <a:p>
            <a:pPr algn="ctr">
              <a:buFontTx/>
              <a:buChar char="-"/>
            </a:pPr>
            <a:r>
              <a:rPr lang="en-US" sz="1500" dirty="0" err="1"/>
              <a:t>Zgodność</a:t>
            </a:r>
            <a:r>
              <a:rPr lang="en-US" sz="1500" dirty="0"/>
              <a:t> </a:t>
            </a:r>
            <a:r>
              <a:rPr lang="en-US" sz="1500" dirty="0" err="1"/>
              <a:t>ze</a:t>
            </a:r>
            <a:r>
              <a:rPr lang="en-US" sz="1500" dirty="0"/>
              <a:t> </a:t>
            </a:r>
            <a:r>
              <a:rPr lang="en-US" sz="1500" dirty="0" err="1"/>
              <a:t>stylistyką</a:t>
            </a:r>
            <a:r>
              <a:rPr lang="en-US" sz="15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77353FF-1F9A-4F8C-B662-632B3CCED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47" y="4185215"/>
            <a:ext cx="1522677" cy="15226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2964798-4060-47CF-8DE9-98043C90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925" y="4185214"/>
            <a:ext cx="1522678" cy="15226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D032EFA-17D4-4CF4-8C21-B84DA0EB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95" y="4185214"/>
            <a:ext cx="1522678" cy="15226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76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05D59E-8C23-421C-915E-89D5D4D2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Schemat</a:t>
            </a:r>
            <a:r>
              <a:rPr lang="en-US" dirty="0"/>
              <a:t> PCB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FFFDBAE-25D8-4686-9A00-50360BD3B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89697"/>
            <a:ext cx="2095521" cy="3449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7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8CB23BD-F4E4-4249-B86D-6C4CC3E44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333" y="2088300"/>
            <a:ext cx="2095521" cy="34510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7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87F435D-B5EF-4A64-BD08-7E82BB031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79" y="2088300"/>
            <a:ext cx="2095521" cy="34510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7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667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9BD5C-8F4A-4617-A7CE-88EAB26B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Kosztorys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C850033-7819-457D-B04F-B6F00B2D3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98852"/>
              </p:ext>
            </p:extLst>
          </p:nvPr>
        </p:nvGraphicFramePr>
        <p:xfrm>
          <a:off x="1450480" y="1329136"/>
          <a:ext cx="9604374" cy="44500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7220554">
                  <a:extLst>
                    <a:ext uri="{9D8B030D-6E8A-4147-A177-3AD203B41FA5}">
                      <a16:colId xmlns:a16="http://schemas.microsoft.com/office/drawing/2014/main" val="1779183388"/>
                    </a:ext>
                  </a:extLst>
                </a:gridCol>
                <a:gridCol w="2383820">
                  <a:extLst>
                    <a:ext uri="{9D8B030D-6E8A-4147-A177-3AD203B41FA5}">
                      <a16:colId xmlns:a16="http://schemas.microsoft.com/office/drawing/2014/main" val="2361491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5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CENA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9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Mikrokontroler</a:t>
                      </a:r>
                      <a:r>
                        <a:rPr lang="en-US" dirty="0"/>
                        <a:t> ATmega328P-U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13.90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0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Matryca</a:t>
                      </a:r>
                      <a:r>
                        <a:rPr lang="en-US" dirty="0"/>
                        <a:t> LED 16x8 </a:t>
                      </a:r>
                      <a:r>
                        <a:rPr lang="en-US" dirty="0" err="1"/>
                        <a:t>Waveshare</a:t>
                      </a:r>
                      <a:r>
                        <a:rPr lang="en-US" dirty="0"/>
                        <a:t> 9862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29.90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3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Ekspander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wyprowadzeń</a:t>
                      </a:r>
                      <a:r>
                        <a:rPr lang="en-US" dirty="0"/>
                        <a:t> PCF8574N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4.90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6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Wyświetlacz</a:t>
                      </a:r>
                      <a:r>
                        <a:rPr lang="en-US" dirty="0"/>
                        <a:t> 7 </a:t>
                      </a:r>
                      <a:r>
                        <a:rPr lang="en-US" dirty="0" err="1"/>
                        <a:t>segmentowy</a:t>
                      </a:r>
                      <a:r>
                        <a:rPr lang="en-US" dirty="0"/>
                        <a:t> 4 </a:t>
                      </a:r>
                      <a:r>
                        <a:rPr lang="en-US" dirty="0" err="1"/>
                        <a:t>cyfry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3.90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Moduł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gniazda</a:t>
                      </a:r>
                      <a:r>
                        <a:rPr lang="en-US" dirty="0"/>
                        <a:t> Micro USB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4.95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Przyciski</a:t>
                      </a:r>
                      <a:r>
                        <a:rPr lang="en-US" dirty="0"/>
                        <a:t> Tact-Switch (5szt)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Płytka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uniwersalana</a:t>
                      </a:r>
                      <a:r>
                        <a:rPr lang="en-US" dirty="0"/>
                        <a:t> 150x90mm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11.00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rezystory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kondensatory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dławiki,tranzystory,podstawki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przełączniki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rezonator,buzzer,przwody</a:t>
                      </a:r>
                      <a:r>
                        <a:rPr lang="en-US" sz="1200" dirty="0"/>
                        <a:t>)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~40.00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9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Koszt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dostaw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25.00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0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~140 </a:t>
                      </a:r>
                      <a:r>
                        <a:rPr lang="en-US" dirty="0" err="1"/>
                        <a:t>zł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7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E941DA-5589-4889-9DEA-636CA8D7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Działanie</a:t>
            </a:r>
            <a:r>
              <a:rPr lang="en-US" dirty="0"/>
              <a:t> </a:t>
            </a:r>
            <a:r>
              <a:rPr lang="en-US" dirty="0" err="1"/>
              <a:t>układu</a:t>
            </a:r>
            <a:r>
              <a:rPr lang="en-US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53BE0E7-7AE9-455E-8339-D63B0F2E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89" y="1891940"/>
            <a:ext cx="3848221" cy="41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200</TotalTime>
  <Words>278</Words>
  <Application>Microsoft Office PowerPoint</Application>
  <PresentationFormat>Panoramiczny</PresentationFormat>
  <Paragraphs>70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Galeria</vt:lpstr>
      <vt:lpstr>Gra retro - Tetris</vt:lpstr>
      <vt:lpstr>Plan prezentacji </vt:lpstr>
      <vt:lpstr>Założenia projektu </vt:lpstr>
      <vt:lpstr>Schemat Blokowy</vt:lpstr>
      <vt:lpstr>Schemat ideowy </vt:lpstr>
      <vt:lpstr>Dobór części</vt:lpstr>
      <vt:lpstr>Schemat PCB</vt:lpstr>
      <vt:lpstr>Kosztorys</vt:lpstr>
      <vt:lpstr>Działanie układu </vt:lpstr>
      <vt:lpstr>Instrukcja użytkownika</vt:lpstr>
      <vt:lpstr>Etap prac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 retro - Tetris</dc:title>
  <dc:creator>Michał Urbanek (michurb003)</dc:creator>
  <cp:lastModifiedBy>Michał Urbanek (michurb003)</cp:lastModifiedBy>
  <cp:revision>16</cp:revision>
  <dcterms:created xsi:type="dcterms:W3CDTF">2021-01-07T13:57:56Z</dcterms:created>
  <dcterms:modified xsi:type="dcterms:W3CDTF">2021-01-11T11:44:36Z</dcterms:modified>
</cp:coreProperties>
</file>