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26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2EE2-DC7E-1443-A9DB-4465E5ED7F54}" type="datetimeFigureOut">
              <a:rPr lang="en-US" smtClean="0"/>
              <a:t>18-07-12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3B9E-03D9-BD43-8CA5-956A7F8BD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5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2EE2-DC7E-1443-A9DB-4465E5ED7F54}" type="datetimeFigureOut">
              <a:rPr lang="en-US" smtClean="0"/>
              <a:t>18-07-12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3B9E-03D9-BD43-8CA5-956A7F8BD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8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2EE2-DC7E-1443-A9DB-4465E5ED7F54}" type="datetimeFigureOut">
              <a:rPr lang="en-US" smtClean="0"/>
              <a:t>18-07-12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3B9E-03D9-BD43-8CA5-956A7F8BD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99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2EE2-DC7E-1443-A9DB-4465E5ED7F54}" type="datetimeFigureOut">
              <a:rPr lang="en-US" smtClean="0"/>
              <a:t>18-07-12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3B9E-03D9-BD43-8CA5-956A7F8BD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72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2EE2-DC7E-1443-A9DB-4465E5ED7F54}" type="datetimeFigureOut">
              <a:rPr lang="en-US" smtClean="0"/>
              <a:t>18-07-12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3B9E-03D9-BD43-8CA5-956A7F8BD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9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2EE2-DC7E-1443-A9DB-4465E5ED7F54}" type="datetimeFigureOut">
              <a:rPr lang="en-US" smtClean="0"/>
              <a:t>18-07-12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3B9E-03D9-BD43-8CA5-956A7F8BD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8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2EE2-DC7E-1443-A9DB-4465E5ED7F54}" type="datetimeFigureOut">
              <a:rPr lang="en-US" smtClean="0"/>
              <a:t>18-07-12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3B9E-03D9-BD43-8CA5-956A7F8BD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3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2EE2-DC7E-1443-A9DB-4465E5ED7F54}" type="datetimeFigureOut">
              <a:rPr lang="en-US" smtClean="0"/>
              <a:t>18-07-12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3B9E-03D9-BD43-8CA5-956A7F8BD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96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2EE2-DC7E-1443-A9DB-4465E5ED7F54}" type="datetimeFigureOut">
              <a:rPr lang="en-US" smtClean="0"/>
              <a:t>18-07-12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3B9E-03D9-BD43-8CA5-956A7F8BD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71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2EE2-DC7E-1443-A9DB-4465E5ED7F54}" type="datetimeFigureOut">
              <a:rPr lang="en-US" smtClean="0"/>
              <a:t>18-07-12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3B9E-03D9-BD43-8CA5-956A7F8BD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48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2EE2-DC7E-1443-A9DB-4465E5ED7F54}" type="datetimeFigureOut">
              <a:rPr lang="en-US" smtClean="0"/>
              <a:t>18-07-12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3B9E-03D9-BD43-8CA5-956A7F8BD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6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42EE2-DC7E-1443-A9DB-4465E5ED7F54}" type="datetimeFigureOut">
              <a:rPr lang="en-US" smtClean="0"/>
              <a:t>18-07-12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C3B9E-03D9-BD43-8CA5-956A7F8BD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8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ensor_air_pollutio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44" y="1999748"/>
            <a:ext cx="4177250" cy="3092722"/>
          </a:xfrm>
          <a:prstGeom prst="rect">
            <a:avLst/>
          </a:prstGeom>
        </p:spPr>
      </p:pic>
      <p:pic>
        <p:nvPicPr>
          <p:cNvPr id="5" name="Picture 4" descr="crack_detection-49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347" y="1999748"/>
            <a:ext cx="4149242" cy="30927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69884" y="5092470"/>
            <a:ext cx="2546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Air Quality Sensors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098264" y="5092470"/>
            <a:ext cx="3468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Building Structure Sensors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4164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Hong</dc:creator>
  <cp:lastModifiedBy>Andy Hong</cp:lastModifiedBy>
  <cp:revision>2</cp:revision>
  <dcterms:created xsi:type="dcterms:W3CDTF">2018-07-12T10:09:29Z</dcterms:created>
  <dcterms:modified xsi:type="dcterms:W3CDTF">2018-07-12T10:22:37Z</dcterms:modified>
</cp:coreProperties>
</file>