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5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nut 19"/>
          <p:cNvSpPr/>
          <p:nvPr/>
        </p:nvSpPr>
        <p:spPr>
          <a:xfrm>
            <a:off x="966895" y="823953"/>
            <a:ext cx="6970292" cy="4857343"/>
          </a:xfrm>
          <a:prstGeom prst="donut">
            <a:avLst>
              <a:gd name="adj" fmla="val 3529"/>
            </a:avLst>
          </a:prstGeom>
          <a:solidFill>
            <a:srgbClr val="1A45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59902" y="889012"/>
            <a:ext cx="2364750" cy="2057219"/>
            <a:chOff x="1152809" y="1242580"/>
            <a:chExt cx="1957781" cy="1703175"/>
          </a:xfrm>
        </p:grpSpPr>
        <p:pic>
          <p:nvPicPr>
            <p:cNvPr id="4" name="Picture 3" descr="Smart+Cities+Connectivity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5" y="1242580"/>
              <a:ext cx="1270000" cy="127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52809" y="2512580"/>
              <a:ext cx="1957781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D9D9D9"/>
                  </a:solidFill>
                </a:rPr>
                <a:t>CONNECTIVITY</a:t>
              </a:r>
              <a:endParaRPr lang="en-US" sz="2800" dirty="0">
                <a:solidFill>
                  <a:srgbClr val="D9D9D9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14081" y="3913315"/>
            <a:ext cx="1608134" cy="2071786"/>
            <a:chOff x="1434789" y="3175511"/>
            <a:chExt cx="1331377" cy="1715235"/>
          </a:xfrm>
        </p:grpSpPr>
        <p:pic>
          <p:nvPicPr>
            <p:cNvPr id="5" name="Picture 4" descr="Smart+Cities+Mobility.png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5" y="3175511"/>
              <a:ext cx="1270000" cy="127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34789" y="4457571"/>
              <a:ext cx="1331377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D9D9D9"/>
                  </a:solidFill>
                </a:rPr>
                <a:t>MOBILITY</a:t>
              </a:r>
              <a:endParaRPr lang="en-US" sz="2800" dirty="0">
                <a:solidFill>
                  <a:srgbClr val="D9D9D9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04190" y="889012"/>
            <a:ext cx="1533998" cy="2057219"/>
            <a:chOff x="5851607" y="1242580"/>
            <a:chExt cx="1270000" cy="1703175"/>
          </a:xfrm>
        </p:grpSpPr>
        <p:pic>
          <p:nvPicPr>
            <p:cNvPr id="6" name="Picture 5" descr="Smart+Cities+Security.png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07" y="1242580"/>
              <a:ext cx="1270000" cy="127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68749" y="2512580"/>
              <a:ext cx="1034099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D9D9D9"/>
                  </a:solidFill>
                </a:rPr>
                <a:t>SAFETY</a:t>
              </a:r>
              <a:endParaRPr lang="en-US" sz="2800" dirty="0">
                <a:solidFill>
                  <a:srgbClr val="D9D9D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68018" y="3915367"/>
            <a:ext cx="2544286" cy="2059861"/>
            <a:chOff x="5423243" y="3425463"/>
            <a:chExt cx="2106420" cy="1705363"/>
          </a:xfrm>
        </p:grpSpPr>
        <p:pic>
          <p:nvPicPr>
            <p:cNvPr id="7" name="Picture 6" descr="Smart+Cities+Sustainability.png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07" y="3425463"/>
              <a:ext cx="1270000" cy="127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423243" y="4697651"/>
              <a:ext cx="2106420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D9D9D9"/>
                  </a:solidFill>
                </a:rPr>
                <a:t>SUSTAINABILITY</a:t>
              </a:r>
              <a:endParaRPr lang="en-US" sz="2800" dirty="0">
                <a:solidFill>
                  <a:srgbClr val="D9D9D9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55078" y="3939297"/>
            <a:ext cx="184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D9D9D9"/>
                </a:solidFill>
              </a:rPr>
              <a:t>CITIZEN</a:t>
            </a:r>
            <a:endParaRPr lang="en-US" sz="2800" dirty="0">
              <a:solidFill>
                <a:srgbClr val="D9D9D9"/>
              </a:solidFill>
            </a:endParaRPr>
          </a:p>
        </p:txBody>
      </p:sp>
      <p:pic>
        <p:nvPicPr>
          <p:cNvPr id="9" name="Picture 8" descr="citizen2.png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15" y="2309514"/>
            <a:ext cx="2930122" cy="16929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55078" y="336932"/>
            <a:ext cx="184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D9D9D9"/>
                </a:solidFill>
              </a:rPr>
              <a:t>DATA</a:t>
            </a:r>
            <a:endParaRPr lang="en-US" sz="2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9837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136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7</cp:revision>
  <dcterms:created xsi:type="dcterms:W3CDTF">2018-08-15T12:55:16Z</dcterms:created>
  <dcterms:modified xsi:type="dcterms:W3CDTF">2018-08-15T15:14:30Z</dcterms:modified>
</cp:coreProperties>
</file>