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46AE-C0D3-3645-9F38-5C433272255E}" type="datetimeFigureOut">
              <a:rPr lang="en-US" smtClean="0"/>
              <a:t>18-08-15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6F5E-2777-D34D-BB64-CF85291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59902" y="889012"/>
            <a:ext cx="2364750" cy="2057219"/>
            <a:chOff x="1152809" y="1242580"/>
            <a:chExt cx="1957781" cy="1703175"/>
          </a:xfrm>
        </p:grpSpPr>
        <p:pic>
          <p:nvPicPr>
            <p:cNvPr id="4" name="Picture 3" descr="Smart+Cities+Connectivity.png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535" y="1242580"/>
              <a:ext cx="1270000" cy="127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152809" y="2512580"/>
              <a:ext cx="1957781" cy="43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85000"/>
                    </a:schemeClr>
                  </a:solidFill>
                </a:rPr>
                <a:t>CONNECTIVITY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14081" y="3913315"/>
            <a:ext cx="1608134" cy="2071786"/>
            <a:chOff x="1434789" y="3175511"/>
            <a:chExt cx="1331377" cy="1715235"/>
          </a:xfrm>
        </p:grpSpPr>
        <p:pic>
          <p:nvPicPr>
            <p:cNvPr id="5" name="Picture 4" descr="Smart+Cities+Mobility.png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535" y="3175511"/>
              <a:ext cx="1270000" cy="1270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434789" y="4457571"/>
              <a:ext cx="1331377" cy="43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85000"/>
                    </a:schemeClr>
                  </a:solidFill>
                </a:rPr>
                <a:t>MOBILITY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04190" y="889012"/>
            <a:ext cx="1533998" cy="2057219"/>
            <a:chOff x="5851607" y="1242580"/>
            <a:chExt cx="1270000" cy="1703175"/>
          </a:xfrm>
        </p:grpSpPr>
        <p:pic>
          <p:nvPicPr>
            <p:cNvPr id="6" name="Picture 5" descr="Smart+Cities+Security.png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07" y="1242580"/>
              <a:ext cx="1270000" cy="1270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968749" y="2512580"/>
              <a:ext cx="1034099" cy="43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85000"/>
                    </a:schemeClr>
                  </a:solidFill>
                </a:rPr>
                <a:t>SAFETY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68018" y="3915367"/>
            <a:ext cx="2544286" cy="2059861"/>
            <a:chOff x="5423243" y="3425463"/>
            <a:chExt cx="2106420" cy="1705363"/>
          </a:xfrm>
        </p:grpSpPr>
        <p:pic>
          <p:nvPicPr>
            <p:cNvPr id="7" name="Picture 6" descr="Smart+Cities+Sustainability.png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07" y="3425463"/>
              <a:ext cx="1270000" cy="1270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423243" y="4697651"/>
              <a:ext cx="2106420" cy="43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85000"/>
                    </a:schemeClr>
                  </a:solidFill>
                </a:rPr>
                <a:t>SUSTAINABILITY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82923" y="4213467"/>
            <a:ext cx="184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CITIZEN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1" name="Picture 20" descr="people.png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18" y="2679469"/>
            <a:ext cx="1533998" cy="15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9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Hong</dc:creator>
  <cp:lastModifiedBy>Andy Hong</cp:lastModifiedBy>
  <cp:revision>4</cp:revision>
  <dcterms:created xsi:type="dcterms:W3CDTF">2018-08-15T12:55:16Z</dcterms:created>
  <dcterms:modified xsi:type="dcterms:W3CDTF">2018-08-15T13:33:20Z</dcterms:modified>
</cp:coreProperties>
</file>