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>
        <p:scale>
          <a:sx n="43" d="100"/>
          <a:sy n="43" d="100"/>
        </p:scale>
        <p:origin x="204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2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1F6B-5834-C547-B1FD-8FFA7B03C11A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79EB-5113-BA46-B2B0-2C5EE738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320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9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320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509" y="4098175"/>
            <a:ext cx="5752011" cy="1001894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chemeClr val="bg1"/>
                </a:solidFill>
                <a:latin typeface="Fira Sans Medium" charset="0"/>
                <a:ea typeface="Fira Sans Medium" charset="0"/>
                <a:cs typeface="Fira Sans Medium" charset="0"/>
              </a:rPr>
              <a:t>Write Title Here</a:t>
            </a:r>
            <a:endParaRPr lang="en-US" sz="4400" dirty="0">
              <a:solidFill>
                <a:schemeClr val="bg1"/>
              </a:solidFill>
              <a:latin typeface="Fira Sans Medium" charset="0"/>
              <a:ea typeface="Fira Sans Medium" charset="0"/>
              <a:cs typeface="Fira Sans Medium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74387"/>
            <a:ext cx="12192000" cy="40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Series A | </a:t>
            </a:r>
            <a:r>
              <a:rPr lang="en-US" sz="1400" b="1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Confidential</a:t>
            </a:r>
            <a:r>
              <a:rPr lang="en-US" sz="1400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 | This document is the proprietary of PT. Urban </a:t>
            </a:r>
            <a:r>
              <a:rPr lang="en-US" sz="1400" dirty="0" err="1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Teknologi</a:t>
            </a:r>
            <a:r>
              <a:rPr lang="en-US" sz="1400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 Digital</a:t>
            </a:r>
            <a:endParaRPr lang="en-US" sz="1400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734291" y="1163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32088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Write Title Here</a:t>
            </a:r>
            <a:endParaRPr lang="en-US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32088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Add Title </a:t>
            </a:r>
            <a:endParaRPr lang="en-US" sz="4800" b="1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Write your subtitle</a:t>
            </a:r>
            <a:r>
              <a:rPr lang="mr-IN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…</a:t>
            </a:r>
            <a:endParaRPr lang="en-US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32088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Fira Sans SemiBold" charset="0"/>
                <a:ea typeface="Fira Sans SemiBold" charset="0"/>
                <a:cs typeface="Fira Sans SemiBold" charset="0"/>
              </a:rPr>
              <a:t>Write Title Here</a:t>
            </a:r>
            <a:r>
              <a:rPr lang="mr-IN" b="1" dirty="0" smtClean="0">
                <a:solidFill>
                  <a:schemeClr val="bg1"/>
                </a:solidFill>
                <a:latin typeface="Fira Sans SemiBold" charset="0"/>
                <a:ea typeface="Fira Sans SemiBold" charset="0"/>
                <a:cs typeface="Fira Sans SemiBold" charset="0"/>
              </a:rPr>
              <a:t>…</a:t>
            </a:r>
            <a:r>
              <a:rPr lang="en-US" b="1" dirty="0" smtClean="0">
                <a:solidFill>
                  <a:schemeClr val="bg1"/>
                </a:solidFill>
                <a:latin typeface="Fira Sans SemiBold" charset="0"/>
                <a:ea typeface="Fira Sans SemiBold" charset="0"/>
                <a:cs typeface="Fira Sans SemiBold" charset="0"/>
              </a:rPr>
              <a:t>.</a:t>
            </a:r>
            <a:endParaRPr lang="en-US" b="1" dirty="0">
              <a:solidFill>
                <a:schemeClr val="bg1"/>
              </a:solidFill>
              <a:latin typeface="Fira Sans SemiBold" charset="0"/>
              <a:ea typeface="Fira Sans SemiBold" charset="0"/>
              <a:cs typeface="Fira Sans SemiBold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Subtitle here</a:t>
            </a:r>
            <a:r>
              <a:rPr lang="mr-IN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…</a:t>
            </a:r>
            <a:endParaRPr lang="en-US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1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0"/>
            <a:ext cx="12166600" cy="68580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51509" y="4098175"/>
            <a:ext cx="5752011" cy="10018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Fira Sans Medium" charset="0"/>
                <a:ea typeface="Fira Sans Medium" charset="0"/>
                <a:cs typeface="Fira Sans Medium" charset="0"/>
              </a:rPr>
              <a:t>Thank You</a:t>
            </a:r>
            <a:endParaRPr lang="en-US" dirty="0">
              <a:solidFill>
                <a:schemeClr val="bg1"/>
              </a:solidFill>
              <a:latin typeface="Fira Sans Medium" charset="0"/>
              <a:ea typeface="Fira Sans Medium" charset="0"/>
              <a:cs typeface="Fira Sans Medium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174387"/>
            <a:ext cx="12192000" cy="4033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Series A | </a:t>
            </a:r>
            <a:r>
              <a:rPr lang="en-US" sz="1400" b="1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Confidential</a:t>
            </a:r>
            <a:r>
              <a:rPr lang="en-US" sz="1400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 | This document is the proprietary of PT. Urban </a:t>
            </a:r>
            <a:r>
              <a:rPr lang="en-US" sz="1400" dirty="0" err="1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Teknologi</a:t>
            </a:r>
            <a:r>
              <a:rPr lang="en-US" sz="1400" dirty="0" smtClean="0">
                <a:solidFill>
                  <a:schemeClr val="bg1"/>
                </a:solidFill>
                <a:latin typeface="Fira Sans" charset="0"/>
                <a:ea typeface="Fira Sans" charset="0"/>
                <a:cs typeface="Fira Sans" charset="0"/>
              </a:rPr>
              <a:t> Digital</a:t>
            </a:r>
            <a:endParaRPr lang="en-US" sz="1400" dirty="0">
              <a:solidFill>
                <a:schemeClr val="bg1"/>
              </a:solidFill>
              <a:latin typeface="Fira Sans" charset="0"/>
              <a:ea typeface="Fira Sans" charset="0"/>
              <a:cs typeface="Fira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4160" y="3698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6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54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Fira Sans</vt:lpstr>
      <vt:lpstr>Fira Sans Medium</vt:lpstr>
      <vt:lpstr>Fira Sans SemiBold</vt:lpstr>
      <vt:lpstr>Arial</vt:lpstr>
      <vt:lpstr>Office Theme</vt:lpstr>
      <vt:lpstr>PowerPoint Presentation</vt:lpstr>
      <vt:lpstr>Write Title Here</vt:lpstr>
      <vt:lpstr>Write Title Here</vt:lpstr>
      <vt:lpstr>Add Title </vt:lpstr>
      <vt:lpstr>Write Title Here….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Microsoft Office User</dc:creator>
  <cp:lastModifiedBy>Microsoft Office User</cp:lastModifiedBy>
  <cp:revision>6</cp:revision>
  <dcterms:created xsi:type="dcterms:W3CDTF">2019-02-11T11:18:51Z</dcterms:created>
  <dcterms:modified xsi:type="dcterms:W3CDTF">2019-02-12T04:10:37Z</dcterms:modified>
</cp:coreProperties>
</file>