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61" r:id="rId4"/>
    <p:sldId id="262" r:id="rId5"/>
    <p:sldId id="26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28"/>
  </p:normalViewPr>
  <p:slideViewPr>
    <p:cSldViewPr snapToGrid="0" snapToObjects="1">
      <p:cViewPr>
        <p:scale>
          <a:sx n="93" d="100"/>
          <a:sy n="93" d="100"/>
        </p:scale>
        <p:origin x="144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A1F6B-5834-C547-B1FD-8FFA7B03C11A}" type="datetimeFigureOut">
              <a:rPr lang="en-US" smtClean="0"/>
              <a:t>2/11/19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F79EB-5113-BA46-B2B0-2C5EE7380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886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A1F6B-5834-C547-B1FD-8FFA7B03C11A}" type="datetimeFigureOut">
              <a:rPr lang="en-US" smtClean="0"/>
              <a:t>2/11/19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F79EB-5113-BA46-B2B0-2C5EE7380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072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A1F6B-5834-C547-B1FD-8FFA7B03C11A}" type="datetimeFigureOut">
              <a:rPr lang="en-US" smtClean="0"/>
              <a:t>2/11/19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F79EB-5113-BA46-B2B0-2C5EE7380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697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A1F6B-5834-C547-B1FD-8FFA7B03C11A}" type="datetimeFigureOut">
              <a:rPr lang="en-US" smtClean="0"/>
              <a:t>2/11/19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F79EB-5113-BA46-B2B0-2C5EE7380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345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A1F6B-5834-C547-B1FD-8FFA7B03C11A}" type="datetimeFigureOut">
              <a:rPr lang="en-US" smtClean="0"/>
              <a:t>2/11/19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F79EB-5113-BA46-B2B0-2C5EE7380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923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A1F6B-5834-C547-B1FD-8FFA7B03C11A}" type="datetimeFigureOut">
              <a:rPr lang="en-US" smtClean="0"/>
              <a:t>2/11/19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F79EB-5113-BA46-B2B0-2C5EE7380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179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A1F6B-5834-C547-B1FD-8FFA7B03C11A}" type="datetimeFigureOut">
              <a:rPr lang="en-US" smtClean="0"/>
              <a:t>2/11/19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F79EB-5113-BA46-B2B0-2C5EE7380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06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A1F6B-5834-C547-B1FD-8FFA7B03C11A}" type="datetimeFigureOut">
              <a:rPr lang="en-US" smtClean="0"/>
              <a:t>2/11/19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F79EB-5113-BA46-B2B0-2C5EE7380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774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A1F6B-5834-C547-B1FD-8FFA7B03C11A}" type="datetimeFigureOut">
              <a:rPr lang="en-US" smtClean="0"/>
              <a:t>2/11/19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F79EB-5113-BA46-B2B0-2C5EE7380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59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A1F6B-5834-C547-B1FD-8FFA7B03C11A}" type="datetimeFigureOut">
              <a:rPr lang="en-US" smtClean="0"/>
              <a:t>2/11/19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F79EB-5113-BA46-B2B0-2C5EE7380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02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A1F6B-5834-C547-B1FD-8FFA7B03C11A}" type="datetimeFigureOut">
              <a:rPr lang="en-US" smtClean="0"/>
              <a:t>2/11/19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F79EB-5113-BA46-B2B0-2C5EE7380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933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CA1F6B-5834-C547-B1FD-8FFA7B03C11A}" type="datetimeFigureOut">
              <a:rPr lang="en-US" smtClean="0"/>
              <a:t>2/11/19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7F79EB-5113-BA46-B2B0-2C5EE7380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632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" y="0"/>
            <a:ext cx="12132088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1509" y="4098175"/>
            <a:ext cx="5752011" cy="1001894"/>
          </a:xfrm>
        </p:spPr>
        <p:txBody>
          <a:bodyPr>
            <a:normAutofit/>
          </a:bodyPr>
          <a:lstStyle/>
          <a:p>
            <a:pPr algn="l"/>
            <a:r>
              <a:rPr lang="en-US" sz="4400" dirty="0" smtClean="0">
                <a:solidFill>
                  <a:schemeClr val="tx2">
                    <a:lumMod val="75000"/>
                  </a:schemeClr>
                </a:solidFill>
                <a:latin typeface="Fira Sans Medium" charset="0"/>
                <a:ea typeface="Fira Sans Medium" charset="0"/>
                <a:cs typeface="Fira Sans Medium" charset="0"/>
              </a:rPr>
              <a:t>Write Title Here</a:t>
            </a:r>
            <a:endParaRPr lang="en-US" sz="4400" dirty="0">
              <a:solidFill>
                <a:schemeClr val="tx2">
                  <a:lumMod val="75000"/>
                </a:schemeClr>
              </a:solidFill>
              <a:latin typeface="Fira Sans Medium" charset="0"/>
              <a:ea typeface="Fira Sans Medium" charset="0"/>
              <a:cs typeface="Fira Sans Med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6667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06" y="0"/>
            <a:ext cx="12132088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669420"/>
            <a:ext cx="10515600" cy="1625312"/>
          </a:xfrm>
        </p:spPr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Fira Sans Medium" charset="0"/>
                <a:ea typeface="Fira Sans Medium" charset="0"/>
                <a:cs typeface="Fira Sans Medium" charset="0"/>
              </a:rPr>
              <a:t>Add Title Here</a:t>
            </a:r>
            <a:r>
              <a:rPr lang="mr-IN" dirty="0" smtClean="0">
                <a:solidFill>
                  <a:schemeClr val="accent1">
                    <a:lumMod val="75000"/>
                  </a:schemeClr>
                </a:solidFill>
                <a:latin typeface="Fira Sans Medium" charset="0"/>
                <a:ea typeface="Fira Sans Medium" charset="0"/>
                <a:cs typeface="Fira Sans Medium" charset="0"/>
              </a:rPr>
              <a:t>…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Fira Sans Medium" charset="0"/>
              <a:ea typeface="Fira Sans Medium" charset="0"/>
              <a:cs typeface="Fira Sans Medium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2511281"/>
            <a:ext cx="10515600" cy="1500187"/>
          </a:xfrm>
        </p:spPr>
        <p:txBody>
          <a:bodyPr/>
          <a:lstStyle/>
          <a:p>
            <a:r>
              <a:rPr lang="en-US" dirty="0" smtClean="0"/>
              <a:t>Write your subtitle here</a:t>
            </a:r>
            <a:r>
              <a:rPr lang="mr-IN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963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Fira Sans Medium" charset="0"/>
                <a:ea typeface="Fira Sans Medium" charset="0"/>
                <a:cs typeface="Fira Sans Medium" charset="0"/>
              </a:rPr>
              <a:t>Write</a:t>
            </a:r>
            <a:r>
              <a:rPr lang="en-US" dirty="0" smtClean="0">
                <a:latin typeface="Fira Sans Medium" charset="0"/>
                <a:ea typeface="Fira Sans Medium" charset="0"/>
                <a:cs typeface="Fira Sans Medium" charset="0"/>
              </a:rPr>
              <a:t> </a:t>
            </a:r>
            <a:r>
              <a:rPr lang="en-US" sz="4000" dirty="0" smtClean="0">
                <a:latin typeface="Fira Sans Medium" charset="0"/>
                <a:ea typeface="Fira Sans Medium" charset="0"/>
                <a:cs typeface="Fira Sans Medium" charset="0"/>
              </a:rPr>
              <a:t>Title</a:t>
            </a:r>
            <a:r>
              <a:rPr lang="en-US" dirty="0" smtClean="0">
                <a:latin typeface="Fira Sans Medium" charset="0"/>
                <a:ea typeface="Fira Sans Medium" charset="0"/>
                <a:cs typeface="Fira Sans Medium" charset="0"/>
              </a:rPr>
              <a:t> Here</a:t>
            </a:r>
            <a:endParaRPr lang="en-US" dirty="0">
              <a:latin typeface="Fira Sans Medium" charset="0"/>
              <a:ea typeface="Fira Sans Medium" charset="0"/>
              <a:cs typeface="Fira Sans Med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41897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25003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>
                <a:latin typeface="Fira Sans" charset="0"/>
                <a:ea typeface="Fira Sans" charset="0"/>
                <a:cs typeface="Fira Sans" charset="0"/>
              </a:rPr>
              <a:t>Write your title here</a:t>
            </a:r>
            <a:r>
              <a:rPr lang="mr-IN" sz="4000" dirty="0" smtClean="0">
                <a:latin typeface="Fira Sans" charset="0"/>
                <a:ea typeface="Fira Sans" charset="0"/>
                <a:cs typeface="Fira Sans" charset="0"/>
              </a:rPr>
              <a:t>…</a:t>
            </a:r>
            <a:endParaRPr lang="en-US" sz="4000" dirty="0">
              <a:latin typeface="Fira Sans" charset="0"/>
              <a:ea typeface="Fira Sans" charset="0"/>
              <a:cs typeface="Fira Sans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958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57488" cy="685800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>
                <a:solidFill>
                  <a:schemeClr val="accent1">
                    <a:lumMod val="75000"/>
                  </a:schemeClr>
                </a:solidFill>
                <a:latin typeface="Fira Sans SemiBold" charset="0"/>
                <a:ea typeface="Fira Sans SemiBold" charset="0"/>
                <a:cs typeface="Fira Sans SemiBold" charset="0"/>
              </a:rPr>
              <a:t>Title</a:t>
            </a:r>
            <a:endParaRPr lang="en-US" sz="5400" b="1" dirty="0">
              <a:solidFill>
                <a:schemeClr val="accent1">
                  <a:lumMod val="75000"/>
                </a:schemeClr>
              </a:solidFill>
              <a:latin typeface="Fira Sans SemiBold" charset="0"/>
              <a:ea typeface="Fira Sans SemiBold" charset="0"/>
              <a:cs typeface="Fira Sans SemiBold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310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21</Words>
  <Application>Microsoft Macintosh PowerPoint</Application>
  <PresentationFormat>Widescreen</PresentationFormat>
  <Paragraphs>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Calibri</vt:lpstr>
      <vt:lpstr>Calibri Light</vt:lpstr>
      <vt:lpstr>Fira Sans</vt:lpstr>
      <vt:lpstr>Fira Sans Medium</vt:lpstr>
      <vt:lpstr>Fira Sans SemiBold</vt:lpstr>
      <vt:lpstr>Mangal</vt:lpstr>
      <vt:lpstr>Arial</vt:lpstr>
      <vt:lpstr>Office Theme</vt:lpstr>
      <vt:lpstr>Write Title Here</vt:lpstr>
      <vt:lpstr>Add Title Here…</vt:lpstr>
      <vt:lpstr>Write Title Here</vt:lpstr>
      <vt:lpstr>Write your title here…</vt:lpstr>
      <vt:lpstr>Title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Insert Title Here</dc:title>
  <dc:creator>Microsoft Office User</dc:creator>
  <cp:lastModifiedBy>Microsoft Office User</cp:lastModifiedBy>
  <cp:revision>4</cp:revision>
  <dcterms:created xsi:type="dcterms:W3CDTF">2019-02-11T11:18:51Z</dcterms:created>
  <dcterms:modified xsi:type="dcterms:W3CDTF">2019-02-11T11:44:49Z</dcterms:modified>
</cp:coreProperties>
</file>