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2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health vulnerability demand&#10;&#10;Description automatically generated with medium confidence">
            <a:extLst>
              <a:ext uri="{FF2B5EF4-FFF2-40B4-BE49-F238E27FC236}">
                <a16:creationId xmlns:a16="http://schemas.microsoft.com/office/drawing/2014/main" id="{ABC0F5F8-2C93-38A9-AB53-6A7359024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6" b="20268"/>
          <a:stretch/>
        </p:blipFill>
        <p:spPr>
          <a:xfrm>
            <a:off x="0" y="452"/>
            <a:ext cx="4482776" cy="3880173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84A7B686-9E59-6CD4-917C-EADFB1193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36" b="20268"/>
          <a:stretch/>
        </p:blipFill>
        <p:spPr>
          <a:xfrm>
            <a:off x="4661225" y="451"/>
            <a:ext cx="4482776" cy="3880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901C7-A015-E859-D128-5C253295A08C}"/>
              </a:ext>
            </a:extLst>
          </p:cNvPr>
          <p:cNvSpPr txBox="1"/>
          <p:nvPr/>
        </p:nvSpPr>
        <p:spPr>
          <a:xfrm>
            <a:off x="1951456" y="4081346"/>
            <a:ext cx="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FC87A-1D47-5579-51B3-F2DF9C8FCC80}"/>
              </a:ext>
            </a:extLst>
          </p:cNvPr>
          <p:cNvSpPr txBox="1"/>
          <p:nvPr/>
        </p:nvSpPr>
        <p:spPr>
          <a:xfrm>
            <a:off x="6612683" y="4121046"/>
            <a:ext cx="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(b.)</a:t>
            </a:r>
          </a:p>
        </p:txBody>
      </p:sp>
    </p:spTree>
    <p:extLst>
      <p:ext uri="{BB962C8B-B14F-4D97-AF65-F5344CB8AC3E}">
        <p14:creationId xmlns:p14="http://schemas.microsoft.com/office/powerpoint/2010/main" val="201347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health vulnerability demand&#10;&#10;Description automatically generated with medium confidence">
            <a:extLst>
              <a:ext uri="{FF2B5EF4-FFF2-40B4-BE49-F238E27FC236}">
                <a16:creationId xmlns:a16="http://schemas.microsoft.com/office/drawing/2014/main" id="{ABC0F5F8-2C93-38A9-AB53-6A7359024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6" b="20268"/>
          <a:stretch/>
        </p:blipFill>
        <p:spPr>
          <a:xfrm>
            <a:off x="0" y="452"/>
            <a:ext cx="4482776" cy="3880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901C7-A015-E859-D128-5C253295A08C}"/>
              </a:ext>
            </a:extLst>
          </p:cNvPr>
          <p:cNvSpPr txBox="1"/>
          <p:nvPr/>
        </p:nvSpPr>
        <p:spPr>
          <a:xfrm>
            <a:off x="1951456" y="4081346"/>
            <a:ext cx="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FC87A-1D47-5579-51B3-F2DF9C8FCC80}"/>
              </a:ext>
            </a:extLst>
          </p:cNvPr>
          <p:cNvSpPr txBox="1"/>
          <p:nvPr/>
        </p:nvSpPr>
        <p:spPr>
          <a:xfrm>
            <a:off x="6612683" y="4121046"/>
            <a:ext cx="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(b.)</a:t>
            </a:r>
          </a:p>
        </p:txBody>
      </p:sp>
      <p:pic>
        <p:nvPicPr>
          <p:cNvPr id="3" name="Picture 2" descr="A map of different colored squares&#10;&#10;Description automatically generated">
            <a:extLst>
              <a:ext uri="{FF2B5EF4-FFF2-40B4-BE49-F238E27FC236}">
                <a16:creationId xmlns:a16="http://schemas.microsoft.com/office/drawing/2014/main" id="{EC9552D2-968C-B470-DB39-1A8C57C2A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83" b="20153"/>
          <a:stretch/>
        </p:blipFill>
        <p:spPr>
          <a:xfrm>
            <a:off x="0" y="1"/>
            <a:ext cx="4351283" cy="4012308"/>
          </a:xfrm>
          <a:prstGeom prst="rect">
            <a:avLst/>
          </a:prstGeom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CC0905DE-D6EE-2F62-203B-3222F3F353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83" b="20153"/>
          <a:stretch/>
        </p:blipFill>
        <p:spPr>
          <a:xfrm>
            <a:off x="4792716" y="0"/>
            <a:ext cx="4351284" cy="40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12</Words>
  <Application>Microsoft Macintosh PowerPoint</Application>
  <PresentationFormat>Letter Paper (8.5x11 in)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Mandalapu, Akhil</dc:creator>
  <cp:lastModifiedBy>Mandalapu, Akhil</cp:lastModifiedBy>
  <cp:revision>2</cp:revision>
  <dcterms:created xsi:type="dcterms:W3CDTF">2023-12-03T16:21:50Z</dcterms:created>
  <dcterms:modified xsi:type="dcterms:W3CDTF">2023-12-03T16:32:56Z</dcterms:modified>
</cp:coreProperties>
</file>