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0" d="100"/>
          <a:sy n="120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0564-EEA2-AA40-9726-C9C3952E657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B75E-6A11-F645-A60D-693A5902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8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0564-EEA2-AA40-9726-C9C3952E657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B75E-6A11-F645-A60D-693A5902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0564-EEA2-AA40-9726-C9C3952E657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B75E-6A11-F645-A60D-693A5902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5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0564-EEA2-AA40-9726-C9C3952E657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B75E-6A11-F645-A60D-693A5902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4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0564-EEA2-AA40-9726-C9C3952E657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B75E-6A11-F645-A60D-693A5902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4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0564-EEA2-AA40-9726-C9C3952E657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B75E-6A11-F645-A60D-693A5902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9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0564-EEA2-AA40-9726-C9C3952E657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B75E-6A11-F645-A60D-693A5902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4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0564-EEA2-AA40-9726-C9C3952E657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B75E-6A11-F645-A60D-693A5902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8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0564-EEA2-AA40-9726-C9C3952E657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B75E-6A11-F645-A60D-693A5902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9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0564-EEA2-AA40-9726-C9C3952E657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B75E-6A11-F645-A60D-693A5902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6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0564-EEA2-AA40-9726-C9C3952E657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B75E-6A11-F645-A60D-693A5902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7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30564-EEA2-AA40-9726-C9C3952E657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1B75E-6A11-F645-A60D-693A5902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7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health vulnerability demand&#10;&#10;Description automatically generated with medium confidence">
            <a:extLst>
              <a:ext uri="{FF2B5EF4-FFF2-40B4-BE49-F238E27FC236}">
                <a16:creationId xmlns:a16="http://schemas.microsoft.com/office/drawing/2014/main" id="{ABC0F5F8-2C93-38A9-AB53-6A7359024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36" b="20268"/>
          <a:stretch/>
        </p:blipFill>
        <p:spPr>
          <a:xfrm>
            <a:off x="10622" y="453"/>
            <a:ext cx="4482776" cy="38801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7901C7-A015-E859-D128-5C253295A08C}"/>
              </a:ext>
            </a:extLst>
          </p:cNvPr>
          <p:cNvSpPr txBox="1"/>
          <p:nvPr/>
        </p:nvSpPr>
        <p:spPr>
          <a:xfrm>
            <a:off x="2198278" y="4111687"/>
            <a:ext cx="57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FC87A-1D47-5579-51B3-F2DF9C8FCC80}"/>
              </a:ext>
            </a:extLst>
          </p:cNvPr>
          <p:cNvSpPr txBox="1"/>
          <p:nvPr/>
        </p:nvSpPr>
        <p:spPr>
          <a:xfrm>
            <a:off x="6794205" y="4108574"/>
            <a:ext cx="57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(b.)</a:t>
            </a:r>
          </a:p>
        </p:txBody>
      </p:sp>
      <p:pic>
        <p:nvPicPr>
          <p:cNvPr id="3" name="Picture 2" descr="A map of health vulnerability&#10;&#10;Description automatically generated">
            <a:extLst>
              <a:ext uri="{FF2B5EF4-FFF2-40B4-BE49-F238E27FC236}">
                <a16:creationId xmlns:a16="http://schemas.microsoft.com/office/drawing/2014/main" id="{C0BC382C-7F46-3254-941D-B9F125599A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72" b="20195"/>
          <a:stretch/>
        </p:blipFill>
        <p:spPr>
          <a:xfrm>
            <a:off x="202402" y="0"/>
            <a:ext cx="4571617" cy="3971023"/>
          </a:xfrm>
          <a:prstGeom prst="rect">
            <a:avLst/>
          </a:prstGeom>
        </p:spPr>
      </p:pic>
      <p:pic>
        <p:nvPicPr>
          <p:cNvPr id="6" name="Picture 5" descr="A map of different colored squares&#10;&#10;Description automatically generated">
            <a:extLst>
              <a:ext uri="{FF2B5EF4-FFF2-40B4-BE49-F238E27FC236}">
                <a16:creationId xmlns:a16="http://schemas.microsoft.com/office/drawing/2014/main" id="{F89A0044-D0D9-2644-4CB3-72D8E450D9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94" b="20080"/>
          <a:stretch/>
        </p:blipFill>
        <p:spPr>
          <a:xfrm>
            <a:off x="4778946" y="450"/>
            <a:ext cx="4571546" cy="3970573"/>
          </a:xfrm>
          <a:prstGeom prst="rect">
            <a:avLst/>
          </a:prstGeom>
        </p:spPr>
      </p:pic>
      <p:pic>
        <p:nvPicPr>
          <p:cNvPr id="11" name="Picture 10" descr="A map of a country&#10;&#10;Description automatically generated">
            <a:extLst>
              <a:ext uri="{FF2B5EF4-FFF2-40B4-BE49-F238E27FC236}">
                <a16:creationId xmlns:a16="http://schemas.microsoft.com/office/drawing/2014/main" id="{788B16FF-CA93-6CAA-3AD1-BAE5FFC682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798" b="20077"/>
          <a:stretch/>
        </p:blipFill>
        <p:spPr>
          <a:xfrm>
            <a:off x="9222602" y="2540"/>
            <a:ext cx="4569140" cy="39684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16ECA7-5177-29EE-2F38-2301C981123C}"/>
              </a:ext>
            </a:extLst>
          </p:cNvPr>
          <p:cNvSpPr txBox="1"/>
          <p:nvPr/>
        </p:nvSpPr>
        <p:spPr>
          <a:xfrm>
            <a:off x="11390132" y="4102348"/>
            <a:ext cx="57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(c.)</a:t>
            </a:r>
          </a:p>
        </p:txBody>
      </p:sp>
    </p:spTree>
    <p:extLst>
      <p:ext uri="{BB962C8B-B14F-4D97-AF65-F5344CB8AC3E}">
        <p14:creationId xmlns:p14="http://schemas.microsoft.com/office/powerpoint/2010/main" val="201347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9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Mandalapu, Akhil</dc:creator>
  <cp:lastModifiedBy>Mandalapu, Akhil</cp:lastModifiedBy>
  <cp:revision>3</cp:revision>
  <dcterms:created xsi:type="dcterms:W3CDTF">2023-12-03T16:21:50Z</dcterms:created>
  <dcterms:modified xsi:type="dcterms:W3CDTF">2023-12-03T16:46:25Z</dcterms:modified>
</cp:coreProperties>
</file>