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8869363" cy="670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4" d="100"/>
          <a:sy n="124" d="100"/>
        </p:scale>
        <p:origin x="1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202" y="1097422"/>
            <a:ext cx="7538959" cy="2334542"/>
          </a:xfrm>
        </p:spPr>
        <p:txBody>
          <a:bodyPr anchor="b"/>
          <a:lstStyle>
            <a:lvl1pPr algn="ctr">
              <a:defRPr sz="5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671" y="3521993"/>
            <a:ext cx="6652022" cy="1618967"/>
          </a:xfrm>
        </p:spPr>
        <p:txBody>
          <a:bodyPr/>
          <a:lstStyle>
            <a:lvl1pPr marL="0" indent="0" algn="ctr">
              <a:buNone/>
              <a:defRPr sz="2328"/>
            </a:lvl1pPr>
            <a:lvl2pPr marL="443484" indent="0" algn="ctr">
              <a:buNone/>
              <a:defRPr sz="1940"/>
            </a:lvl2pPr>
            <a:lvl3pPr marL="886968" indent="0" algn="ctr">
              <a:buNone/>
              <a:defRPr sz="1746"/>
            </a:lvl3pPr>
            <a:lvl4pPr marL="1330452" indent="0" algn="ctr">
              <a:buNone/>
              <a:defRPr sz="1552"/>
            </a:lvl4pPr>
            <a:lvl5pPr marL="1773936" indent="0" algn="ctr">
              <a:buNone/>
              <a:defRPr sz="1552"/>
            </a:lvl5pPr>
            <a:lvl6pPr marL="2217420" indent="0" algn="ctr">
              <a:buNone/>
              <a:defRPr sz="1552"/>
            </a:lvl6pPr>
            <a:lvl7pPr marL="2660904" indent="0" algn="ctr">
              <a:buNone/>
              <a:defRPr sz="1552"/>
            </a:lvl7pPr>
            <a:lvl8pPr marL="3104388" indent="0" algn="ctr">
              <a:buNone/>
              <a:defRPr sz="1552"/>
            </a:lvl8pPr>
            <a:lvl9pPr marL="3547872" indent="0" algn="ctr">
              <a:buNone/>
              <a:defRPr sz="15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0F10-FDFD-5A48-B761-485267AC9EF2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2A9-C2C9-7F4A-946F-EB7B946C4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0F10-FDFD-5A48-B761-485267AC9EF2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2A9-C2C9-7F4A-946F-EB7B946C4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3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7139" y="357011"/>
            <a:ext cx="1912456" cy="56826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9" y="357011"/>
            <a:ext cx="5626502" cy="56826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0F10-FDFD-5A48-B761-485267AC9EF2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2A9-C2C9-7F4A-946F-EB7B946C4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0F10-FDFD-5A48-B761-485267AC9EF2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2A9-C2C9-7F4A-946F-EB7B946C4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9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50" y="1671745"/>
            <a:ext cx="7649826" cy="2789343"/>
          </a:xfrm>
        </p:spPr>
        <p:txBody>
          <a:bodyPr anchor="b"/>
          <a:lstStyle>
            <a:lvl1pPr>
              <a:defRPr sz="5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50" y="4487476"/>
            <a:ext cx="7649826" cy="1466850"/>
          </a:xfrm>
        </p:spPr>
        <p:txBody>
          <a:bodyPr/>
          <a:lstStyle>
            <a:lvl1pPr marL="0" indent="0">
              <a:buNone/>
              <a:defRPr sz="2328">
                <a:solidFill>
                  <a:schemeClr val="tx1"/>
                </a:solidFill>
              </a:defRPr>
            </a:lvl1pPr>
            <a:lvl2pPr marL="443484" indent="0">
              <a:buNone/>
              <a:defRPr sz="1940">
                <a:solidFill>
                  <a:schemeClr val="tx1">
                    <a:tint val="75000"/>
                  </a:schemeClr>
                </a:solidFill>
              </a:defRPr>
            </a:lvl2pPr>
            <a:lvl3pPr marL="886968" indent="0">
              <a:buNone/>
              <a:defRPr sz="1746">
                <a:solidFill>
                  <a:schemeClr val="tx1">
                    <a:tint val="75000"/>
                  </a:schemeClr>
                </a:solidFill>
              </a:defRPr>
            </a:lvl3pPr>
            <a:lvl4pPr marL="1330452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4pPr>
            <a:lvl5pPr marL="1773936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5pPr>
            <a:lvl6pPr marL="2217420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6pPr>
            <a:lvl7pPr marL="2660904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7pPr>
            <a:lvl8pPr marL="3104388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8pPr>
            <a:lvl9pPr marL="3547872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0F10-FDFD-5A48-B761-485267AC9EF2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2A9-C2C9-7F4A-946F-EB7B946C4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7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9" y="1785055"/>
            <a:ext cx="3769479" cy="4254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0115" y="1785055"/>
            <a:ext cx="3769479" cy="4254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0F10-FDFD-5A48-B761-485267AC9EF2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2A9-C2C9-7F4A-946F-EB7B946C4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357013"/>
            <a:ext cx="7649826" cy="12961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925" y="1643804"/>
            <a:ext cx="3752156" cy="805603"/>
          </a:xfrm>
        </p:spPr>
        <p:txBody>
          <a:bodyPr anchor="b"/>
          <a:lstStyle>
            <a:lvl1pPr marL="0" indent="0">
              <a:buNone/>
              <a:defRPr sz="2328" b="1"/>
            </a:lvl1pPr>
            <a:lvl2pPr marL="443484" indent="0">
              <a:buNone/>
              <a:defRPr sz="1940" b="1"/>
            </a:lvl2pPr>
            <a:lvl3pPr marL="886968" indent="0">
              <a:buNone/>
              <a:defRPr sz="1746" b="1"/>
            </a:lvl3pPr>
            <a:lvl4pPr marL="1330452" indent="0">
              <a:buNone/>
              <a:defRPr sz="1552" b="1"/>
            </a:lvl4pPr>
            <a:lvl5pPr marL="1773936" indent="0">
              <a:buNone/>
              <a:defRPr sz="1552" b="1"/>
            </a:lvl5pPr>
            <a:lvl6pPr marL="2217420" indent="0">
              <a:buNone/>
              <a:defRPr sz="1552" b="1"/>
            </a:lvl6pPr>
            <a:lvl7pPr marL="2660904" indent="0">
              <a:buNone/>
              <a:defRPr sz="1552" b="1"/>
            </a:lvl7pPr>
            <a:lvl8pPr marL="3104388" indent="0">
              <a:buNone/>
              <a:defRPr sz="1552" b="1"/>
            </a:lvl8pPr>
            <a:lvl9pPr marL="3547872" indent="0">
              <a:buNone/>
              <a:defRPr sz="15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925" y="2449407"/>
            <a:ext cx="3752156" cy="3602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0115" y="1643804"/>
            <a:ext cx="3770635" cy="805603"/>
          </a:xfrm>
        </p:spPr>
        <p:txBody>
          <a:bodyPr anchor="b"/>
          <a:lstStyle>
            <a:lvl1pPr marL="0" indent="0">
              <a:buNone/>
              <a:defRPr sz="2328" b="1"/>
            </a:lvl1pPr>
            <a:lvl2pPr marL="443484" indent="0">
              <a:buNone/>
              <a:defRPr sz="1940" b="1"/>
            </a:lvl2pPr>
            <a:lvl3pPr marL="886968" indent="0">
              <a:buNone/>
              <a:defRPr sz="1746" b="1"/>
            </a:lvl3pPr>
            <a:lvl4pPr marL="1330452" indent="0">
              <a:buNone/>
              <a:defRPr sz="1552" b="1"/>
            </a:lvl4pPr>
            <a:lvl5pPr marL="1773936" indent="0">
              <a:buNone/>
              <a:defRPr sz="1552" b="1"/>
            </a:lvl5pPr>
            <a:lvl6pPr marL="2217420" indent="0">
              <a:buNone/>
              <a:defRPr sz="1552" b="1"/>
            </a:lvl6pPr>
            <a:lvl7pPr marL="2660904" indent="0">
              <a:buNone/>
              <a:defRPr sz="1552" b="1"/>
            </a:lvl7pPr>
            <a:lvl8pPr marL="3104388" indent="0">
              <a:buNone/>
              <a:defRPr sz="1552" b="1"/>
            </a:lvl8pPr>
            <a:lvl9pPr marL="3547872" indent="0">
              <a:buNone/>
              <a:defRPr sz="15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0115" y="2449407"/>
            <a:ext cx="3770635" cy="3602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0F10-FDFD-5A48-B761-485267AC9EF2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2A9-C2C9-7F4A-946F-EB7B946C4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4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0F10-FDFD-5A48-B761-485267AC9EF2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2A9-C2C9-7F4A-946F-EB7B946C4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0F10-FDFD-5A48-B761-485267AC9EF2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2A9-C2C9-7F4A-946F-EB7B946C4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447040"/>
            <a:ext cx="2860600" cy="1564640"/>
          </a:xfrm>
        </p:spPr>
        <p:txBody>
          <a:bodyPr anchor="b"/>
          <a:lstStyle>
            <a:lvl1pPr>
              <a:defRPr sz="3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635" y="965484"/>
            <a:ext cx="4490115" cy="4765322"/>
          </a:xfrm>
        </p:spPr>
        <p:txBody>
          <a:bodyPr/>
          <a:lstStyle>
            <a:lvl1pPr>
              <a:defRPr sz="3104"/>
            </a:lvl1pPr>
            <a:lvl2pPr>
              <a:defRPr sz="2716"/>
            </a:lvl2pPr>
            <a:lvl3pPr>
              <a:defRPr sz="2328"/>
            </a:lvl3pPr>
            <a:lvl4pPr>
              <a:defRPr sz="1940"/>
            </a:lvl4pPr>
            <a:lvl5pPr>
              <a:defRPr sz="1940"/>
            </a:lvl5pPr>
            <a:lvl6pPr>
              <a:defRPr sz="1940"/>
            </a:lvl6pPr>
            <a:lvl7pPr>
              <a:defRPr sz="1940"/>
            </a:lvl7pPr>
            <a:lvl8pPr>
              <a:defRPr sz="1940"/>
            </a:lvl8pPr>
            <a:lvl9pPr>
              <a:defRPr sz="19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2011680"/>
            <a:ext cx="2860600" cy="3726886"/>
          </a:xfrm>
        </p:spPr>
        <p:txBody>
          <a:bodyPr/>
          <a:lstStyle>
            <a:lvl1pPr marL="0" indent="0">
              <a:buNone/>
              <a:defRPr sz="1552"/>
            </a:lvl1pPr>
            <a:lvl2pPr marL="443484" indent="0">
              <a:buNone/>
              <a:defRPr sz="1358"/>
            </a:lvl2pPr>
            <a:lvl3pPr marL="886968" indent="0">
              <a:buNone/>
              <a:defRPr sz="1164"/>
            </a:lvl3pPr>
            <a:lvl4pPr marL="1330452" indent="0">
              <a:buNone/>
              <a:defRPr sz="970"/>
            </a:lvl4pPr>
            <a:lvl5pPr marL="1773936" indent="0">
              <a:buNone/>
              <a:defRPr sz="970"/>
            </a:lvl5pPr>
            <a:lvl6pPr marL="2217420" indent="0">
              <a:buNone/>
              <a:defRPr sz="970"/>
            </a:lvl6pPr>
            <a:lvl7pPr marL="2660904" indent="0">
              <a:buNone/>
              <a:defRPr sz="970"/>
            </a:lvl7pPr>
            <a:lvl8pPr marL="3104388" indent="0">
              <a:buNone/>
              <a:defRPr sz="970"/>
            </a:lvl8pPr>
            <a:lvl9pPr marL="3547872" indent="0">
              <a:buNone/>
              <a:defRPr sz="9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0F10-FDFD-5A48-B761-485267AC9EF2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2A9-C2C9-7F4A-946F-EB7B946C4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447040"/>
            <a:ext cx="2860600" cy="1564640"/>
          </a:xfrm>
        </p:spPr>
        <p:txBody>
          <a:bodyPr anchor="b"/>
          <a:lstStyle>
            <a:lvl1pPr>
              <a:defRPr sz="31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0635" y="965484"/>
            <a:ext cx="4490115" cy="4765322"/>
          </a:xfrm>
        </p:spPr>
        <p:txBody>
          <a:bodyPr anchor="t"/>
          <a:lstStyle>
            <a:lvl1pPr marL="0" indent="0">
              <a:buNone/>
              <a:defRPr sz="3104"/>
            </a:lvl1pPr>
            <a:lvl2pPr marL="443484" indent="0">
              <a:buNone/>
              <a:defRPr sz="2716"/>
            </a:lvl2pPr>
            <a:lvl3pPr marL="886968" indent="0">
              <a:buNone/>
              <a:defRPr sz="2328"/>
            </a:lvl3pPr>
            <a:lvl4pPr marL="1330452" indent="0">
              <a:buNone/>
              <a:defRPr sz="1940"/>
            </a:lvl4pPr>
            <a:lvl5pPr marL="1773936" indent="0">
              <a:buNone/>
              <a:defRPr sz="1940"/>
            </a:lvl5pPr>
            <a:lvl6pPr marL="2217420" indent="0">
              <a:buNone/>
              <a:defRPr sz="1940"/>
            </a:lvl6pPr>
            <a:lvl7pPr marL="2660904" indent="0">
              <a:buNone/>
              <a:defRPr sz="1940"/>
            </a:lvl7pPr>
            <a:lvl8pPr marL="3104388" indent="0">
              <a:buNone/>
              <a:defRPr sz="1940"/>
            </a:lvl8pPr>
            <a:lvl9pPr marL="3547872" indent="0">
              <a:buNone/>
              <a:defRPr sz="19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2011680"/>
            <a:ext cx="2860600" cy="3726886"/>
          </a:xfrm>
        </p:spPr>
        <p:txBody>
          <a:bodyPr/>
          <a:lstStyle>
            <a:lvl1pPr marL="0" indent="0">
              <a:buNone/>
              <a:defRPr sz="1552"/>
            </a:lvl1pPr>
            <a:lvl2pPr marL="443484" indent="0">
              <a:buNone/>
              <a:defRPr sz="1358"/>
            </a:lvl2pPr>
            <a:lvl3pPr marL="886968" indent="0">
              <a:buNone/>
              <a:defRPr sz="1164"/>
            </a:lvl3pPr>
            <a:lvl4pPr marL="1330452" indent="0">
              <a:buNone/>
              <a:defRPr sz="970"/>
            </a:lvl4pPr>
            <a:lvl5pPr marL="1773936" indent="0">
              <a:buNone/>
              <a:defRPr sz="970"/>
            </a:lvl5pPr>
            <a:lvl6pPr marL="2217420" indent="0">
              <a:buNone/>
              <a:defRPr sz="970"/>
            </a:lvl6pPr>
            <a:lvl7pPr marL="2660904" indent="0">
              <a:buNone/>
              <a:defRPr sz="970"/>
            </a:lvl7pPr>
            <a:lvl8pPr marL="3104388" indent="0">
              <a:buNone/>
              <a:defRPr sz="970"/>
            </a:lvl8pPr>
            <a:lvl9pPr marL="3547872" indent="0">
              <a:buNone/>
              <a:defRPr sz="9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0F10-FDFD-5A48-B761-485267AC9EF2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522A9-C2C9-7F4A-946F-EB7B946C4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9" y="357013"/>
            <a:ext cx="7649826" cy="1296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9" y="1785055"/>
            <a:ext cx="7649826" cy="4254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9" y="6215099"/>
            <a:ext cx="1995607" cy="357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0F10-FDFD-5A48-B761-485267AC9EF2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77" y="6215099"/>
            <a:ext cx="2993410" cy="357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3987" y="6215099"/>
            <a:ext cx="1995607" cy="357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522A9-C2C9-7F4A-946F-EB7B946C4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86968" rtl="0" eaLnBrk="1" latinLnBrk="0" hangingPunct="1">
        <a:lnSpc>
          <a:spcPct val="90000"/>
        </a:lnSpc>
        <a:spcBef>
          <a:spcPct val="0"/>
        </a:spcBef>
        <a:buNone/>
        <a:defRPr sz="42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742" indent="-221742" algn="l" defTabSz="886968" rtl="0" eaLnBrk="1" latinLnBrk="0" hangingPunct="1">
        <a:lnSpc>
          <a:spcPct val="90000"/>
        </a:lnSpc>
        <a:spcBef>
          <a:spcPts val="970"/>
        </a:spcBef>
        <a:buFont typeface="Arial" panose="020B0604020202020204" pitchFamily="34" charset="0"/>
        <a:buChar char="•"/>
        <a:defRPr sz="2716" kern="1200">
          <a:solidFill>
            <a:schemeClr val="tx1"/>
          </a:solidFill>
          <a:latin typeface="+mn-lt"/>
          <a:ea typeface="+mn-ea"/>
          <a:cs typeface="+mn-cs"/>
        </a:defRPr>
      </a:lvl1pPr>
      <a:lvl2pPr marL="665226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2pPr>
      <a:lvl3pPr marL="1108710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40" kern="1200">
          <a:solidFill>
            <a:schemeClr val="tx1"/>
          </a:solidFill>
          <a:latin typeface="+mn-lt"/>
          <a:ea typeface="+mn-ea"/>
          <a:cs typeface="+mn-cs"/>
        </a:defRPr>
      </a:lvl3pPr>
      <a:lvl4pPr marL="1552194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995678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439162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882646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326130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769614" indent="-221742" algn="l" defTabSz="886968" rtl="0" eaLnBrk="1" latinLnBrk="0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1pPr>
      <a:lvl2pPr marL="443484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3pPr>
      <a:lvl4pPr marL="1330452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773936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217420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660904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104388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547872" algn="l" defTabSz="886968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ountry&#10;&#10;Description automatically generated">
            <a:extLst>
              <a:ext uri="{FF2B5EF4-FFF2-40B4-BE49-F238E27FC236}">
                <a16:creationId xmlns:a16="http://schemas.microsoft.com/office/drawing/2014/main" id="{22D29D67-B955-3957-52F2-A9068264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81" y="4864420"/>
            <a:ext cx="6858000" cy="1837443"/>
          </a:xfrm>
          <a:prstGeom prst="rect">
            <a:avLst/>
          </a:prstGeom>
        </p:spPr>
      </p:pic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A42BC3DB-3593-3442-049D-A21F60B4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74" y="2655374"/>
            <a:ext cx="6858005" cy="1837444"/>
          </a:xfrm>
          <a:prstGeom prst="rect">
            <a:avLst/>
          </a:prstGeom>
        </p:spPr>
      </p:pic>
      <p:pic>
        <p:nvPicPr>
          <p:cNvPr id="9" name="Picture 8" descr="A map of england with red and blue squares&#10;&#10;Description automatically generated">
            <a:extLst>
              <a:ext uri="{FF2B5EF4-FFF2-40B4-BE49-F238E27FC236}">
                <a16:creationId xmlns:a16="http://schemas.microsoft.com/office/drawing/2014/main" id="{2BA5C0F4-623A-5A21-DBC2-C37FB69C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790" y="440895"/>
            <a:ext cx="6813292" cy="18374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270603-7A05-BFFF-AD28-AD92C641CAF5}"/>
              </a:ext>
            </a:extLst>
          </p:cNvPr>
          <p:cNvSpPr txBox="1"/>
          <p:nvPr/>
        </p:nvSpPr>
        <p:spPr>
          <a:xfrm>
            <a:off x="0" y="990284"/>
            <a:ext cx="2024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Fire Incident Count (Normalized)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20F6F-8C30-8AA5-0DE8-AC567415D80A}"/>
              </a:ext>
            </a:extLst>
          </p:cNvPr>
          <p:cNvSpPr txBox="1"/>
          <p:nvPr/>
        </p:nvSpPr>
        <p:spPr>
          <a:xfrm>
            <a:off x="0" y="3204764"/>
            <a:ext cx="2024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Health Vulnerability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3F79C-64E6-758E-4C81-5738AFCE7F11}"/>
              </a:ext>
            </a:extLst>
          </p:cNvPr>
          <p:cNvSpPr txBox="1"/>
          <p:nvPr/>
        </p:nvSpPr>
        <p:spPr>
          <a:xfrm>
            <a:off x="0" y="5419244"/>
            <a:ext cx="202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(c) Socioenvironmental Vulnerability Index</a:t>
            </a:r>
          </a:p>
        </p:txBody>
      </p:sp>
    </p:spTree>
    <p:extLst>
      <p:ext uri="{BB962C8B-B14F-4D97-AF65-F5344CB8AC3E}">
        <p14:creationId xmlns:p14="http://schemas.microsoft.com/office/powerpoint/2010/main" val="416768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21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Mandalapu, Akhil</dc:creator>
  <cp:lastModifiedBy>Mandalapu, Akhil</cp:lastModifiedBy>
  <cp:revision>2</cp:revision>
  <dcterms:created xsi:type="dcterms:W3CDTF">2023-11-04T17:27:28Z</dcterms:created>
  <dcterms:modified xsi:type="dcterms:W3CDTF">2023-11-04T17:42:17Z</dcterms:modified>
</cp:coreProperties>
</file>