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5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198C-D6BA-5640-9EEF-B5B130BE481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8220-A36C-3046-9029-71DB4BF5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F671CAA5-54E8-80C9-034A-29428FFC1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1"/>
          <a:stretch/>
        </p:blipFill>
        <p:spPr>
          <a:xfrm>
            <a:off x="6037052" y="0"/>
            <a:ext cx="3078936" cy="3480902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2086FB4-6360-47BC-11DC-ED3AE56EC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23" r="-1"/>
          <a:stretch/>
        </p:blipFill>
        <p:spPr>
          <a:xfrm>
            <a:off x="3055435" y="0"/>
            <a:ext cx="3070827" cy="3480902"/>
          </a:xfrm>
          <a:prstGeom prst="rect">
            <a:avLst/>
          </a:prstGeom>
        </p:spPr>
      </p:pic>
      <p:pic>
        <p:nvPicPr>
          <p:cNvPr id="7" name="Picture 6" descr="A diagram of a distribution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2F9CED2F-8DDC-F9E4-C4C3-9E90FA0DA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9"/>
          <a:stretch/>
        </p:blipFill>
        <p:spPr>
          <a:xfrm>
            <a:off x="2514" y="0"/>
            <a:ext cx="3149675" cy="3480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8F583-4E19-98A4-18A3-CD016AA3A6BC}"/>
              </a:ext>
            </a:extLst>
          </p:cNvPr>
          <p:cNvSpPr txBox="1"/>
          <p:nvPr/>
        </p:nvSpPr>
        <p:spPr>
          <a:xfrm>
            <a:off x="223025" y="3575688"/>
            <a:ext cx="314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 Fire Incident Count (Normalized)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926E8-6403-A0FC-A867-2A365463532C}"/>
              </a:ext>
            </a:extLst>
          </p:cNvPr>
          <p:cNvSpPr txBox="1"/>
          <p:nvPr/>
        </p:nvSpPr>
        <p:spPr>
          <a:xfrm>
            <a:off x="3174644" y="3575688"/>
            <a:ext cx="314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 Health Vulnerability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BDF0D-DE66-1B28-DC23-4CCF293FA686}"/>
              </a:ext>
            </a:extLst>
          </p:cNvPr>
          <p:cNvSpPr txBox="1"/>
          <p:nvPr/>
        </p:nvSpPr>
        <p:spPr>
          <a:xfrm>
            <a:off x="6126262" y="3575688"/>
            <a:ext cx="31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(c) Socioenvironmental Vulnerability Index</a:t>
            </a:r>
          </a:p>
        </p:txBody>
      </p:sp>
    </p:spTree>
    <p:extLst>
      <p:ext uri="{BB962C8B-B14F-4D97-AF65-F5344CB8AC3E}">
        <p14:creationId xmlns:p14="http://schemas.microsoft.com/office/powerpoint/2010/main" val="42886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Mandalapu, Akhil</dc:creator>
  <cp:lastModifiedBy>Mandalapu, Akhil</cp:lastModifiedBy>
  <cp:revision>2</cp:revision>
  <dcterms:created xsi:type="dcterms:W3CDTF">2023-11-04T17:05:04Z</dcterms:created>
  <dcterms:modified xsi:type="dcterms:W3CDTF">2023-11-04T17:15:58Z</dcterms:modified>
</cp:coreProperties>
</file>