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475"/>
    <a:srgbClr val="FFE561"/>
    <a:srgbClr val="FFD700"/>
    <a:srgbClr val="003D70"/>
    <a:srgbClr val="B0941E"/>
    <a:srgbClr val="E2E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66" d="100"/>
          <a:sy n="66" d="100"/>
        </p:scale>
        <p:origin x="404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312F9-60E3-C0E9-043F-3465AF393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0F3F1-FC6C-776B-717A-786EB1320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E09AF-EF90-1A35-C3CB-1172FB3B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7D531-9FBE-D500-DAD5-D579EBF7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C3DB8-909C-90D3-6F2B-194F25A1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8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3F0AE-8717-12F8-065C-1302EE89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8E215-985A-04EE-6E39-BB68A9EAA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D0F35-46EA-6ECE-B88E-70AE2ABA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FE24C-8F32-88EE-DF35-C2296FE0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D538D-3EC1-B11A-5042-BCD64D9A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927B5C-D5A0-63C0-E6F9-A2FB563D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54B09A-746C-476B-301D-F94E6CACF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01E88-FFF8-77D9-259E-E306D05D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02DAC-1B38-0472-AB8D-DA027817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81C5A-BADE-D869-9B60-5A4F5EA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8194E-2F65-000C-6DDE-2B012634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92E9-B184-A451-4423-7D10D441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69E9-461D-BA30-B61B-AE95B4A9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AD90F-901D-E14A-5781-81EB43F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35D6B-E29A-64BB-4F0F-FB8FBC68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EB22F-9884-AB35-CADE-96EC147C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F01CC-5082-BAB7-68C3-9D68C57A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2EDE9-2BB2-1531-7903-8E0BC800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D29AE-19DF-9CEE-F857-0CDC4CD3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D8198-A105-BF90-94D6-A5E16B30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E8222-71D9-D261-9E78-9ED2E417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7C8CC-D04B-CBAE-8233-83544CA5A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1B6D2-0DC0-1B69-400F-A7B00520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90CE6-87D8-7458-75DD-9DB4B158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AE88C-A62A-E1CE-F193-A54A2F04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2B1A8-7E56-7641-3871-35CB3DE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5FAFF-4B2C-AA8C-1141-7E266350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CDED9-3B62-76B4-6C5E-14A5714E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2F9383-B057-476C-52A0-893F51A31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8E00AA-5F02-632C-C379-9F6C1721A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2F8552-71C1-2C13-5017-1452D19CE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F22635-3C63-A3C2-601C-8E33D498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AA8468-51FE-974E-3A79-01482F0D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18D0C7-880F-D1BD-31C1-EE90F563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0A4AB-0062-AD3F-E7CB-F617427D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2E023D-AF69-C096-9C80-48F6EF6F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A6033C-F357-40C7-0E16-F08F5F04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E86CA0-8316-2C1F-3F02-4363212E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3F7633-D4F1-A021-BC23-9AF8D65B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F1DE5B-DC87-C694-C160-60158B3E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F0E2D-BFCF-E098-75D0-E1B4D528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22A97-E381-84E8-8DF8-0314E82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FFF2F-DBDB-E178-679E-94474F4E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30CA5-5E5E-19BE-F03E-852A6309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72D47-97C7-7850-43B7-323DF497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377DA-7C27-7BB7-18B7-DA2575DF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E0D1A-7387-A7D7-5EB6-3F695D49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7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47E3-F79B-6A44-28C1-6446D946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B3970-52B7-6552-E0E2-7335091ED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5E723-E7EC-B2F0-B322-6C3ABADA1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4084F-23BC-4088-DBA2-9CD0C884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71542-E4D5-623D-3CC3-2724E958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E147B-D6B7-56D2-867D-D4720806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CB7EA3-0C28-A164-1113-D7AAFCAD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ABCA7-0C2A-8A59-4C67-A169288CD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8720A-0BBF-BAA5-2405-2C1CC899F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F2FA7-FE17-4B85-81C6-15D56C2F396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98F9-C640-AED1-A7B1-EA301C22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23FCF-AE38-BEC7-E1BD-BBEAC77B6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89FB5-B0CF-4461-99CB-DD36EFDE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2980AC61-8337-30A8-39BF-D09C3884875C}"/>
              </a:ext>
            </a:extLst>
          </p:cNvPr>
          <p:cNvSpPr/>
          <p:nvPr/>
        </p:nvSpPr>
        <p:spPr>
          <a:xfrm>
            <a:off x="3304901" y="747342"/>
            <a:ext cx="3803694" cy="38036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그래픽, 폰트, 상징, 그래픽 디자인이(가) 표시된 사진&#10;&#10;자동 생성된 설명">
            <a:extLst>
              <a:ext uri="{FF2B5EF4-FFF2-40B4-BE49-F238E27FC236}">
                <a16:creationId xmlns:a16="http://schemas.microsoft.com/office/drawing/2014/main" id="{4E36223F-C2D6-85B4-BE89-98189DF17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62" y="2498532"/>
            <a:ext cx="2702172" cy="11003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4483AB-B8C5-59D0-4539-7D06E4216055}"/>
              </a:ext>
            </a:extLst>
          </p:cNvPr>
          <p:cNvSpPr/>
          <p:nvPr/>
        </p:nvSpPr>
        <p:spPr>
          <a:xfrm>
            <a:off x="3946592" y="1525742"/>
            <a:ext cx="2520312" cy="852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gradFill>
                  <a:gsLst>
                    <a:gs pos="0">
                      <a:srgbClr val="C00000"/>
                    </a:gs>
                    <a:gs pos="100000">
                      <a:srgbClr val="008475"/>
                    </a:gs>
                  </a:gsLst>
                  <a:lin ang="0" scaled="1"/>
                </a:gra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Chat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296B83-FA61-DE07-D949-1515CF0F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82" y="-2810576"/>
            <a:ext cx="8141694" cy="8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6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 ExtraBold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박주현 (도시환경공학과)</dc:creator>
  <cp:lastModifiedBy>(대학원생) 박주현 (도시환경공학과)</cp:lastModifiedBy>
  <cp:revision>1</cp:revision>
  <dcterms:created xsi:type="dcterms:W3CDTF">2024-02-25T06:33:55Z</dcterms:created>
  <dcterms:modified xsi:type="dcterms:W3CDTF">2024-02-25T06:51:53Z</dcterms:modified>
</cp:coreProperties>
</file>