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B8BA-AB30-0361-76F5-3DF44413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BF47B-0EF0-AC23-B3AB-8782DD27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B8059-E846-0313-5E26-00264544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ACBAE-0560-4061-18D3-0F86928B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6CA38-8EE6-052A-A7BC-719C659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3646-D431-F323-F408-D69D6058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7D23C-E765-990A-541E-E0E85D87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1769-8883-8C00-78D2-07C6151A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30254-9216-11ED-4FE3-6B2CF0F8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A8067-E01A-792D-7CF6-85D5438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336B7-7698-8072-2339-24855D62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8FAF1-9CEE-214E-B74D-7CF0D8F01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82217-E06D-0567-477E-BD394A39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7BEA-29C4-E5DB-F027-1D781152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41469-4F10-EFAD-FBA9-6B078B1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F17-7288-283F-047B-39331DD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78872-08B8-1564-DCBE-84A58129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001D0-0602-A7CA-E9BD-F628431C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D083A-3D8A-2D93-41A7-706014F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4E65-18ED-24D5-729C-E33008D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1F7E-3562-9AAF-1409-9264F539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66C53-AC1A-6E42-88BA-001BE1CC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84FB1-E16F-B6D4-EE09-7B041DA7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03931-43F1-57B4-82C7-C5DCF004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D09C3-C910-982D-F291-489C76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B95D-D5F5-88A8-D5D9-3A20B23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C66E4-2C0A-37F1-E9DE-01710EE8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053E6-047B-2210-118F-840D24A0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CCA2B-644C-D0D1-B441-E2FAFD6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7D5BD-A1A0-FF5A-1CBD-F6DC5EF3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9BD65-637D-E5A6-557B-87938DDD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BE3E-F872-B089-99BC-A546171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12DDE-6D9F-975E-855A-FF44746C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4FECE-E456-1E87-FBC8-AF55CADD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07F69-DDE0-3A05-C1A2-5BAFBE52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F74AF-E61A-BCE9-CF7C-4F5E2A1B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F0D3C-A4A1-7321-F673-22D1779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73645-6713-0803-13EA-DDB40B4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E0D82-BDE6-7948-FBFA-31D4F590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29E4D-CE84-44E2-6F0B-0AE52E15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4A808-82D1-18E5-697A-4C4E359A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0FB6AD-B356-624A-4463-84FBADA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642DE-1091-B985-7A96-5094A1D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9893A-7B95-1284-EA68-0908115E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119BC6-5226-CB42-A536-37FF1198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0362D-098A-72D9-9E65-749E11A6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00CFA-6993-534E-9246-6CB32327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4568F-1717-7D0B-D91C-5C74B09A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14BC1-EC1C-B161-3580-245EB36E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92D0C-70E5-9CFE-EE48-D6438BF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00705-8C24-355B-7638-1F5F8DC2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A31AC-41F3-754C-80B0-91EF0A9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A2F7-938A-3340-F8BF-373628C3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5B760B-1417-AE5E-4013-BF959DCEC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37505-E728-49E9-B60D-BACABCCD0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E6B24-2BAE-EA4A-90B0-5C4044B5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32952-0954-7FDB-013F-CE6B7943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E887F-EA4E-21AD-8F97-F5B8327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4437B-D304-6D49-377E-B6D6CEC0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D49E9-14ED-82A0-A6A6-98420245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7008-7263-A15E-53C9-E7D14D2D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EB5-3A85-4CEC-9102-CEC390DC42B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9FE5-8A4E-0B85-EC90-A31FFF3E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F161A-25D4-92E7-B794-02338884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7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8438E3-0634-D963-B70B-43777FB5D10E}"/>
              </a:ext>
            </a:extLst>
          </p:cNvPr>
          <p:cNvSpPr/>
          <p:nvPr/>
        </p:nvSpPr>
        <p:spPr>
          <a:xfrm>
            <a:off x="1295400" y="1280160"/>
            <a:ext cx="7185660" cy="3451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C4458-95EE-3F65-CF0A-8A16AE71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4"/>
          <a:stretch/>
        </p:blipFill>
        <p:spPr>
          <a:xfrm>
            <a:off x="1635771" y="2044630"/>
            <a:ext cx="1247775" cy="10096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24097A-2326-B439-107F-C53229AC6634}"/>
              </a:ext>
            </a:extLst>
          </p:cNvPr>
          <p:cNvSpPr/>
          <p:nvPr/>
        </p:nvSpPr>
        <p:spPr>
          <a:xfrm>
            <a:off x="3492007" y="1751864"/>
            <a:ext cx="1929945" cy="1595185"/>
          </a:xfrm>
          <a:prstGeom prst="roundRect">
            <a:avLst/>
          </a:prstGeom>
          <a:solidFill>
            <a:srgbClr val="EEECE1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09F5D-6316-E5AE-CDD8-4CF62A9140F0}"/>
              </a:ext>
            </a:extLst>
          </p:cNvPr>
          <p:cNvSpPr txBox="1"/>
          <p:nvPr/>
        </p:nvSpPr>
        <p:spPr>
          <a:xfrm>
            <a:off x="3492007" y="1851785"/>
            <a:ext cx="1929945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 취득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불필요 텍스트 제거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동의어 사전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7BCEC7-187C-E36E-CE54-41B497CE56BE}"/>
              </a:ext>
            </a:extLst>
          </p:cNvPr>
          <p:cNvSpPr/>
          <p:nvPr/>
        </p:nvSpPr>
        <p:spPr>
          <a:xfrm>
            <a:off x="6157611" y="1751864"/>
            <a:ext cx="1929945" cy="1595185"/>
          </a:xfrm>
          <a:prstGeom prst="roundRect">
            <a:avLst/>
          </a:prstGeom>
          <a:solidFill>
            <a:srgbClr val="EEECE1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9CF1D-C656-9DCF-BB5A-F3D645962FAF}"/>
              </a:ext>
            </a:extLst>
          </p:cNvPr>
          <p:cNvSpPr txBox="1"/>
          <p:nvPr/>
        </p:nvSpPr>
        <p:spPr>
          <a:xfrm>
            <a:off x="6487527" y="1436716"/>
            <a:ext cx="12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텍스트 토큰화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89600-29A7-278C-D04A-C0728D97D3C7}"/>
              </a:ext>
            </a:extLst>
          </p:cNvPr>
          <p:cNvSpPr txBox="1"/>
          <p:nvPr/>
        </p:nvSpPr>
        <p:spPr>
          <a:xfrm>
            <a:off x="1385548" y="3490556"/>
            <a:ext cx="17587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교통 사고로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300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만원 지출이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 …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금융 관련 상담 받고 싶다고 하여 서울금융 복지센터 </a:t>
            </a:r>
            <a:b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연락처 안내했음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EC23-BB3E-BC8F-CBE2-613327B2475E}"/>
              </a:ext>
            </a:extLst>
          </p:cNvPr>
          <p:cNvSpPr txBox="1"/>
          <p:nvPr/>
        </p:nvSpPr>
        <p:spPr>
          <a:xfrm>
            <a:off x="3407753" y="3503456"/>
            <a:ext cx="2138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교통사고로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b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지출이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발생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금융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관련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상담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받고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싶다고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하여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서울금융복지센터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+ </a:t>
            </a:r>
            <a:b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연락처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안내했음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0BD52-4177-BC76-F4F7-C4DF16850847}"/>
              </a:ext>
            </a:extLst>
          </p:cNvPr>
          <p:cNvSpPr txBox="1"/>
          <p:nvPr/>
        </p:nvSpPr>
        <p:spPr>
          <a:xfrm>
            <a:off x="5848438" y="3532059"/>
            <a:ext cx="2564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교통사고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지출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발생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금융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상담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서울금융복지센터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연락처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안내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50F15-5FDB-E64D-E9EA-A23373AC75DB}"/>
              </a:ext>
            </a:extLst>
          </p:cNvPr>
          <p:cNvSpPr txBox="1"/>
          <p:nvPr/>
        </p:nvSpPr>
        <p:spPr>
          <a:xfrm>
            <a:off x="6173716" y="1851785"/>
            <a:ext cx="1913840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형태소 분석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사용자 사전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불용어</a:t>
            </a: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 사전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8629B2-85FA-F40C-AD52-A2AF6FDF20AE}"/>
              </a:ext>
            </a:extLst>
          </p:cNvPr>
          <p:cNvSpPr/>
          <p:nvPr/>
        </p:nvSpPr>
        <p:spPr>
          <a:xfrm>
            <a:off x="2930361" y="2461826"/>
            <a:ext cx="311542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0CFC3AF-A30B-7CEF-7C8B-295F2B83E444}"/>
              </a:ext>
            </a:extLst>
          </p:cNvPr>
          <p:cNvSpPr/>
          <p:nvPr/>
        </p:nvSpPr>
        <p:spPr>
          <a:xfrm>
            <a:off x="5624045" y="2461826"/>
            <a:ext cx="311542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10414-879F-943C-86AE-02BA5F3261F9}"/>
              </a:ext>
            </a:extLst>
          </p:cNvPr>
          <p:cNvSpPr txBox="1"/>
          <p:nvPr/>
        </p:nvSpPr>
        <p:spPr>
          <a:xfrm>
            <a:off x="1726034" y="3090446"/>
            <a:ext cx="106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주거상담기록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67EA8-5C01-A36E-9E53-94D1D320D63D}"/>
              </a:ext>
            </a:extLst>
          </p:cNvPr>
          <p:cNvSpPr txBox="1"/>
          <p:nvPr/>
        </p:nvSpPr>
        <p:spPr>
          <a:xfrm>
            <a:off x="3821921" y="1436716"/>
            <a:ext cx="12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텍스트 정제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9A56B0B-3930-2A89-9657-46058BDC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44" y="-1712686"/>
            <a:ext cx="14292101" cy="68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E5CFB-7626-6BBE-318D-EB7861872E32}"/>
              </a:ext>
            </a:extLst>
          </p:cNvPr>
          <p:cNvSpPr/>
          <p:nvPr/>
        </p:nvSpPr>
        <p:spPr>
          <a:xfrm>
            <a:off x="5391738" y="1034836"/>
            <a:ext cx="2312001" cy="666000"/>
          </a:xfrm>
          <a:prstGeom prst="roundRect">
            <a:avLst>
              <a:gd name="adj" fmla="val 2344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토픽모델링</a:t>
            </a:r>
            <a:r>
              <a:rPr lang="en-US" altLang="ko-KR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(STM)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주제 개수 </a:t>
            </a:r>
            <a:r>
              <a:rPr lang="en-US" altLang="ko-KR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2~50</a:t>
            </a:r>
            <a:r>
              <a:rPr lang="ko-KR" altLang="en-US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 차례로 모델링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66E2F1-9096-06F7-AD81-EF4A1D8F6348}"/>
              </a:ext>
            </a:extLst>
          </p:cNvPr>
          <p:cNvSpPr/>
          <p:nvPr/>
        </p:nvSpPr>
        <p:spPr>
          <a:xfrm>
            <a:off x="2821893" y="1034836"/>
            <a:ext cx="2312001" cy="666000"/>
          </a:xfrm>
          <a:prstGeom prst="roundRect">
            <a:avLst>
              <a:gd name="adj" fmla="val 2344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문서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희소단어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제거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샘플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추출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등</a:t>
            </a:r>
            <a:endParaRPr lang="en-US" altLang="ko-KR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ADE321-6B83-5C46-E17C-FA090F9636E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5133894" y="1367836"/>
            <a:ext cx="2578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ED25FC-F4E6-1CF4-ABD2-BDF089412B3F}"/>
              </a:ext>
            </a:extLst>
          </p:cNvPr>
          <p:cNvSpPr/>
          <p:nvPr/>
        </p:nvSpPr>
        <p:spPr>
          <a:xfrm>
            <a:off x="2821892" y="2074834"/>
            <a:ext cx="2312001" cy="666000"/>
          </a:xfrm>
          <a:prstGeom prst="roundRect">
            <a:avLst>
              <a:gd name="adj" fmla="val 2344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주제 개수 확정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일관성</a:t>
            </a:r>
            <a:r>
              <a:rPr lang="en-US" altLang="ko-KR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잔차</a:t>
            </a:r>
            <a:r>
              <a:rPr lang="ko-KR" altLang="en-US" sz="12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등 비교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F3E98A4-A63A-D07D-12EC-6B99D710E362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rot="5400000">
            <a:off x="5487317" y="1347412"/>
            <a:ext cx="706998" cy="1413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08D418C9-7507-11A2-A718-6859C884F1D0}"/>
              </a:ext>
            </a:extLst>
          </p:cNvPr>
          <p:cNvSpPr/>
          <p:nvPr/>
        </p:nvSpPr>
        <p:spPr>
          <a:xfrm rot="9545994">
            <a:off x="6267999" y="488631"/>
            <a:ext cx="559477" cy="536365"/>
          </a:xfrm>
          <a:prstGeom prst="circularArrow">
            <a:avLst>
              <a:gd name="adj1" fmla="val 12500"/>
              <a:gd name="adj2" fmla="val 1105221"/>
              <a:gd name="adj3" fmla="val 20457681"/>
              <a:gd name="adj4" fmla="val 2849369"/>
              <a:gd name="adj5" fmla="val 18489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92DC52B-E1E8-4574-0258-CFE38B2D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90" y="4113832"/>
            <a:ext cx="5584420" cy="171922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5FE49AD-0CB0-CEAC-21B3-66768D5B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43" y="-3086100"/>
            <a:ext cx="16939789" cy="76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a고딕13</vt:lpstr>
      <vt:lpstr>a고딕15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박주현 (도시환경공학과)</dc:creator>
  <cp:lastModifiedBy>(대학원생) 박주현 (도시환경공학과)</cp:lastModifiedBy>
  <cp:revision>3</cp:revision>
  <dcterms:created xsi:type="dcterms:W3CDTF">2023-02-12T07:30:33Z</dcterms:created>
  <dcterms:modified xsi:type="dcterms:W3CDTF">2023-04-14T07:51:31Z</dcterms:modified>
</cp:coreProperties>
</file>