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2C449CF-8FE4-4D24-90B0-9B443171819D}">
          <p14:sldIdLst>
            <p14:sldId id="256"/>
          </p14:sldIdLst>
        </p14:section>
        <p14:section name="제목 없는 구역" id="{1F4423B0-822E-4EBD-A2AC-2DA37DF32007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3F59-2DAA-4B9E-9CE0-857AF84B681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AE0A-20AA-4472-A71D-137C4CF0C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7" y="1589284"/>
            <a:ext cx="7103778" cy="2959908"/>
          </a:xfrm>
          <a:prstGeom prst="rect">
            <a:avLst/>
          </a:prstGeom>
        </p:spPr>
      </p:pic>
      <p:sp>
        <p:nvSpPr>
          <p:cNvPr id="10" name="순서도: 문서 9"/>
          <p:cNvSpPr/>
          <p:nvPr/>
        </p:nvSpPr>
        <p:spPr>
          <a:xfrm>
            <a:off x="7968344" y="1697154"/>
            <a:ext cx="2313992" cy="2852038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rtlCol="0" anchor="t"/>
          <a:lstStyle/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강원 경제자유구역 프로젝트 현황</a:t>
            </a:r>
          </a:p>
          <a:p>
            <a:pPr latinLnBrk="0"/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북평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국제복합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산업지구</a:t>
            </a:r>
            <a:endParaRPr lang="ko-KR" altLang="en-US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0"/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자세히보기</a:t>
            </a:r>
            <a:endParaRPr lang="ko-KR" altLang="en-US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0.147㎢</a:t>
            </a: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동해시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구호동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일원</a:t>
            </a: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사업비17.6억 원</a:t>
            </a:r>
          </a:p>
          <a:p>
            <a:pPr latinLnBrk="0"/>
            <a:endParaRPr lang="ko-KR" altLang="en-US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0"/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위치강원도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사업기간2013 ~ 2024</a:t>
            </a: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첨단소재 부품 글로벌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앵커기업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수소산업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거점지로서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규제자유특구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실증특례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활용기업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등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연관기업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유치</a:t>
            </a: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망상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국제복합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관광도시</a:t>
            </a:r>
          </a:p>
          <a:p>
            <a:pPr latinLnBrk="0"/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자세히보기</a:t>
            </a:r>
            <a:endParaRPr lang="ko-KR" altLang="en-US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0"/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3.8</a:t>
            </a:r>
            <a:r>
              <a:rPr lang="ko-KR" altLang="en-US" sz="11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㎢</a:t>
            </a:r>
            <a:endParaRPr lang="en-US" altLang="ko-KR" sz="11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0"/>
            <a:r>
              <a:rPr lang="en-US" altLang="ko-KR" sz="11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(…)</a:t>
            </a:r>
            <a:endParaRPr lang="ko-KR" altLang="en-US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4" name="구부러진 연결선 23"/>
          <p:cNvCxnSpPr>
            <a:stCxn id="26" idx="7"/>
            <a:endCxn id="44" idx="0"/>
          </p:cNvCxnSpPr>
          <p:nvPr/>
        </p:nvCxnSpPr>
        <p:spPr>
          <a:xfrm rot="5400000" flipH="1" flipV="1">
            <a:off x="7572155" y="1092086"/>
            <a:ext cx="413863" cy="1624001"/>
          </a:xfrm>
          <a:prstGeom prst="curvedConnector3">
            <a:avLst>
              <a:gd name="adj1" fmla="val 192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886575" y="2097204"/>
            <a:ext cx="94324" cy="943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543925" y="1697154"/>
            <a:ext cx="94324" cy="943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716710" y="1384249"/>
            <a:ext cx="154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복사</a:t>
            </a:r>
            <a:r>
              <a:rPr lang="en-US" altLang="ko-KR" sz="16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6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붙여넣기</a:t>
            </a:r>
            <a:endParaRPr lang="ko-KR" alt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1" y="-746449"/>
            <a:ext cx="17629045" cy="58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09" y="907591"/>
            <a:ext cx="9011908" cy="5658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333"/>
          <a:stretch/>
        </p:blipFill>
        <p:spPr>
          <a:xfrm>
            <a:off x="1487409" y="6726719"/>
            <a:ext cx="8849960" cy="34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-782967"/>
            <a:ext cx="8992855" cy="4715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1" y="4247908"/>
            <a:ext cx="908811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061707"/>
            <a:ext cx="9221487" cy="4734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6062312"/>
            <a:ext cx="881185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박주현 (도시환경공학과)</dc:creator>
  <cp:lastModifiedBy>(대학원생) 박주현 (도시환경공학과)</cp:lastModifiedBy>
  <cp:revision>6</cp:revision>
  <dcterms:created xsi:type="dcterms:W3CDTF">2024-03-08T07:04:21Z</dcterms:created>
  <dcterms:modified xsi:type="dcterms:W3CDTF">2024-03-08T08:51:12Z</dcterms:modified>
</cp:coreProperties>
</file>