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2C449CF-8FE4-4D24-90B0-9B443171819D}">
          <p14:sldIdLst>
            <p14:sldId id="256"/>
          </p14:sldIdLst>
        </p14:section>
        <p14:section name="제목 없는 구역" id="{1F4423B0-822E-4EBD-A2AC-2DA37DF32007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1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1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6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1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79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27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44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2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2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4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3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9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154E8B-AA21-D1DE-E5C8-DB6C12C72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0" y="0"/>
            <a:ext cx="1173598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0D3756-7E37-0293-D100-D14CF3F7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35" y="0"/>
            <a:ext cx="10534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7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C210D-4F91-8A15-956C-0C5B19D6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374BF-6B5C-6513-97CC-800831C1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FDDDA7-C61D-10E0-D70C-3C795C3D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05" y="0"/>
            <a:ext cx="11046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9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BF012-F847-402E-54D2-BA079DBE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9565F-50B9-4AFD-F0E3-4A3DABCEF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BF6F9B-5FB8-5995-7065-675BAC96A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55" y="0"/>
            <a:ext cx="9628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7136C-2113-AD2E-5226-C1B62908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6F35-A44C-171C-67AD-3B621B2CB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7B489C-DD85-AFDC-5F1F-2D870CDE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22" y="396719"/>
            <a:ext cx="7906156" cy="606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8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박주현 (도시환경공학과)</dc:creator>
  <cp:lastModifiedBy>(대학원생) 박주현 (도시환경공학과)</cp:lastModifiedBy>
  <cp:revision>8</cp:revision>
  <dcterms:created xsi:type="dcterms:W3CDTF">2024-03-08T07:04:21Z</dcterms:created>
  <dcterms:modified xsi:type="dcterms:W3CDTF">2024-03-08T11:58:02Z</dcterms:modified>
</cp:coreProperties>
</file>