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73" r:id="rId13"/>
    <p:sldId id="260" r:id="rId14"/>
    <p:sldId id="266" r:id="rId15"/>
    <p:sldId id="265" r:id="rId16"/>
    <p:sldId id="275" r:id="rId17"/>
    <p:sldId id="262" r:id="rId18"/>
    <p:sldId id="280" r:id="rId19"/>
    <p:sldId id="281" r:id="rId20"/>
    <p:sldId id="282" r:id="rId21"/>
    <p:sldId id="283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7.bin"/><Relationship Id="rId20" Type="http://schemas.openxmlformats.org/officeDocument/2006/relationships/image" Target="../media/image15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6.bin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5" Type="http://schemas.openxmlformats.org/officeDocument/2006/relationships/image" Target="../media/image11.jpeg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83" y="312533"/>
            <a:ext cx="11243256" cy="2387600"/>
          </a:xfrm>
        </p:spPr>
        <p:txBody>
          <a:bodyPr>
            <a:normAutofit/>
          </a:bodyPr>
          <a:lstStyle/>
          <a:p>
            <a:pPr algn="ctr"/>
            <a:r>
              <a:rPr lang="en-US" altLang="en-IN" sz="6600" dirty="0">
                <a:solidFill>
                  <a:schemeClr val="bg1"/>
                </a:solidFill>
              </a:rPr>
              <a:t>Hackathon Project on </a:t>
            </a:r>
            <a:r>
              <a:rPr lang="en-US" altLang="en-IN" sz="6600" dirty="0" err="1">
                <a:solidFill>
                  <a:schemeClr val="bg1"/>
                </a:solidFill>
              </a:rPr>
              <a:t>UrbanLadder</a:t>
            </a:r>
            <a:endParaRPr lang="en-US" altLang="en-IN" sz="6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90453" y="3354383"/>
            <a:ext cx="5306095" cy="3222938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5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DHARSHINI.T(851265)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HARSHANKUMAR.M(851190)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NAVANEETHAN.S(851228)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BALAJI(851207)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VELAMMAL.P(851254)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5796548" y="3684701"/>
            <a:ext cx="463639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COACH:   Ms. SUNDARA LAKSHMI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TRAINER: Mr. A.V.S. MURALI MOHAN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ERROR/EXCEPTIONAL HANDLING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239637" y="2550017"/>
          <a:ext cx="9712727" cy="235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1" imgW="5895975" imgH="1381125" progId="Paint.Picture">
                  <p:embed/>
                </p:oleObj>
              </mc:Choice>
              <mc:Fallback>
                <p:oleObj name="" r:id="rId1" imgW="5895975" imgH="1381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9637" y="2550017"/>
                        <a:ext cx="9712727" cy="2353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LOCATOR SELECTOR PRIORITY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9533" y="1876053"/>
          <a:ext cx="8512935" cy="4433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" r:id="rId1" imgW="7648575" imgH="3419475" progId="Paint.Picture">
                  <p:embed/>
                </p:oleObj>
              </mc:Choice>
              <mc:Fallback>
                <p:oleObj name="" r:id="rId1" imgW="7648575" imgH="3419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9533" y="1876053"/>
                        <a:ext cx="8512935" cy="4433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+mj-lt"/>
              </a:rPr>
              <a:t>FUNTIONAL LIBRARIES</a:t>
            </a:r>
            <a:endParaRPr lang="en-US" sz="36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3943136" y="2336103"/>
          <a:ext cx="326898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1" imgW="2028825" imgH="352425" progId="Paint.Picture">
                  <p:embed/>
                </p:oleObj>
              </mc:Choice>
              <mc:Fallback>
                <p:oleObj name="" r:id="rId1" imgW="2028825" imgH="3524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136" y="2336103"/>
                        <a:ext cx="326898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362111" y="3020695"/>
          <a:ext cx="4431030" cy="328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" r:id="rId3" imgW="3590925" imgH="3286125" progId="Paint.Picture">
                  <p:embed/>
                </p:oleObj>
              </mc:Choice>
              <mc:Fallback>
                <p:oleObj name="" r:id="rId3" imgW="3590925" imgH="32861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2111" y="3020695"/>
                        <a:ext cx="4431030" cy="328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20168" y="4598267"/>
          <a:ext cx="4937760" cy="164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" r:id="rId1" imgW="5581650" imgH="1276350" progId="Paint.Picture">
                  <p:embed/>
                </p:oleObj>
              </mc:Choice>
              <mc:Fallback>
                <p:oleObj name="" r:id="rId1" imgW="5581650" imgH="1276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168" y="4598267"/>
                        <a:ext cx="4937760" cy="164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532522" y="4559935"/>
          <a:ext cx="4937760" cy="181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3" imgW="5610225" imgH="1628775" progId="Paint.Picture">
                  <p:embed/>
                </p:oleObj>
              </mc:Choice>
              <mc:Fallback>
                <p:oleObj name="" r:id="rId3" imgW="5610225" imgH="16287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2522" y="4559935"/>
                        <a:ext cx="4937760" cy="181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1120462" y="2073499"/>
          <a:ext cx="10163488" cy="203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5" imgW="9353550" imgH="2381250" progId="Paint.Picture">
                  <p:embed/>
                </p:oleObj>
              </mc:Choice>
              <mc:Fallback>
                <p:oleObj name="" r:id="rId5" imgW="9353550" imgH="238125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0462" y="2073499"/>
                        <a:ext cx="10163488" cy="203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SELENIUM GRID</a:t>
            </a:r>
            <a:endParaRPr lang="en-US" sz="3200" dirty="0"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23138" y="104709"/>
          <a:ext cx="4937760" cy="340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" imgW="9334500" imgH="4076700" progId="Paint.Picture">
                  <p:embed/>
                </p:oleObj>
              </mc:Choice>
              <mc:Fallback>
                <p:oleObj name="" r:id="rId1" imgW="9334500" imgH="40767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138" y="104709"/>
                        <a:ext cx="4937760" cy="3402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5767705" y="2778125"/>
          <a:ext cx="5632450" cy="383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" r:id="rId3" imgW="9334500" imgH="4629150" progId="Paint.Picture">
                  <p:embed/>
                </p:oleObj>
              </mc:Choice>
              <mc:Fallback>
                <p:oleObj name="" r:id="rId3" imgW="9334500" imgH="46291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7705" y="2778125"/>
                        <a:ext cx="5632450" cy="383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/>
        </p:nvSpPr>
        <p:spPr>
          <a:xfrm>
            <a:off x="723265" y="3681730"/>
            <a:ext cx="4864735" cy="25425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IN" sz="2400" dirty="0"/>
              <a:t>The hub is the master of all nodes</a:t>
            </a:r>
            <a:endParaRPr lang="en-US" alt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IN" sz="2400" dirty="0"/>
              <a:t>It instruct's the nodes to do a work</a:t>
            </a:r>
            <a:endParaRPr lang="en-US" alt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IN" sz="2400" dirty="0"/>
              <a:t>A particular hub creates a unique IP in which all the nodes are registered</a:t>
            </a:r>
            <a:endParaRPr lang="en-US" altLang="en-IN" sz="2400" dirty="0"/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5767070" y="10795"/>
            <a:ext cx="5633720" cy="25425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IN" sz="2000" dirty="0"/>
              <a:t>The node is the one which does the work ordered by its master or the hub</a:t>
            </a:r>
            <a:endParaRPr lang="en-US" altLang="en-I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IN" sz="2000" dirty="0"/>
              <a:t>The orders from the hub are excuted in the driver with which it was registered</a:t>
            </a:r>
            <a:endParaRPr lang="en-US" altLang="en-I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IN" sz="2000" dirty="0"/>
              <a:t>And a node can run the commands from its master only if it has the corresponding driver in it</a:t>
            </a:r>
            <a:endParaRPr lang="en-US" altLang="en-IN" sz="2000" dirty="0"/>
          </a:p>
        </p:txBody>
      </p:sp>
      <p:sp>
        <p:nvSpPr>
          <p:cNvPr id="14" name="Curved Down Arrow 13"/>
          <p:cNvSpPr/>
          <p:nvPr/>
        </p:nvSpPr>
        <p:spPr>
          <a:xfrm rot="5040000">
            <a:off x="10461625" y="2093595"/>
            <a:ext cx="2677795" cy="74549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240000">
            <a:off x="109855" y="2494915"/>
            <a:ext cx="487045" cy="23602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CUSTOMISED TEST RESULTS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56575" y="2846231"/>
          <a:ext cx="9478850" cy="200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itmap Image" r:id="rId1" imgW="7343775" imgH="1323975" progId="Paint.Picture">
                  <p:embed/>
                </p:oleObj>
              </mc:Choice>
              <mc:Fallback>
                <p:oleObj name="Bitmap Image" r:id="rId1" imgW="7343775" imgH="132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6575" y="2846231"/>
                        <a:ext cx="9478850" cy="200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+mj-lt"/>
              </a:rPr>
              <a:t>JENKINS</a:t>
            </a:r>
            <a:endParaRPr lang="en-US" dirty="0">
              <a:cs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5185" y="28892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4358" y="2035810"/>
          <a:ext cx="850328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" r:id="rId1" imgW="4772025" imgH="2943225" progId="Paint.Picture">
                  <p:embed/>
                </p:oleObj>
              </mc:Choice>
              <mc:Fallback>
                <p:oleObj name="" r:id="rId1" imgW="4772025" imgH="29432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4358" y="2035810"/>
                        <a:ext cx="8503285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10662920" y="75565"/>
          <a:ext cx="1395095" cy="153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553075" imgH="7248525" progId="Paint.Picture">
                  <p:embed/>
                </p:oleObj>
              </mc:Choice>
              <mc:Fallback>
                <p:oleObj name="" r:id="rId3" imgW="5553075" imgH="7248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920" y="75565"/>
                        <a:ext cx="1395095" cy="153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+mj-lt"/>
              </a:rPr>
              <a:t>FOLDER STRUCTURE</a:t>
            </a:r>
            <a:endParaRPr lang="en-US" sz="36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970986" y="1728216"/>
          <a:ext cx="4250028" cy="48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1" imgW="3057525" imgH="4829175" progId="Paint.Picture">
                  <p:embed/>
                </p:oleObj>
              </mc:Choice>
              <mc:Fallback>
                <p:oleObj name="" r:id="rId1" imgW="3057525" imgH="48291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0986" y="1728216"/>
                        <a:ext cx="4250028" cy="48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NAMING CONVENTIONS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061763" y="1779277"/>
          <a:ext cx="8068473" cy="406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" r:id="rId1" imgW="5857875" imgH="1609725" progId="Paint.Picture">
                  <p:embed/>
                </p:oleObj>
              </mc:Choice>
              <mc:Fallback>
                <p:oleObj name="" r:id="rId1" imgW="5857875" imgH="1609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1763" y="1779277"/>
                        <a:ext cx="8068473" cy="4067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CODE COMMENTS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39156" y="2163651"/>
          <a:ext cx="8113689" cy="414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itmap Image" r:id="rId1" imgW="5895975" imgH="4067175" progId="Paint.Picture">
                  <p:embed/>
                </p:oleObj>
              </mc:Choice>
              <mc:Fallback>
                <p:oleObj name="Bitmap Image" r:id="rId1" imgW="5895975" imgH="40671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9156" y="2163651"/>
                        <a:ext cx="8113689" cy="4145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95" y="548640"/>
            <a:ext cx="7927975" cy="1216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+mj-lt"/>
              </a:rPr>
              <a:t>SCOPES AND REQUIREMENTS</a:t>
            </a:r>
            <a:endParaRPr lang="en-US" dirty="0">
              <a:cs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3639" y="1886366"/>
          <a:ext cx="11580495" cy="4581525"/>
        </p:xfrm>
        <a:graphic>
          <a:graphicData uri="http://schemas.openxmlformats.org/drawingml/2006/table">
            <a:tbl>
              <a:tblPr/>
              <a:tblGrid>
                <a:gridCol w="3911600"/>
                <a:gridCol w="7668653"/>
              </a:tblGrid>
              <a:tr h="4581525">
                <a:tc>
                  <a:txBody>
                    <a:bodyPr/>
                    <a:lstStyle/>
                    <a:p>
                      <a:pPr indent="0" algn="l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the name, price of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121920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Bookshelves below Rs. 15000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121920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Excluding out of stock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121920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type should be open.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121920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 first 3 study chair details with highest recommendation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more than one item with same price displayed, include that details as well.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(Suggested site: urbanladder.com  however you are free to use any other legitimate site)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3700" indent="-174625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the name &amp; price of first 3 Bookshelves below Rs. 15000, with Storage type as open &amp; exclude out of stock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93700" indent="-174625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Collections, retrieve all sub-menu items under Being-At-home and store in a List; Display the same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93700" indent="-174625" algn="l" fontAlgn="t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 cards - choose "Birthday/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Anniversay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"; fill customize the gift card; fill from to details with any one input invalid (example: email); Capture &amp; display the error message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(Suggested site: urbanladder.com  however you are free to use any other legitimate site)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+mj-lt"/>
              </a:rPr>
              <a:t>SCREENSHOTS</a:t>
            </a:r>
            <a:endParaRPr lang="en-US" sz="36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10745" y="1728216"/>
          <a:ext cx="8770511" cy="192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" r:id="rId1" imgW="6905625" imgH="1209675" progId="Paint.Picture">
                  <p:embed/>
                </p:oleObj>
              </mc:Choice>
              <mc:Fallback>
                <p:oleObj name="" r:id="rId1" imgW="6905625" imgH="12096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0745" y="1728216"/>
                        <a:ext cx="8770511" cy="1924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791319" y="3516961"/>
          <a:ext cx="10609363" cy="322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" r:id="rId3" imgW="10581640" imgH="6200775" progId="Paint.Picture">
                  <p:embed/>
                </p:oleObj>
              </mc:Choice>
              <mc:Fallback>
                <p:oleObj name="" r:id="rId3" imgW="10581640" imgH="62007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319" y="3516961"/>
                        <a:ext cx="10609363" cy="322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143" y="852943"/>
            <a:ext cx="4937760" cy="82391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j-lt"/>
                <a:cs typeface="+mj-lt"/>
              </a:rPr>
              <a:t>WEB-PAGE SYNCRONIZATION</a:t>
            </a:r>
            <a:endParaRPr lang="en-US" b="0" dirty="0">
              <a:latin typeface="+mj-lt"/>
              <a:cs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8143" y="3763652"/>
            <a:ext cx="4937760" cy="82391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j-lt"/>
                <a:cs typeface="+mj-lt"/>
              </a:rPr>
              <a:t>WAIT INTERFACE USAGE</a:t>
            </a:r>
            <a:endParaRPr lang="en-US" b="0" dirty="0">
              <a:latin typeface="+mj-lt"/>
              <a:cs typeface="+mj-lt"/>
            </a:endParaRPr>
          </a:p>
        </p:txBody>
      </p:sp>
      <p:graphicFrame>
        <p:nvGraphicFramePr>
          <p:cNvPr id="7" name="Content Placeholder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5138" y="2130636"/>
          <a:ext cx="8641724" cy="117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" r:id="rId1" imgW="5019675" imgH="714375" progId="Paint.Picture">
                  <p:embed/>
                </p:oleObj>
              </mc:Choice>
              <mc:Fallback>
                <p:oleObj name="" r:id="rId1" imgW="5019675" imgH="714375" progId="Paint.Picture">
                  <p:embed/>
                  <p:pic>
                    <p:nvPicPr>
                      <p:cNvPr id="0" name="Content Placeholder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5138" y="2130636"/>
                        <a:ext cx="8641724" cy="117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28743" y="5138670"/>
          <a:ext cx="7534514" cy="99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" r:id="rId3" imgW="4619625" imgH="676275" progId="Paint.Picture">
                  <p:embed/>
                </p:oleObj>
              </mc:Choice>
              <mc:Fallback>
                <p:oleObj name="" r:id="rId3" imgW="4619625" imgH="676275" progId="Paint.Picture">
                  <p:embed/>
                  <p:pic>
                    <p:nvPicPr>
                      <p:cNvPr id="0" name="Content Placeholder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8743" y="5138670"/>
                        <a:ext cx="7534514" cy="994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THINKS WE LEARNT</a:t>
            </a:r>
            <a:endParaRPr lang="en-US" sz="3200" dirty="0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2318197"/>
            <a:ext cx="10601116" cy="3854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+mn-lt"/>
              </a:rPr>
              <a:t> How to handle a real time project work.</a:t>
            </a:r>
            <a:endParaRPr lang="en-US" dirty="0"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+mn-lt"/>
              </a:rPr>
              <a:t>Proper time management in finishing weekly tasks.</a:t>
            </a:r>
            <a:endParaRPr lang="en-US" dirty="0"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+mn-lt"/>
              </a:rPr>
              <a:t> How team work and coordination can help to handle situations.</a:t>
            </a:r>
            <a:endParaRPr lang="en-US" dirty="0"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cs typeface="+mn-lt"/>
              </a:rPr>
              <a:t> How proper planning and work distribution can reduce time consumption.</a:t>
            </a:r>
            <a:endParaRPr lang="en-US" dirty="0"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COMPONENTS USED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7722" y="1970939"/>
          <a:ext cx="940768" cy="72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1" imgW="3810000" imgH="3810000" progId="Paint.Picture">
                  <p:embed/>
                </p:oleObj>
              </mc:Choice>
              <mc:Fallback>
                <p:oleObj name="Bitmap Image" r:id="rId1" imgW="3810000" imgH="3810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7722" y="1970939"/>
                        <a:ext cx="940768" cy="723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3290190" y="2015807"/>
          <a:ext cx="1113155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3" imgW="3571875" imgH="2409825" progId="Paint.Picture">
                  <p:embed/>
                </p:oleObj>
              </mc:Choice>
              <mc:Fallback>
                <p:oleObj name="" r:id="rId3" imgW="3571875" imgH="24098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0190" y="2015807"/>
                        <a:ext cx="1113155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1257722" y="3347251"/>
          <a:ext cx="106680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5" imgW="1714500" imgH="1714500" progId="Paint.Picture">
                  <p:embed/>
                </p:oleObj>
              </mc:Choice>
              <mc:Fallback>
                <p:oleObj name="" r:id="rId5" imgW="1714500" imgH="17145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722" y="3347251"/>
                        <a:ext cx="106680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437965" y="5153444"/>
          <a:ext cx="109664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7" imgW="1095375" imgH="619125" progId="Paint.Picture">
                  <p:embed/>
                </p:oleObj>
              </mc:Choice>
              <mc:Fallback>
                <p:oleObj name="" r:id="rId7" imgW="1095375" imgH="6191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7965" y="5153444"/>
                        <a:ext cx="109664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3402829" y="3473383"/>
          <a:ext cx="1166886" cy="59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9" imgW="1228725" imgH="561975" progId="Paint.Picture">
                  <p:embed/>
                </p:oleObj>
              </mc:Choice>
              <mc:Fallback>
                <p:oleObj name="" r:id="rId9" imgW="1228725" imgH="5619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2829" y="3473383"/>
                        <a:ext cx="1166886" cy="59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3491" y="3607052"/>
            <a:ext cx="1258782" cy="562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/>
          <a:srcRect b="31152"/>
          <a:stretch>
            <a:fillRect/>
          </a:stretch>
        </p:blipFill>
        <p:spPr>
          <a:xfrm>
            <a:off x="1487026" y="5129785"/>
            <a:ext cx="788844" cy="8855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/>
          <a:srcRect l="20457" b="-2262"/>
          <a:stretch>
            <a:fillRect/>
          </a:stretch>
        </p:blipFill>
        <p:spPr>
          <a:xfrm>
            <a:off x="9983301" y="3607052"/>
            <a:ext cx="760478" cy="766256"/>
          </a:xfrm>
          <a:prstGeom prst="rect">
            <a:avLst/>
          </a:prstGeom>
        </p:spPr>
      </p:pic>
      <p:pic>
        <p:nvPicPr>
          <p:cNvPr id="21" name="Picture 20" descr="Whose Heritage? | Southern Poverty Law Cent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15" y="1842690"/>
            <a:ext cx="1071676" cy="10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ow to Read Excel File in Selenium Webdriver Using Apache POI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29230" r="6501" b="15935"/>
          <a:stretch>
            <a:fillRect/>
          </a:stretch>
        </p:blipFill>
        <p:spPr bwMode="auto">
          <a:xfrm>
            <a:off x="5401659" y="5291102"/>
            <a:ext cx="864455" cy="5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6" cstate="print"/>
          <a:srcRect l="22006" r="21956" b="3521"/>
          <a:stretch>
            <a:fillRect/>
          </a:stretch>
        </p:blipFill>
        <p:spPr>
          <a:xfrm>
            <a:off x="5345087" y="3347085"/>
            <a:ext cx="977683" cy="972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7" cstate="print"/>
          <a:srcRect l="27877" t="9369" r="13407"/>
          <a:stretch>
            <a:fillRect/>
          </a:stretch>
        </p:blipFill>
        <p:spPr>
          <a:xfrm>
            <a:off x="7802461" y="1892834"/>
            <a:ext cx="780275" cy="9713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8"/>
          <a:srcRect l="34637" t="9618" r="25036" b="34646"/>
          <a:stretch>
            <a:fillRect/>
          </a:stretch>
        </p:blipFill>
        <p:spPr>
          <a:xfrm>
            <a:off x="10028518" y="2044200"/>
            <a:ext cx="670867" cy="750847"/>
          </a:xfrm>
          <a:prstGeom prst="rect">
            <a:avLst/>
          </a:prstGeom>
        </p:spPr>
      </p:pic>
      <p:graphicFrame>
        <p:nvGraphicFramePr>
          <p:cNvPr id="3" name="Object 2"/>
          <p:cNvGraphicFramePr/>
          <p:nvPr/>
        </p:nvGraphicFramePr>
        <p:xfrm>
          <a:off x="7802880" y="5153660"/>
          <a:ext cx="780415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409575" imgH="342900" progId="Paint.Picture">
                  <p:embed/>
                </p:oleObj>
              </mc:Choice>
              <mc:Fallback>
                <p:oleObj name="" r:id="rId19" imgW="409575" imgH="34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02880" y="5153660"/>
                        <a:ext cx="780415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0058400" y="5153660"/>
          <a:ext cx="610235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457200" imgH="390525" progId="Paint.Picture">
                  <p:embed/>
                </p:oleObj>
              </mc:Choice>
              <mc:Fallback>
                <p:oleObj name="" r:id="rId21" imgW="457200" imgH="3905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58400" y="5153660"/>
                        <a:ext cx="610235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Multi-Browser Testing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864610" y="2367638"/>
          <a:ext cx="4462780" cy="369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10144125" imgH="4581525" progId="Paint.Picture">
                  <p:embed/>
                </p:oleObj>
              </mc:Choice>
              <mc:Fallback>
                <p:oleObj name="" r:id="rId1" imgW="10144125" imgH="4581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4610" y="2367638"/>
                        <a:ext cx="4462780" cy="369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+mj-lt"/>
              </a:rPr>
              <a:t>pom.xml</a:t>
            </a:r>
            <a:endParaRPr lang="en-US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824301" y="2204255"/>
          <a:ext cx="4543399" cy="424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57675" imgH="3248025" progId="Paint.Picture">
                  <p:embed/>
                </p:oleObj>
              </mc:Choice>
              <mc:Fallback>
                <p:oleObj name="" r:id="rId1" imgW="4257675" imgH="3248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4301" y="2204255"/>
                        <a:ext cx="4543399" cy="4241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testng.xml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4832" r="40930"/>
          <a:stretch>
            <a:fillRect/>
          </a:stretch>
        </p:blipFill>
        <p:spPr>
          <a:xfrm>
            <a:off x="3483610" y="1636395"/>
            <a:ext cx="522478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DATA-DRIVEN FRAMEWORK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21529" y="1728216"/>
          <a:ext cx="8748943" cy="473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5953125" imgH="3895725" progId="Paint.Picture">
                  <p:embed/>
                </p:oleObj>
              </mc:Choice>
              <mc:Fallback>
                <p:oleObj name="" r:id="rId1" imgW="5953125" imgH="3895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1529" y="1728216"/>
                        <a:ext cx="8748943" cy="4736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+mj-lt"/>
              </a:rPr>
              <a:t>REPORT MAKEING</a:t>
            </a:r>
            <a:endParaRPr lang="en-US" sz="36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156952" y="1728216"/>
          <a:ext cx="9878096" cy="496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" imgW="10581640" imgH="7315200" progId="Paint.Picture">
                  <p:embed/>
                </p:oleObj>
              </mc:Choice>
              <mc:Fallback>
                <p:oleObj name="" r:id="rId1" imgW="10581640" imgH="7315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6952" y="1728216"/>
                        <a:ext cx="9878096" cy="4968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+mj-lt"/>
              </a:rPr>
              <a:t>CLEAR CODE</a:t>
            </a:r>
            <a:endParaRPr lang="en-US" sz="3200" dirty="0">
              <a:cs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697865" y="1635617"/>
          <a:ext cx="8796271" cy="467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1" imgW="6124575" imgH="5934075" progId="Paint.Picture">
                  <p:embed/>
                </p:oleObj>
              </mc:Choice>
              <mc:Fallback>
                <p:oleObj name="" r:id="rId1" imgW="6124575" imgH="5934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7865" y="1635617"/>
                        <a:ext cx="8796271" cy="4673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B41"/>
      </a:dk2>
      <a:lt2>
        <a:srgbClr val="E2E8E5"/>
      </a:lt2>
      <a:accent1>
        <a:srgbClr val="E7297D"/>
      </a:accent1>
      <a:accent2>
        <a:srgbClr val="D5171C"/>
      </a:accent2>
      <a:accent3>
        <a:srgbClr val="E77329"/>
      </a:accent3>
      <a:accent4>
        <a:srgbClr val="C2A115"/>
      </a:accent4>
      <a:accent5>
        <a:srgbClr val="8FAF1F"/>
      </a:accent5>
      <a:accent6>
        <a:srgbClr val="4FB814"/>
      </a:accent6>
      <a:hlink>
        <a:srgbClr val="319569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WPS Presentation</Application>
  <PresentationFormat>Widescreen</PresentationFormat>
  <Paragraphs>80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22</vt:i4>
      </vt:variant>
    </vt:vector>
  </HeadingPairs>
  <TitlesOfParts>
    <vt:vector size="67" baseType="lpstr">
      <vt:lpstr>Arial</vt:lpstr>
      <vt:lpstr>SimSun</vt:lpstr>
      <vt:lpstr>Wingdings</vt:lpstr>
      <vt:lpstr>Calibri</vt:lpstr>
      <vt:lpstr>Georgia</vt:lpstr>
      <vt:lpstr>Times New Roman</vt:lpstr>
      <vt:lpstr>Avenir Next LT Pro</vt:lpstr>
      <vt:lpstr>Segoe Print</vt:lpstr>
      <vt:lpstr>Microsoft YaHei</vt:lpstr>
      <vt:lpstr>Arial Unicode MS</vt:lpstr>
      <vt:lpstr>Microsoft JhengHei UI Light</vt:lpstr>
      <vt:lpstr>Tahoma</vt:lpstr>
      <vt:lpstr>Malgun Gothic</vt:lpstr>
      <vt:lpstr>AccentBoxVTI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Hackathon Project on UrbanLadder</vt:lpstr>
      <vt:lpstr>SCOPES AND REQUIREMENTS</vt:lpstr>
      <vt:lpstr>COMPONENTS USED</vt:lpstr>
      <vt:lpstr>Multi-Browser Testing</vt:lpstr>
      <vt:lpstr>pom.xml</vt:lpstr>
      <vt:lpstr>testng.xml</vt:lpstr>
      <vt:lpstr>DATA-DRIVEN FRAMEWORK</vt:lpstr>
      <vt:lpstr>REPORT MAKEING</vt:lpstr>
      <vt:lpstr>CLEAR CODE</vt:lpstr>
      <vt:lpstr>ERROR/EXCEPTIONAL HANDLING</vt:lpstr>
      <vt:lpstr>LOCATOR SELECTOR PRIORITY</vt:lpstr>
      <vt:lpstr>FUNTIONAL LIBRARIES</vt:lpstr>
      <vt:lpstr>SELENIUM GRID</vt:lpstr>
      <vt:lpstr>PowerPoint 演示文稿</vt:lpstr>
      <vt:lpstr>CUSTOMISED TEST RESULTS</vt:lpstr>
      <vt:lpstr>JENKINS</vt:lpstr>
      <vt:lpstr>FOLDER STRUCTURE</vt:lpstr>
      <vt:lpstr>NAMING CONVENTIONS</vt:lpstr>
      <vt:lpstr>CODE COMMENTS</vt:lpstr>
      <vt:lpstr>SCREENSHOTS</vt:lpstr>
      <vt:lpstr>PowerPoint 演示文稿</vt:lpstr>
      <vt:lpstr>THINKS WE LEARNT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balaji</dc:creator>
  <cp:lastModifiedBy>dharshini</cp:lastModifiedBy>
  <cp:revision>26</cp:revision>
  <dcterms:created xsi:type="dcterms:W3CDTF">2020-06-22T15:45:00Z</dcterms:created>
  <dcterms:modified xsi:type="dcterms:W3CDTF">2020-06-26T07:52:27Z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