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0B6F38-FAF6-38D9-655C-BDA08E94D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Army</a:t>
            </a:r>
            <a:r>
              <a:rPr lang="hu-HU" dirty="0"/>
              <a:t> shop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AF9797-10F8-6DC9-D110-CE4C2CB17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Kezdetleges webes alkalmazás fegyverrendelések kezelésére</a:t>
            </a:r>
          </a:p>
          <a:p>
            <a:endParaRPr lang="hu-HU" dirty="0"/>
          </a:p>
          <a:p>
            <a:r>
              <a:rPr lang="hu-HU" dirty="0"/>
              <a:t>Készítette: </a:t>
            </a:r>
            <a:r>
              <a:rPr lang="hu-HU" dirty="0" err="1"/>
              <a:t>urbán</a:t>
            </a:r>
            <a:r>
              <a:rPr lang="hu-HU" dirty="0"/>
              <a:t> </a:t>
            </a:r>
            <a:r>
              <a:rPr lang="hu-HU" dirty="0" err="1"/>
              <a:t>olivér</a:t>
            </a:r>
            <a:endParaRPr lang="hu-HU" dirty="0"/>
          </a:p>
          <a:p>
            <a:r>
              <a:rPr lang="hu-HU" dirty="0" err="1"/>
              <a:t>Neptun</a:t>
            </a:r>
            <a:r>
              <a:rPr lang="hu-HU" dirty="0"/>
              <a:t>: </a:t>
            </a:r>
            <a:r>
              <a:rPr lang="hu-HU" dirty="0" err="1"/>
              <a:t>hepmiu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922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6B0F76-DF3E-E861-3239-B30AAC5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66AA445E-42A8-3C76-8732-C569F652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620" y="3069126"/>
            <a:ext cx="6255038" cy="3383573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C599B4D-EF0F-B444-5362-A5BD9B17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29" y="526077"/>
            <a:ext cx="8266892" cy="4456562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2404B31E-F030-F9B8-3B9F-863372FC6669}"/>
              </a:ext>
            </a:extLst>
          </p:cNvPr>
          <p:cNvSpPr/>
          <p:nvPr/>
        </p:nvSpPr>
        <p:spPr>
          <a:xfrm>
            <a:off x="10839863" y="836023"/>
            <a:ext cx="603200" cy="37373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55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7CD63-852C-58B2-7032-7CAA2A44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Termékszűrő/kereső</a:t>
            </a:r>
          </a:p>
        </p:txBody>
      </p:sp>
      <p:pic>
        <p:nvPicPr>
          <p:cNvPr id="5" name="Tartalom helye 4" descr="A képen szöveg, képernyőkép, Webhely, Weblap látható&#10;&#10;Automatikusan generált leírás">
            <a:extLst>
              <a:ext uri="{FF2B5EF4-FFF2-40B4-BE49-F238E27FC236}">
                <a16:creationId xmlns:a16="http://schemas.microsoft.com/office/drawing/2014/main" id="{CA55ADFF-2AAD-FA80-CD08-F2F9212F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863" y="1849275"/>
            <a:ext cx="4666270" cy="3541712"/>
          </a:xfrm>
        </p:spPr>
      </p:pic>
      <p:pic>
        <p:nvPicPr>
          <p:cNvPr id="7" name="Kép 6" descr="A képen szöveg, képernyőkép, szoftver, Weblap látható">
            <a:extLst>
              <a:ext uri="{FF2B5EF4-FFF2-40B4-BE49-F238E27FC236}">
                <a16:creationId xmlns:a16="http://schemas.microsoft.com/office/drawing/2014/main" id="{62E44045-7409-198A-144F-B464EEC3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3620131"/>
            <a:ext cx="6911370" cy="2839197"/>
          </a:xfrm>
          <a:prstGeom prst="rect">
            <a:avLst/>
          </a:prstGeom>
        </p:spPr>
      </p:pic>
      <p:sp>
        <p:nvSpPr>
          <p:cNvPr id="8" name="Ellipszis 7">
            <a:extLst>
              <a:ext uri="{FF2B5EF4-FFF2-40B4-BE49-F238E27FC236}">
                <a16:creationId xmlns:a16="http://schemas.microsoft.com/office/drawing/2014/main" id="{BAE13686-8D77-8082-B850-1A628424EDD6}"/>
              </a:ext>
            </a:extLst>
          </p:cNvPr>
          <p:cNvSpPr/>
          <p:nvPr/>
        </p:nvSpPr>
        <p:spPr>
          <a:xfrm>
            <a:off x="5114925" y="5934075"/>
            <a:ext cx="981075" cy="44767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FDBDB73-647F-8690-8151-A5F9FD7A84FB}"/>
              </a:ext>
            </a:extLst>
          </p:cNvPr>
          <p:cNvCxnSpPr/>
          <p:nvPr/>
        </p:nvCxnSpPr>
        <p:spPr>
          <a:xfrm flipV="1">
            <a:off x="6212869" y="4188823"/>
            <a:ext cx="4071954" cy="192459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Ellipszis 11">
            <a:extLst>
              <a:ext uri="{FF2B5EF4-FFF2-40B4-BE49-F238E27FC236}">
                <a16:creationId xmlns:a16="http://schemas.microsoft.com/office/drawing/2014/main" id="{6BD25BEB-5DCA-D625-3845-ED2484D2897D}"/>
              </a:ext>
            </a:extLst>
          </p:cNvPr>
          <p:cNvSpPr/>
          <p:nvPr/>
        </p:nvSpPr>
        <p:spPr>
          <a:xfrm>
            <a:off x="2090057" y="2194560"/>
            <a:ext cx="696686" cy="36576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069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45E255-49C6-7B14-848D-DE35EBA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									Kosár</a:t>
            </a:r>
          </a:p>
        </p:txBody>
      </p:sp>
      <p:pic>
        <p:nvPicPr>
          <p:cNvPr id="5" name="Tartalom helye 4" descr="A képen szöveg, képernyőkép, szoftver, Weblap látható">
            <a:extLst>
              <a:ext uri="{FF2B5EF4-FFF2-40B4-BE49-F238E27FC236}">
                <a16:creationId xmlns:a16="http://schemas.microsoft.com/office/drawing/2014/main" id="{398B5A91-21E5-49F6-2484-6AE30AE2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8940"/>
            <a:ext cx="7462685" cy="4022854"/>
          </a:xfrm>
        </p:spPr>
      </p:pic>
      <p:pic>
        <p:nvPicPr>
          <p:cNvPr id="13" name="Kép 12" descr="A képen szöveg, képernyőkép, szoftver, Weblap látható">
            <a:extLst>
              <a:ext uri="{FF2B5EF4-FFF2-40B4-BE49-F238E27FC236}">
                <a16:creationId xmlns:a16="http://schemas.microsoft.com/office/drawing/2014/main" id="{0C795ECD-F483-3BFE-E2CF-32AAD3B0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1866900"/>
            <a:ext cx="8430104" cy="4544353"/>
          </a:xfrm>
          <a:prstGeom prst="rect">
            <a:avLst/>
          </a:prstGeom>
        </p:spPr>
      </p:pic>
      <p:sp>
        <p:nvSpPr>
          <p:cNvPr id="54" name="Ellipszis 53">
            <a:extLst>
              <a:ext uri="{FF2B5EF4-FFF2-40B4-BE49-F238E27FC236}">
                <a16:creationId xmlns:a16="http://schemas.microsoft.com/office/drawing/2014/main" id="{78D6065F-C2DE-B8E0-1785-B21FBF4EAF1F}"/>
              </a:ext>
            </a:extLst>
          </p:cNvPr>
          <p:cNvSpPr/>
          <p:nvPr/>
        </p:nvSpPr>
        <p:spPr>
          <a:xfrm>
            <a:off x="9884228" y="2926080"/>
            <a:ext cx="557349" cy="36576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0492957D-055F-A044-25A6-6C1B7B3DE863}"/>
              </a:ext>
            </a:extLst>
          </p:cNvPr>
          <p:cNvCxnSpPr/>
          <p:nvPr/>
        </p:nvCxnSpPr>
        <p:spPr>
          <a:xfrm flipH="1">
            <a:off x="5103223" y="3291840"/>
            <a:ext cx="4781005" cy="25254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2F816-5A50-4E24-8EE0-72810C56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139" y="174381"/>
            <a:ext cx="4954587" cy="957733"/>
          </a:xfrm>
        </p:spPr>
        <p:txBody>
          <a:bodyPr/>
          <a:lstStyle/>
          <a:p>
            <a:r>
              <a:rPr lang="hu-HU" dirty="0"/>
              <a:t>Rendelések áttekintése</a:t>
            </a:r>
          </a:p>
        </p:txBody>
      </p:sp>
      <p:pic>
        <p:nvPicPr>
          <p:cNvPr id="5" name="Tartalom helye 4" descr="A képen szöveg, képernyőkép, szoftver, Weblap látható">
            <a:extLst>
              <a:ext uri="{FF2B5EF4-FFF2-40B4-BE49-F238E27FC236}">
                <a16:creationId xmlns:a16="http://schemas.microsoft.com/office/drawing/2014/main" id="{ECB0E7B8-FE14-6E4F-6AAF-EE093797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00" y="870835"/>
            <a:ext cx="6538545" cy="3541712"/>
          </a:xfrm>
        </p:spPr>
      </p:pic>
      <p:pic>
        <p:nvPicPr>
          <p:cNvPr id="7" name="Kép 6" descr="A képen szöveg, képernyőkép, Webhely, Weblap látható&#10;&#10;Automatikusan generált leírás">
            <a:extLst>
              <a:ext uri="{FF2B5EF4-FFF2-40B4-BE49-F238E27FC236}">
                <a16:creationId xmlns:a16="http://schemas.microsoft.com/office/drawing/2014/main" id="{9F9A3993-4E34-408F-E8A3-AB675F4DF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1928445"/>
            <a:ext cx="9153525" cy="4929555"/>
          </a:xfrm>
          <a:prstGeom prst="rect">
            <a:avLst/>
          </a:prstGeom>
        </p:spPr>
      </p:pic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532C59C6-8E5A-33F0-CC40-D78C0FA8E279}"/>
              </a:ext>
            </a:extLst>
          </p:cNvPr>
          <p:cNvCxnSpPr/>
          <p:nvPr/>
        </p:nvCxnSpPr>
        <p:spPr>
          <a:xfrm>
            <a:off x="2961656" y="3592830"/>
            <a:ext cx="102295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06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D05ABE-2379-EAC7-517B-C8CD5976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" y="466707"/>
            <a:ext cx="9905998" cy="1478570"/>
          </a:xfrm>
        </p:spPr>
        <p:txBody>
          <a:bodyPr/>
          <a:lstStyle/>
          <a:p>
            <a:r>
              <a:rPr lang="hu-HU" dirty="0"/>
              <a:t>Adatbázis betekintés</a:t>
            </a:r>
          </a:p>
        </p:txBody>
      </p:sp>
      <p:pic>
        <p:nvPicPr>
          <p:cNvPr id="5" name="Tartalom helye 4" descr="A képen szöveg, képernyőkép, szoftver, szám látható&#10;&#10;Automatikusan generált leírás">
            <a:extLst>
              <a:ext uri="{FF2B5EF4-FFF2-40B4-BE49-F238E27FC236}">
                <a16:creationId xmlns:a16="http://schemas.microsoft.com/office/drawing/2014/main" id="{FFAC930A-CFF8-F157-014E-C7E61BC0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13" y="1482126"/>
            <a:ext cx="7027226" cy="5144299"/>
          </a:xfr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8EB2BAF-7574-C712-B5CB-4A3D8F73398C}"/>
              </a:ext>
            </a:extLst>
          </p:cNvPr>
          <p:cNvCxnSpPr>
            <a:cxnSpLocks/>
          </p:cNvCxnSpPr>
          <p:nvPr/>
        </p:nvCxnSpPr>
        <p:spPr>
          <a:xfrm flipH="1">
            <a:off x="7689669" y="6018711"/>
            <a:ext cx="151529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47859B-CB2D-7295-B7DC-FED0008A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2" y="418221"/>
            <a:ext cx="9905998" cy="1478570"/>
          </a:xfrm>
        </p:spPr>
        <p:txBody>
          <a:bodyPr/>
          <a:lstStyle/>
          <a:p>
            <a:r>
              <a:rPr lang="hu-HU" dirty="0"/>
              <a:t>					Adatbázis betekintés</a:t>
            </a:r>
          </a:p>
        </p:txBody>
      </p:sp>
      <p:pic>
        <p:nvPicPr>
          <p:cNvPr id="5" name="Tartalom helye 4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7CAF5BAC-086D-EE0A-75CB-26520F48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303" y="595238"/>
            <a:ext cx="4471722" cy="4365972"/>
          </a:xfr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EC50992-72AC-DF23-FDE6-11333E756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7" y="1842841"/>
            <a:ext cx="7088409" cy="45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C9075-9052-0EF0-9F21-F2BDF43B5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2C95E9C-647B-627E-C9C5-E3C50FA17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47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64</TotalTime>
  <Words>43</Words>
  <Application>Microsoft Office PowerPoint</Application>
  <PresentationFormat>Szélesvásznú</PresentationFormat>
  <Paragraphs>12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Tw Cen MT</vt:lpstr>
      <vt:lpstr>Áramkör</vt:lpstr>
      <vt:lpstr>Army shop </vt:lpstr>
      <vt:lpstr>Főoldal</vt:lpstr>
      <vt:lpstr>Termékszűrő/kereső</vt:lpstr>
      <vt:lpstr>         Kosár</vt:lpstr>
      <vt:lpstr>Rendelések áttekintése</vt:lpstr>
      <vt:lpstr>Adatbázis betekintés</vt:lpstr>
      <vt:lpstr>     Adatbázis betekintés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Army shop </dc:title>
  <dc:creator>Olivér Urbán</dc:creator>
  <cp:lastModifiedBy>Olivér Urbán</cp:lastModifiedBy>
  <cp:revision>18</cp:revision>
  <dcterms:created xsi:type="dcterms:W3CDTF">2023-12-11T16:47:00Z</dcterms:created>
  <dcterms:modified xsi:type="dcterms:W3CDTF">2023-12-11T17:51:19Z</dcterms:modified>
</cp:coreProperties>
</file>