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19AF9-CA99-1077-3333-566688ED4775}" v="15" dt="2024-05-07T20:27:40.548"/>
    <p1510:client id="{907F9681-3F4E-7D70-797B-0EE5FB505819}" v="404" dt="2024-05-07T20:21:52.887"/>
    <p1510:client id="{C61988D9-2C41-F6CE-78A9-DC656C3B0DB6}" v="10" dt="2024-05-08T09:52:23.873"/>
    <p1510:client id="{F851ED11-9693-5815-292A-3A8C556640CE}" v="43" dt="2024-05-07T20:42:26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A194CF-6F91-40B1-BA02-36A8F36F077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0C9352-74CF-41D6-86EC-5BB761979AE5}">
      <dgm:prSet/>
      <dgm:spPr/>
      <dgm:t>
        <a:bodyPr/>
        <a:lstStyle/>
        <a:p>
          <a:r>
            <a:rPr lang="hu-HU"/>
            <a:t>Az alkalmazás felépítése WinForm modulokból és a hozzátartozó ToolBox elemekből</a:t>
          </a:r>
          <a:endParaRPr lang="en-US"/>
        </a:p>
      </dgm:t>
    </dgm:pt>
    <dgm:pt modelId="{94D35904-A990-4BD0-8638-5AA32B3BAA72}" type="parTrans" cxnId="{7243FCAA-C0F7-4D88-80B0-949CED7D3C10}">
      <dgm:prSet/>
      <dgm:spPr/>
      <dgm:t>
        <a:bodyPr/>
        <a:lstStyle/>
        <a:p>
          <a:endParaRPr lang="en-US"/>
        </a:p>
      </dgm:t>
    </dgm:pt>
    <dgm:pt modelId="{C229112E-A100-414A-B3AE-773F5CC05187}" type="sibTrans" cxnId="{7243FCAA-C0F7-4D88-80B0-949CED7D3C10}">
      <dgm:prSet/>
      <dgm:spPr/>
      <dgm:t>
        <a:bodyPr/>
        <a:lstStyle/>
        <a:p>
          <a:endParaRPr lang="en-US"/>
        </a:p>
      </dgm:t>
    </dgm:pt>
    <dgm:pt modelId="{13BD3A4A-FFDB-49B0-B6B8-0A3F78D6C87F}">
      <dgm:prSet/>
      <dgm:spPr/>
      <dgm:t>
        <a:bodyPr/>
        <a:lstStyle/>
        <a:p>
          <a:r>
            <a:rPr lang="hu-HU"/>
            <a:t>Az app tartalmazzon egy egyszerű (továbbfejleszthető) Bejelentkező felületet</a:t>
          </a:r>
          <a:endParaRPr lang="en-US"/>
        </a:p>
      </dgm:t>
    </dgm:pt>
    <dgm:pt modelId="{72969282-A181-4A41-BC48-A83A76006019}" type="parTrans" cxnId="{C706B6F8-3033-45E4-B74C-F215A801A1CA}">
      <dgm:prSet/>
      <dgm:spPr/>
      <dgm:t>
        <a:bodyPr/>
        <a:lstStyle/>
        <a:p>
          <a:endParaRPr lang="en-US"/>
        </a:p>
      </dgm:t>
    </dgm:pt>
    <dgm:pt modelId="{5F407E61-A796-452B-BAD6-7CA7242A935B}" type="sibTrans" cxnId="{C706B6F8-3033-45E4-B74C-F215A801A1CA}">
      <dgm:prSet/>
      <dgm:spPr/>
      <dgm:t>
        <a:bodyPr/>
        <a:lstStyle/>
        <a:p>
          <a:endParaRPr lang="en-US"/>
        </a:p>
      </dgm:t>
    </dgm:pt>
    <dgm:pt modelId="{CF46EF29-C848-408F-AF63-9665AE4B8B7A}">
      <dgm:prSet/>
      <dgm:spPr/>
      <dgm:t>
        <a:bodyPr/>
        <a:lstStyle/>
        <a:p>
          <a:r>
            <a:rPr lang="hu-HU"/>
            <a:t>Képes legyen CSV típusú fájl kezelésére (írás, olvasás)</a:t>
          </a:r>
          <a:endParaRPr lang="en-US"/>
        </a:p>
      </dgm:t>
    </dgm:pt>
    <dgm:pt modelId="{4653D0B7-67F5-4E5B-B285-B700F67DD22B}" type="parTrans" cxnId="{78C88C08-28A5-4D06-8A71-BE5B89B674B3}">
      <dgm:prSet/>
      <dgm:spPr/>
      <dgm:t>
        <a:bodyPr/>
        <a:lstStyle/>
        <a:p>
          <a:endParaRPr lang="en-US"/>
        </a:p>
      </dgm:t>
    </dgm:pt>
    <dgm:pt modelId="{00C566EC-75F9-418A-B211-C587AC7E832C}" type="sibTrans" cxnId="{78C88C08-28A5-4D06-8A71-BE5B89B674B3}">
      <dgm:prSet/>
      <dgm:spPr/>
      <dgm:t>
        <a:bodyPr/>
        <a:lstStyle/>
        <a:p>
          <a:endParaRPr lang="en-US"/>
        </a:p>
      </dgm:t>
    </dgm:pt>
    <dgm:pt modelId="{9C2901FF-87D1-4DF4-B821-09DDA34DC4BB}">
      <dgm:prSet/>
      <dgm:spPr/>
      <dgm:t>
        <a:bodyPr/>
        <a:lstStyle/>
        <a:p>
          <a:r>
            <a:rPr lang="hu-HU"/>
            <a:t>A felhasználó -sikeres bejelentkezés után- tudja a fájl tartalmát listázni, módosítani, törölni és új elemet/sort hozzáadni</a:t>
          </a:r>
          <a:endParaRPr lang="en-US"/>
        </a:p>
      </dgm:t>
    </dgm:pt>
    <dgm:pt modelId="{3362E3BC-90AC-4ACA-B656-5154C8C33BCF}" type="parTrans" cxnId="{75E9BD98-21B8-4F39-95AD-F018DD8AE64A}">
      <dgm:prSet/>
      <dgm:spPr/>
      <dgm:t>
        <a:bodyPr/>
        <a:lstStyle/>
        <a:p>
          <a:endParaRPr lang="en-US"/>
        </a:p>
      </dgm:t>
    </dgm:pt>
    <dgm:pt modelId="{C5E29D40-AB16-496D-AD8A-D3DBD4010538}" type="sibTrans" cxnId="{75E9BD98-21B8-4F39-95AD-F018DD8AE64A}">
      <dgm:prSet/>
      <dgm:spPr/>
      <dgm:t>
        <a:bodyPr/>
        <a:lstStyle/>
        <a:p>
          <a:endParaRPr lang="en-US"/>
        </a:p>
      </dgm:t>
    </dgm:pt>
    <dgm:pt modelId="{F53219FB-A826-4234-B7C3-1B29BA567F67}" type="pres">
      <dgm:prSet presAssocID="{B8A194CF-6F91-40B1-BA02-36A8F36F077F}" presName="outerComposite" presStyleCnt="0">
        <dgm:presLayoutVars>
          <dgm:chMax val="5"/>
          <dgm:dir/>
          <dgm:resizeHandles val="exact"/>
        </dgm:presLayoutVars>
      </dgm:prSet>
      <dgm:spPr/>
    </dgm:pt>
    <dgm:pt modelId="{FA96D16B-10BC-4292-BF25-F496C37EFFBA}" type="pres">
      <dgm:prSet presAssocID="{B8A194CF-6F91-40B1-BA02-36A8F36F077F}" presName="dummyMaxCanvas" presStyleCnt="0">
        <dgm:presLayoutVars/>
      </dgm:prSet>
      <dgm:spPr/>
    </dgm:pt>
    <dgm:pt modelId="{8526FFB9-56CB-4071-9598-2A68CF486605}" type="pres">
      <dgm:prSet presAssocID="{B8A194CF-6F91-40B1-BA02-36A8F36F077F}" presName="FourNodes_1" presStyleLbl="node1" presStyleIdx="0" presStyleCnt="4">
        <dgm:presLayoutVars>
          <dgm:bulletEnabled val="1"/>
        </dgm:presLayoutVars>
      </dgm:prSet>
      <dgm:spPr/>
    </dgm:pt>
    <dgm:pt modelId="{DCD296BE-9046-4A64-8502-89F60FAF18F4}" type="pres">
      <dgm:prSet presAssocID="{B8A194CF-6F91-40B1-BA02-36A8F36F077F}" presName="FourNodes_2" presStyleLbl="node1" presStyleIdx="1" presStyleCnt="4">
        <dgm:presLayoutVars>
          <dgm:bulletEnabled val="1"/>
        </dgm:presLayoutVars>
      </dgm:prSet>
      <dgm:spPr/>
    </dgm:pt>
    <dgm:pt modelId="{09808D48-7120-4363-A2A0-08513E06972E}" type="pres">
      <dgm:prSet presAssocID="{B8A194CF-6F91-40B1-BA02-36A8F36F077F}" presName="FourNodes_3" presStyleLbl="node1" presStyleIdx="2" presStyleCnt="4">
        <dgm:presLayoutVars>
          <dgm:bulletEnabled val="1"/>
        </dgm:presLayoutVars>
      </dgm:prSet>
      <dgm:spPr/>
    </dgm:pt>
    <dgm:pt modelId="{DA73914E-AF5A-4CB8-A7E5-8868F13EF5B3}" type="pres">
      <dgm:prSet presAssocID="{B8A194CF-6F91-40B1-BA02-36A8F36F077F}" presName="FourNodes_4" presStyleLbl="node1" presStyleIdx="3" presStyleCnt="4">
        <dgm:presLayoutVars>
          <dgm:bulletEnabled val="1"/>
        </dgm:presLayoutVars>
      </dgm:prSet>
      <dgm:spPr/>
    </dgm:pt>
    <dgm:pt modelId="{AF75C5FB-030C-4FB2-8D1A-07F41FA8BD05}" type="pres">
      <dgm:prSet presAssocID="{B8A194CF-6F91-40B1-BA02-36A8F36F077F}" presName="FourConn_1-2" presStyleLbl="fgAccFollowNode1" presStyleIdx="0" presStyleCnt="3">
        <dgm:presLayoutVars>
          <dgm:bulletEnabled val="1"/>
        </dgm:presLayoutVars>
      </dgm:prSet>
      <dgm:spPr/>
    </dgm:pt>
    <dgm:pt modelId="{8667DF7C-1F8E-40DC-9C62-5895E10B8B1B}" type="pres">
      <dgm:prSet presAssocID="{B8A194CF-6F91-40B1-BA02-36A8F36F077F}" presName="FourConn_2-3" presStyleLbl="fgAccFollowNode1" presStyleIdx="1" presStyleCnt="3">
        <dgm:presLayoutVars>
          <dgm:bulletEnabled val="1"/>
        </dgm:presLayoutVars>
      </dgm:prSet>
      <dgm:spPr/>
    </dgm:pt>
    <dgm:pt modelId="{1A7C2D7D-A4D7-44C1-9821-5DBCB836C282}" type="pres">
      <dgm:prSet presAssocID="{B8A194CF-6F91-40B1-BA02-36A8F36F077F}" presName="FourConn_3-4" presStyleLbl="fgAccFollowNode1" presStyleIdx="2" presStyleCnt="3">
        <dgm:presLayoutVars>
          <dgm:bulletEnabled val="1"/>
        </dgm:presLayoutVars>
      </dgm:prSet>
      <dgm:spPr/>
    </dgm:pt>
    <dgm:pt modelId="{09421D7B-7836-4115-A987-4326B6F19E34}" type="pres">
      <dgm:prSet presAssocID="{B8A194CF-6F91-40B1-BA02-36A8F36F077F}" presName="FourNodes_1_text" presStyleLbl="node1" presStyleIdx="3" presStyleCnt="4">
        <dgm:presLayoutVars>
          <dgm:bulletEnabled val="1"/>
        </dgm:presLayoutVars>
      </dgm:prSet>
      <dgm:spPr/>
    </dgm:pt>
    <dgm:pt modelId="{F2E5D7BF-BA0C-4AB1-B943-EF3C4200AB4B}" type="pres">
      <dgm:prSet presAssocID="{B8A194CF-6F91-40B1-BA02-36A8F36F077F}" presName="FourNodes_2_text" presStyleLbl="node1" presStyleIdx="3" presStyleCnt="4">
        <dgm:presLayoutVars>
          <dgm:bulletEnabled val="1"/>
        </dgm:presLayoutVars>
      </dgm:prSet>
      <dgm:spPr/>
    </dgm:pt>
    <dgm:pt modelId="{2E03F923-4E2B-476A-A16B-B7E75286E061}" type="pres">
      <dgm:prSet presAssocID="{B8A194CF-6F91-40B1-BA02-36A8F36F077F}" presName="FourNodes_3_text" presStyleLbl="node1" presStyleIdx="3" presStyleCnt="4">
        <dgm:presLayoutVars>
          <dgm:bulletEnabled val="1"/>
        </dgm:presLayoutVars>
      </dgm:prSet>
      <dgm:spPr/>
    </dgm:pt>
    <dgm:pt modelId="{6AD2E198-FA24-49FC-A020-F790C5441138}" type="pres">
      <dgm:prSet presAssocID="{B8A194CF-6F91-40B1-BA02-36A8F36F077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8C88C08-28A5-4D06-8A71-BE5B89B674B3}" srcId="{B8A194CF-6F91-40B1-BA02-36A8F36F077F}" destId="{CF46EF29-C848-408F-AF63-9665AE4B8B7A}" srcOrd="2" destOrd="0" parTransId="{4653D0B7-67F5-4E5B-B285-B700F67DD22B}" sibTransId="{00C566EC-75F9-418A-B211-C587AC7E832C}"/>
    <dgm:cxn modelId="{6DD1A626-0B80-455C-A6DF-234E990637E4}" type="presOf" srcId="{C229112E-A100-414A-B3AE-773F5CC05187}" destId="{AF75C5FB-030C-4FB2-8D1A-07F41FA8BD05}" srcOrd="0" destOrd="0" presId="urn:microsoft.com/office/officeart/2005/8/layout/vProcess5"/>
    <dgm:cxn modelId="{30993B37-F45E-4186-B184-DBFD77D12F97}" type="presOf" srcId="{13BD3A4A-FFDB-49B0-B6B8-0A3F78D6C87F}" destId="{F2E5D7BF-BA0C-4AB1-B943-EF3C4200AB4B}" srcOrd="1" destOrd="0" presId="urn:microsoft.com/office/officeart/2005/8/layout/vProcess5"/>
    <dgm:cxn modelId="{BD7C095F-C519-49B3-92D9-2C447556A951}" type="presOf" srcId="{3A0C9352-74CF-41D6-86EC-5BB761979AE5}" destId="{09421D7B-7836-4115-A987-4326B6F19E34}" srcOrd="1" destOrd="0" presId="urn:microsoft.com/office/officeart/2005/8/layout/vProcess5"/>
    <dgm:cxn modelId="{9532CC63-FCE0-460D-9443-C5695D9CA280}" type="presOf" srcId="{13BD3A4A-FFDB-49B0-B6B8-0A3F78D6C87F}" destId="{DCD296BE-9046-4A64-8502-89F60FAF18F4}" srcOrd="0" destOrd="0" presId="urn:microsoft.com/office/officeart/2005/8/layout/vProcess5"/>
    <dgm:cxn modelId="{CCB8614A-8541-4FBA-8888-F153C3BA125B}" type="presOf" srcId="{CF46EF29-C848-408F-AF63-9665AE4B8B7A}" destId="{2E03F923-4E2B-476A-A16B-B7E75286E061}" srcOrd="1" destOrd="0" presId="urn:microsoft.com/office/officeart/2005/8/layout/vProcess5"/>
    <dgm:cxn modelId="{FAA5594C-1E45-4EA0-9C40-3A10B849ED65}" type="presOf" srcId="{9C2901FF-87D1-4DF4-B821-09DDA34DC4BB}" destId="{6AD2E198-FA24-49FC-A020-F790C5441138}" srcOrd="1" destOrd="0" presId="urn:microsoft.com/office/officeart/2005/8/layout/vProcess5"/>
    <dgm:cxn modelId="{1306996D-55B7-46A9-9ADB-7BED7BF697D1}" type="presOf" srcId="{B8A194CF-6F91-40B1-BA02-36A8F36F077F}" destId="{F53219FB-A826-4234-B7C3-1B29BA567F67}" srcOrd="0" destOrd="0" presId="urn:microsoft.com/office/officeart/2005/8/layout/vProcess5"/>
    <dgm:cxn modelId="{75E9BD98-21B8-4F39-95AD-F018DD8AE64A}" srcId="{B8A194CF-6F91-40B1-BA02-36A8F36F077F}" destId="{9C2901FF-87D1-4DF4-B821-09DDA34DC4BB}" srcOrd="3" destOrd="0" parTransId="{3362E3BC-90AC-4ACA-B656-5154C8C33BCF}" sibTransId="{C5E29D40-AB16-496D-AD8A-D3DBD4010538}"/>
    <dgm:cxn modelId="{28FAA39F-1507-45FF-AD11-515FB75A0AE3}" type="presOf" srcId="{3A0C9352-74CF-41D6-86EC-5BB761979AE5}" destId="{8526FFB9-56CB-4071-9598-2A68CF486605}" srcOrd="0" destOrd="0" presId="urn:microsoft.com/office/officeart/2005/8/layout/vProcess5"/>
    <dgm:cxn modelId="{7243FCAA-C0F7-4D88-80B0-949CED7D3C10}" srcId="{B8A194CF-6F91-40B1-BA02-36A8F36F077F}" destId="{3A0C9352-74CF-41D6-86EC-5BB761979AE5}" srcOrd="0" destOrd="0" parTransId="{94D35904-A990-4BD0-8638-5AA32B3BAA72}" sibTransId="{C229112E-A100-414A-B3AE-773F5CC05187}"/>
    <dgm:cxn modelId="{CDB6CDB3-C472-4084-976D-684BB85A0660}" type="presOf" srcId="{9C2901FF-87D1-4DF4-B821-09DDA34DC4BB}" destId="{DA73914E-AF5A-4CB8-A7E5-8868F13EF5B3}" srcOrd="0" destOrd="0" presId="urn:microsoft.com/office/officeart/2005/8/layout/vProcess5"/>
    <dgm:cxn modelId="{CBB9FDD9-E532-45BC-88E6-3CD9E69A15D1}" type="presOf" srcId="{5F407E61-A796-452B-BAD6-7CA7242A935B}" destId="{8667DF7C-1F8E-40DC-9C62-5895E10B8B1B}" srcOrd="0" destOrd="0" presId="urn:microsoft.com/office/officeart/2005/8/layout/vProcess5"/>
    <dgm:cxn modelId="{25BF8FDB-7867-4FC5-9A66-F41A99E1556C}" type="presOf" srcId="{CF46EF29-C848-408F-AF63-9665AE4B8B7A}" destId="{09808D48-7120-4363-A2A0-08513E06972E}" srcOrd="0" destOrd="0" presId="urn:microsoft.com/office/officeart/2005/8/layout/vProcess5"/>
    <dgm:cxn modelId="{226E72F3-DE27-4A40-B843-77DD544DBD1A}" type="presOf" srcId="{00C566EC-75F9-418A-B211-C587AC7E832C}" destId="{1A7C2D7D-A4D7-44C1-9821-5DBCB836C282}" srcOrd="0" destOrd="0" presId="urn:microsoft.com/office/officeart/2005/8/layout/vProcess5"/>
    <dgm:cxn modelId="{C706B6F8-3033-45E4-B74C-F215A801A1CA}" srcId="{B8A194CF-6F91-40B1-BA02-36A8F36F077F}" destId="{13BD3A4A-FFDB-49B0-B6B8-0A3F78D6C87F}" srcOrd="1" destOrd="0" parTransId="{72969282-A181-4A41-BC48-A83A76006019}" sibTransId="{5F407E61-A796-452B-BAD6-7CA7242A935B}"/>
    <dgm:cxn modelId="{31D133AF-5AB7-4D3A-8A7F-1B6345950550}" type="presParOf" srcId="{F53219FB-A826-4234-B7C3-1B29BA567F67}" destId="{FA96D16B-10BC-4292-BF25-F496C37EFFBA}" srcOrd="0" destOrd="0" presId="urn:microsoft.com/office/officeart/2005/8/layout/vProcess5"/>
    <dgm:cxn modelId="{67CAC82A-CB50-4E78-90A8-453AAAD721D5}" type="presParOf" srcId="{F53219FB-A826-4234-B7C3-1B29BA567F67}" destId="{8526FFB9-56CB-4071-9598-2A68CF486605}" srcOrd="1" destOrd="0" presId="urn:microsoft.com/office/officeart/2005/8/layout/vProcess5"/>
    <dgm:cxn modelId="{4305BD38-5CD3-4706-842F-006FF538AECD}" type="presParOf" srcId="{F53219FB-A826-4234-B7C3-1B29BA567F67}" destId="{DCD296BE-9046-4A64-8502-89F60FAF18F4}" srcOrd="2" destOrd="0" presId="urn:microsoft.com/office/officeart/2005/8/layout/vProcess5"/>
    <dgm:cxn modelId="{B6A9EB5B-1726-495F-8205-FE3AD059DCCF}" type="presParOf" srcId="{F53219FB-A826-4234-B7C3-1B29BA567F67}" destId="{09808D48-7120-4363-A2A0-08513E06972E}" srcOrd="3" destOrd="0" presId="urn:microsoft.com/office/officeart/2005/8/layout/vProcess5"/>
    <dgm:cxn modelId="{2EF6A3DB-2F91-4648-BBB0-F092BE62AE83}" type="presParOf" srcId="{F53219FB-A826-4234-B7C3-1B29BA567F67}" destId="{DA73914E-AF5A-4CB8-A7E5-8868F13EF5B3}" srcOrd="4" destOrd="0" presId="urn:microsoft.com/office/officeart/2005/8/layout/vProcess5"/>
    <dgm:cxn modelId="{FAF5DB44-1F79-444C-9823-AEAFEBBCC287}" type="presParOf" srcId="{F53219FB-A826-4234-B7C3-1B29BA567F67}" destId="{AF75C5FB-030C-4FB2-8D1A-07F41FA8BD05}" srcOrd="5" destOrd="0" presId="urn:microsoft.com/office/officeart/2005/8/layout/vProcess5"/>
    <dgm:cxn modelId="{EE04EC57-3D84-4BD6-8BF7-4A96420E4BB1}" type="presParOf" srcId="{F53219FB-A826-4234-B7C3-1B29BA567F67}" destId="{8667DF7C-1F8E-40DC-9C62-5895E10B8B1B}" srcOrd="6" destOrd="0" presId="urn:microsoft.com/office/officeart/2005/8/layout/vProcess5"/>
    <dgm:cxn modelId="{9047324B-0344-4802-BAA0-E3B596A4AB2C}" type="presParOf" srcId="{F53219FB-A826-4234-B7C3-1B29BA567F67}" destId="{1A7C2D7D-A4D7-44C1-9821-5DBCB836C282}" srcOrd="7" destOrd="0" presId="urn:microsoft.com/office/officeart/2005/8/layout/vProcess5"/>
    <dgm:cxn modelId="{38A0C0A9-0C00-4BEE-9D2F-E448573EF90B}" type="presParOf" srcId="{F53219FB-A826-4234-B7C3-1B29BA567F67}" destId="{09421D7B-7836-4115-A987-4326B6F19E34}" srcOrd="8" destOrd="0" presId="urn:microsoft.com/office/officeart/2005/8/layout/vProcess5"/>
    <dgm:cxn modelId="{1F3B17FC-1535-483F-A090-04003ECFBAC8}" type="presParOf" srcId="{F53219FB-A826-4234-B7C3-1B29BA567F67}" destId="{F2E5D7BF-BA0C-4AB1-B943-EF3C4200AB4B}" srcOrd="9" destOrd="0" presId="urn:microsoft.com/office/officeart/2005/8/layout/vProcess5"/>
    <dgm:cxn modelId="{F98F09C7-F972-4AC2-BDF4-BF80D22E1F4E}" type="presParOf" srcId="{F53219FB-A826-4234-B7C3-1B29BA567F67}" destId="{2E03F923-4E2B-476A-A16B-B7E75286E061}" srcOrd="10" destOrd="0" presId="urn:microsoft.com/office/officeart/2005/8/layout/vProcess5"/>
    <dgm:cxn modelId="{7356FCEB-F113-49C6-A508-E9D0948F2E0E}" type="presParOf" srcId="{F53219FB-A826-4234-B7C3-1B29BA567F67}" destId="{6AD2E198-FA24-49FC-A020-F790C544113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877BE8-FB80-4DAF-B35F-945A593718E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5BAD89-9126-4961-8AC9-F70B86DBDE73}">
      <dgm:prSet/>
      <dgm:spPr/>
      <dgm:t>
        <a:bodyPr/>
        <a:lstStyle/>
        <a:p>
          <a:r>
            <a:rPr lang="hu-HU"/>
            <a:t>Visual Studio </a:t>
          </a:r>
          <a:endParaRPr lang="en-US"/>
        </a:p>
      </dgm:t>
    </dgm:pt>
    <dgm:pt modelId="{5E69F870-0A8B-48FE-A339-36405789753D}" type="parTrans" cxnId="{06338F94-D51A-4F35-B920-4866920383FC}">
      <dgm:prSet/>
      <dgm:spPr/>
      <dgm:t>
        <a:bodyPr/>
        <a:lstStyle/>
        <a:p>
          <a:endParaRPr lang="en-US"/>
        </a:p>
      </dgm:t>
    </dgm:pt>
    <dgm:pt modelId="{BE10E00B-10B9-4759-BA0B-079CED1772E7}" type="sibTrans" cxnId="{06338F94-D51A-4F35-B920-4866920383FC}">
      <dgm:prSet/>
      <dgm:spPr/>
      <dgm:t>
        <a:bodyPr/>
        <a:lstStyle/>
        <a:p>
          <a:endParaRPr lang="en-US"/>
        </a:p>
      </dgm:t>
    </dgm:pt>
    <dgm:pt modelId="{91F2813F-AA5B-4EE8-B5D0-2954AAF33603}">
      <dgm:prSet/>
      <dgm:spPr/>
      <dgm:t>
        <a:bodyPr/>
        <a:lstStyle/>
        <a:p>
          <a:r>
            <a:rPr lang="hu-HU"/>
            <a:t>C# WinForm</a:t>
          </a:r>
          <a:endParaRPr lang="en-US"/>
        </a:p>
      </dgm:t>
    </dgm:pt>
    <dgm:pt modelId="{8C3020FB-F21D-4286-AA94-04237DC8B620}" type="parTrans" cxnId="{6EAAE462-D697-4F55-BDBC-B019D3541A85}">
      <dgm:prSet/>
      <dgm:spPr/>
      <dgm:t>
        <a:bodyPr/>
        <a:lstStyle/>
        <a:p>
          <a:endParaRPr lang="en-US"/>
        </a:p>
      </dgm:t>
    </dgm:pt>
    <dgm:pt modelId="{E495F56B-5A0B-40B3-8461-77725B50D51E}" type="sibTrans" cxnId="{6EAAE462-D697-4F55-BDBC-B019D3541A85}">
      <dgm:prSet/>
      <dgm:spPr/>
      <dgm:t>
        <a:bodyPr/>
        <a:lstStyle/>
        <a:p>
          <a:endParaRPr lang="en-US"/>
        </a:p>
      </dgm:t>
    </dgm:pt>
    <dgm:pt modelId="{F5020215-67DA-44A1-9809-4E8B5143159E}">
      <dgm:prSet/>
      <dgm:spPr/>
      <dgm:t>
        <a:bodyPr/>
        <a:lstStyle/>
        <a:p>
          <a:r>
            <a:rPr lang="hu-HU"/>
            <a:t>WinForm ToolBox: DatagridView, Button, Label etc.</a:t>
          </a:r>
          <a:endParaRPr lang="en-US"/>
        </a:p>
      </dgm:t>
    </dgm:pt>
    <dgm:pt modelId="{F5241A90-FDCE-4FA2-B140-F5107456DD44}" type="parTrans" cxnId="{275A954A-A98A-409B-9EFB-5D085EB014AA}">
      <dgm:prSet/>
      <dgm:spPr/>
      <dgm:t>
        <a:bodyPr/>
        <a:lstStyle/>
        <a:p>
          <a:endParaRPr lang="en-US"/>
        </a:p>
      </dgm:t>
    </dgm:pt>
    <dgm:pt modelId="{520CBC8A-3974-43A2-B369-5C565EBB6087}" type="sibTrans" cxnId="{275A954A-A98A-409B-9EFB-5D085EB014AA}">
      <dgm:prSet/>
      <dgm:spPr/>
      <dgm:t>
        <a:bodyPr/>
        <a:lstStyle/>
        <a:p>
          <a:endParaRPr lang="en-US"/>
        </a:p>
      </dgm:t>
    </dgm:pt>
    <dgm:pt modelId="{588024C0-93B9-4C0C-9F9B-56D573C38BFE}">
      <dgm:prSet/>
      <dgm:spPr/>
      <dgm:t>
        <a:bodyPr/>
        <a:lstStyle/>
        <a:p>
          <a:r>
            <a:rPr lang="hu-HU"/>
            <a:t>CSV Helper</a:t>
          </a:r>
          <a:endParaRPr lang="en-US"/>
        </a:p>
      </dgm:t>
    </dgm:pt>
    <dgm:pt modelId="{1D45EB0F-AC15-469E-B706-CA3D4A2C5746}" type="parTrans" cxnId="{0AB28F33-3A84-4BC0-BD30-5E714D8E92C1}">
      <dgm:prSet/>
      <dgm:spPr/>
      <dgm:t>
        <a:bodyPr/>
        <a:lstStyle/>
        <a:p>
          <a:endParaRPr lang="en-US"/>
        </a:p>
      </dgm:t>
    </dgm:pt>
    <dgm:pt modelId="{E454BA63-51E6-4E34-BDE3-BE6965B2A95D}" type="sibTrans" cxnId="{0AB28F33-3A84-4BC0-BD30-5E714D8E92C1}">
      <dgm:prSet/>
      <dgm:spPr/>
      <dgm:t>
        <a:bodyPr/>
        <a:lstStyle/>
        <a:p>
          <a:endParaRPr lang="en-US"/>
        </a:p>
      </dgm:t>
    </dgm:pt>
    <dgm:pt modelId="{14E6CFD6-A0A6-4E55-A882-75E1FF6F36CA}" type="pres">
      <dgm:prSet presAssocID="{45877BE8-FB80-4DAF-B35F-945A593718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78BB8B-7758-4A4D-AB43-418D188DCD5B}" type="pres">
      <dgm:prSet presAssocID="{705BAD89-9126-4961-8AC9-F70B86DBDE73}" presName="hierRoot1" presStyleCnt="0"/>
      <dgm:spPr/>
    </dgm:pt>
    <dgm:pt modelId="{BC9E2B4F-BC05-405C-973C-28FF888F9775}" type="pres">
      <dgm:prSet presAssocID="{705BAD89-9126-4961-8AC9-F70B86DBDE73}" presName="composite" presStyleCnt="0"/>
      <dgm:spPr/>
    </dgm:pt>
    <dgm:pt modelId="{32D0E1C9-82AD-40E4-913D-09E7E3AD3816}" type="pres">
      <dgm:prSet presAssocID="{705BAD89-9126-4961-8AC9-F70B86DBDE73}" presName="background" presStyleLbl="node0" presStyleIdx="0" presStyleCnt="4"/>
      <dgm:spPr/>
    </dgm:pt>
    <dgm:pt modelId="{4D7EA783-7BF8-4C67-A62A-7806576ADEF1}" type="pres">
      <dgm:prSet presAssocID="{705BAD89-9126-4961-8AC9-F70B86DBDE73}" presName="text" presStyleLbl="fgAcc0" presStyleIdx="0" presStyleCnt="4">
        <dgm:presLayoutVars>
          <dgm:chPref val="3"/>
        </dgm:presLayoutVars>
      </dgm:prSet>
      <dgm:spPr/>
    </dgm:pt>
    <dgm:pt modelId="{5DE08F44-2376-4F19-B188-279C91647C3A}" type="pres">
      <dgm:prSet presAssocID="{705BAD89-9126-4961-8AC9-F70B86DBDE73}" presName="hierChild2" presStyleCnt="0"/>
      <dgm:spPr/>
    </dgm:pt>
    <dgm:pt modelId="{E7974B44-4798-454A-9F0A-CC3FC7A9C733}" type="pres">
      <dgm:prSet presAssocID="{91F2813F-AA5B-4EE8-B5D0-2954AAF33603}" presName="hierRoot1" presStyleCnt="0"/>
      <dgm:spPr/>
    </dgm:pt>
    <dgm:pt modelId="{7B9CD995-AF6F-4E9B-AE93-04E6D53B8751}" type="pres">
      <dgm:prSet presAssocID="{91F2813F-AA5B-4EE8-B5D0-2954AAF33603}" presName="composite" presStyleCnt="0"/>
      <dgm:spPr/>
    </dgm:pt>
    <dgm:pt modelId="{8F192D09-B842-498A-BB89-001AC28FA6F8}" type="pres">
      <dgm:prSet presAssocID="{91F2813F-AA5B-4EE8-B5D0-2954AAF33603}" presName="background" presStyleLbl="node0" presStyleIdx="1" presStyleCnt="4"/>
      <dgm:spPr/>
    </dgm:pt>
    <dgm:pt modelId="{023D2250-3D1E-4E9D-B7D3-E89AFC809907}" type="pres">
      <dgm:prSet presAssocID="{91F2813F-AA5B-4EE8-B5D0-2954AAF33603}" presName="text" presStyleLbl="fgAcc0" presStyleIdx="1" presStyleCnt="4">
        <dgm:presLayoutVars>
          <dgm:chPref val="3"/>
        </dgm:presLayoutVars>
      </dgm:prSet>
      <dgm:spPr/>
    </dgm:pt>
    <dgm:pt modelId="{9BCC7BA8-BC38-4BB0-BBD5-D4E9CA4D30DC}" type="pres">
      <dgm:prSet presAssocID="{91F2813F-AA5B-4EE8-B5D0-2954AAF33603}" presName="hierChild2" presStyleCnt="0"/>
      <dgm:spPr/>
    </dgm:pt>
    <dgm:pt modelId="{84A24757-F0DF-49F7-A2C8-24E110B87A65}" type="pres">
      <dgm:prSet presAssocID="{F5020215-67DA-44A1-9809-4E8B5143159E}" presName="hierRoot1" presStyleCnt="0"/>
      <dgm:spPr/>
    </dgm:pt>
    <dgm:pt modelId="{D3C02D3B-9693-4B57-848D-54FF182A239A}" type="pres">
      <dgm:prSet presAssocID="{F5020215-67DA-44A1-9809-4E8B5143159E}" presName="composite" presStyleCnt="0"/>
      <dgm:spPr/>
    </dgm:pt>
    <dgm:pt modelId="{B5B8ECAE-3DA3-450C-9A44-472DAB1C810C}" type="pres">
      <dgm:prSet presAssocID="{F5020215-67DA-44A1-9809-4E8B5143159E}" presName="background" presStyleLbl="node0" presStyleIdx="2" presStyleCnt="4"/>
      <dgm:spPr/>
    </dgm:pt>
    <dgm:pt modelId="{991F27DA-C4E0-4AAE-AB8C-F681B0ABE386}" type="pres">
      <dgm:prSet presAssocID="{F5020215-67DA-44A1-9809-4E8B5143159E}" presName="text" presStyleLbl="fgAcc0" presStyleIdx="2" presStyleCnt="4">
        <dgm:presLayoutVars>
          <dgm:chPref val="3"/>
        </dgm:presLayoutVars>
      </dgm:prSet>
      <dgm:spPr/>
    </dgm:pt>
    <dgm:pt modelId="{74D0B3AF-55A3-4140-BE6D-211679EFBF3E}" type="pres">
      <dgm:prSet presAssocID="{F5020215-67DA-44A1-9809-4E8B5143159E}" presName="hierChild2" presStyleCnt="0"/>
      <dgm:spPr/>
    </dgm:pt>
    <dgm:pt modelId="{7DF388D3-1E9C-48C6-997C-996D7922CDC1}" type="pres">
      <dgm:prSet presAssocID="{588024C0-93B9-4C0C-9F9B-56D573C38BFE}" presName="hierRoot1" presStyleCnt="0"/>
      <dgm:spPr/>
    </dgm:pt>
    <dgm:pt modelId="{E8B99A78-AD49-4500-9832-26B7F53D822E}" type="pres">
      <dgm:prSet presAssocID="{588024C0-93B9-4C0C-9F9B-56D573C38BFE}" presName="composite" presStyleCnt="0"/>
      <dgm:spPr/>
    </dgm:pt>
    <dgm:pt modelId="{652CFC70-E2DF-4B0A-B676-54BEF134C215}" type="pres">
      <dgm:prSet presAssocID="{588024C0-93B9-4C0C-9F9B-56D573C38BFE}" presName="background" presStyleLbl="node0" presStyleIdx="3" presStyleCnt="4"/>
      <dgm:spPr/>
    </dgm:pt>
    <dgm:pt modelId="{902D00A3-AF4E-4A49-B3F3-1F02AD341579}" type="pres">
      <dgm:prSet presAssocID="{588024C0-93B9-4C0C-9F9B-56D573C38BFE}" presName="text" presStyleLbl="fgAcc0" presStyleIdx="3" presStyleCnt="4">
        <dgm:presLayoutVars>
          <dgm:chPref val="3"/>
        </dgm:presLayoutVars>
      </dgm:prSet>
      <dgm:spPr/>
    </dgm:pt>
    <dgm:pt modelId="{4DD40282-6DD1-4BE4-B161-8F1564A64885}" type="pres">
      <dgm:prSet presAssocID="{588024C0-93B9-4C0C-9F9B-56D573C38BFE}" presName="hierChild2" presStyleCnt="0"/>
      <dgm:spPr/>
    </dgm:pt>
  </dgm:ptLst>
  <dgm:cxnLst>
    <dgm:cxn modelId="{0AB28F33-3A84-4BC0-BD30-5E714D8E92C1}" srcId="{45877BE8-FB80-4DAF-B35F-945A593718E7}" destId="{588024C0-93B9-4C0C-9F9B-56D573C38BFE}" srcOrd="3" destOrd="0" parTransId="{1D45EB0F-AC15-469E-B706-CA3D4A2C5746}" sibTransId="{E454BA63-51E6-4E34-BDE3-BE6965B2A95D}"/>
    <dgm:cxn modelId="{6EAAE462-D697-4F55-BDBC-B019D3541A85}" srcId="{45877BE8-FB80-4DAF-B35F-945A593718E7}" destId="{91F2813F-AA5B-4EE8-B5D0-2954AAF33603}" srcOrd="1" destOrd="0" parTransId="{8C3020FB-F21D-4286-AA94-04237DC8B620}" sibTransId="{E495F56B-5A0B-40B3-8461-77725B50D51E}"/>
    <dgm:cxn modelId="{63374549-C96A-4932-8D66-683585EEC46E}" type="presOf" srcId="{588024C0-93B9-4C0C-9F9B-56D573C38BFE}" destId="{902D00A3-AF4E-4A49-B3F3-1F02AD341579}" srcOrd="0" destOrd="0" presId="urn:microsoft.com/office/officeart/2005/8/layout/hierarchy1"/>
    <dgm:cxn modelId="{275A954A-A98A-409B-9EFB-5D085EB014AA}" srcId="{45877BE8-FB80-4DAF-B35F-945A593718E7}" destId="{F5020215-67DA-44A1-9809-4E8B5143159E}" srcOrd="2" destOrd="0" parTransId="{F5241A90-FDCE-4FA2-B140-F5107456DD44}" sibTransId="{520CBC8A-3974-43A2-B369-5C565EBB6087}"/>
    <dgm:cxn modelId="{8FB67070-919B-4B45-A97E-C59839F29A77}" type="presOf" srcId="{F5020215-67DA-44A1-9809-4E8B5143159E}" destId="{991F27DA-C4E0-4AAE-AB8C-F681B0ABE386}" srcOrd="0" destOrd="0" presId="urn:microsoft.com/office/officeart/2005/8/layout/hierarchy1"/>
    <dgm:cxn modelId="{C361DA8C-2125-4743-B1AF-68C0EFB09183}" type="presOf" srcId="{91F2813F-AA5B-4EE8-B5D0-2954AAF33603}" destId="{023D2250-3D1E-4E9D-B7D3-E89AFC809907}" srcOrd="0" destOrd="0" presId="urn:microsoft.com/office/officeart/2005/8/layout/hierarchy1"/>
    <dgm:cxn modelId="{06338F94-D51A-4F35-B920-4866920383FC}" srcId="{45877BE8-FB80-4DAF-B35F-945A593718E7}" destId="{705BAD89-9126-4961-8AC9-F70B86DBDE73}" srcOrd="0" destOrd="0" parTransId="{5E69F870-0A8B-48FE-A339-36405789753D}" sibTransId="{BE10E00B-10B9-4759-BA0B-079CED1772E7}"/>
    <dgm:cxn modelId="{523C6BDC-0D44-4858-AD61-01953F38096B}" type="presOf" srcId="{705BAD89-9126-4961-8AC9-F70B86DBDE73}" destId="{4D7EA783-7BF8-4C67-A62A-7806576ADEF1}" srcOrd="0" destOrd="0" presId="urn:microsoft.com/office/officeart/2005/8/layout/hierarchy1"/>
    <dgm:cxn modelId="{4324F0EB-B225-41B8-810D-86E324615115}" type="presOf" srcId="{45877BE8-FB80-4DAF-B35F-945A593718E7}" destId="{14E6CFD6-A0A6-4E55-A882-75E1FF6F36CA}" srcOrd="0" destOrd="0" presId="urn:microsoft.com/office/officeart/2005/8/layout/hierarchy1"/>
    <dgm:cxn modelId="{AB369BBF-0CD8-4D23-9F16-565230B4178E}" type="presParOf" srcId="{14E6CFD6-A0A6-4E55-A882-75E1FF6F36CA}" destId="{7478BB8B-7758-4A4D-AB43-418D188DCD5B}" srcOrd="0" destOrd="0" presId="urn:microsoft.com/office/officeart/2005/8/layout/hierarchy1"/>
    <dgm:cxn modelId="{780DCD6E-4391-40C7-9598-D8BF39F9D35D}" type="presParOf" srcId="{7478BB8B-7758-4A4D-AB43-418D188DCD5B}" destId="{BC9E2B4F-BC05-405C-973C-28FF888F9775}" srcOrd="0" destOrd="0" presId="urn:microsoft.com/office/officeart/2005/8/layout/hierarchy1"/>
    <dgm:cxn modelId="{39605DFA-CC3D-4306-8128-CF4FCDD1BA89}" type="presParOf" srcId="{BC9E2B4F-BC05-405C-973C-28FF888F9775}" destId="{32D0E1C9-82AD-40E4-913D-09E7E3AD3816}" srcOrd="0" destOrd="0" presId="urn:microsoft.com/office/officeart/2005/8/layout/hierarchy1"/>
    <dgm:cxn modelId="{E82C8F51-FDAD-4665-B52F-9653DA783E88}" type="presParOf" srcId="{BC9E2B4F-BC05-405C-973C-28FF888F9775}" destId="{4D7EA783-7BF8-4C67-A62A-7806576ADEF1}" srcOrd="1" destOrd="0" presId="urn:microsoft.com/office/officeart/2005/8/layout/hierarchy1"/>
    <dgm:cxn modelId="{FFFA4FEA-8149-4548-B403-AC75C196EF20}" type="presParOf" srcId="{7478BB8B-7758-4A4D-AB43-418D188DCD5B}" destId="{5DE08F44-2376-4F19-B188-279C91647C3A}" srcOrd="1" destOrd="0" presId="urn:microsoft.com/office/officeart/2005/8/layout/hierarchy1"/>
    <dgm:cxn modelId="{4572BA09-69E8-4044-8FBA-5BC83763CA2F}" type="presParOf" srcId="{14E6CFD6-A0A6-4E55-A882-75E1FF6F36CA}" destId="{E7974B44-4798-454A-9F0A-CC3FC7A9C733}" srcOrd="1" destOrd="0" presId="urn:microsoft.com/office/officeart/2005/8/layout/hierarchy1"/>
    <dgm:cxn modelId="{B21A6709-C06F-431A-8ED4-92AC2ADD9BF8}" type="presParOf" srcId="{E7974B44-4798-454A-9F0A-CC3FC7A9C733}" destId="{7B9CD995-AF6F-4E9B-AE93-04E6D53B8751}" srcOrd="0" destOrd="0" presId="urn:microsoft.com/office/officeart/2005/8/layout/hierarchy1"/>
    <dgm:cxn modelId="{E50EFAD4-55B4-49F3-B4B4-6584FA70BBB2}" type="presParOf" srcId="{7B9CD995-AF6F-4E9B-AE93-04E6D53B8751}" destId="{8F192D09-B842-498A-BB89-001AC28FA6F8}" srcOrd="0" destOrd="0" presId="urn:microsoft.com/office/officeart/2005/8/layout/hierarchy1"/>
    <dgm:cxn modelId="{F8CA2B20-5D00-4151-9282-6D606993869B}" type="presParOf" srcId="{7B9CD995-AF6F-4E9B-AE93-04E6D53B8751}" destId="{023D2250-3D1E-4E9D-B7D3-E89AFC809907}" srcOrd="1" destOrd="0" presId="urn:microsoft.com/office/officeart/2005/8/layout/hierarchy1"/>
    <dgm:cxn modelId="{20F9F623-035F-41EE-9C50-8C4486B14B91}" type="presParOf" srcId="{E7974B44-4798-454A-9F0A-CC3FC7A9C733}" destId="{9BCC7BA8-BC38-4BB0-BBD5-D4E9CA4D30DC}" srcOrd="1" destOrd="0" presId="urn:microsoft.com/office/officeart/2005/8/layout/hierarchy1"/>
    <dgm:cxn modelId="{687D75F6-23CB-4929-B2A0-C4146146B934}" type="presParOf" srcId="{14E6CFD6-A0A6-4E55-A882-75E1FF6F36CA}" destId="{84A24757-F0DF-49F7-A2C8-24E110B87A65}" srcOrd="2" destOrd="0" presId="urn:microsoft.com/office/officeart/2005/8/layout/hierarchy1"/>
    <dgm:cxn modelId="{DBACDB28-D74B-4EF7-B525-69E3F2FE246E}" type="presParOf" srcId="{84A24757-F0DF-49F7-A2C8-24E110B87A65}" destId="{D3C02D3B-9693-4B57-848D-54FF182A239A}" srcOrd="0" destOrd="0" presId="urn:microsoft.com/office/officeart/2005/8/layout/hierarchy1"/>
    <dgm:cxn modelId="{26EBEB29-A7ED-4640-B320-38A0C0605E2E}" type="presParOf" srcId="{D3C02D3B-9693-4B57-848D-54FF182A239A}" destId="{B5B8ECAE-3DA3-450C-9A44-472DAB1C810C}" srcOrd="0" destOrd="0" presId="urn:microsoft.com/office/officeart/2005/8/layout/hierarchy1"/>
    <dgm:cxn modelId="{4D34CA8C-6F74-4F3E-AD5E-59A9876F9421}" type="presParOf" srcId="{D3C02D3B-9693-4B57-848D-54FF182A239A}" destId="{991F27DA-C4E0-4AAE-AB8C-F681B0ABE386}" srcOrd="1" destOrd="0" presId="urn:microsoft.com/office/officeart/2005/8/layout/hierarchy1"/>
    <dgm:cxn modelId="{20056172-F741-423A-9DF3-48842739BC50}" type="presParOf" srcId="{84A24757-F0DF-49F7-A2C8-24E110B87A65}" destId="{74D0B3AF-55A3-4140-BE6D-211679EFBF3E}" srcOrd="1" destOrd="0" presId="urn:microsoft.com/office/officeart/2005/8/layout/hierarchy1"/>
    <dgm:cxn modelId="{3A7A8C01-AC00-4EAF-8274-ACDCC4F51923}" type="presParOf" srcId="{14E6CFD6-A0A6-4E55-A882-75E1FF6F36CA}" destId="{7DF388D3-1E9C-48C6-997C-996D7922CDC1}" srcOrd="3" destOrd="0" presId="urn:microsoft.com/office/officeart/2005/8/layout/hierarchy1"/>
    <dgm:cxn modelId="{55CA0160-CDF0-4F54-AB75-194B6A9003D2}" type="presParOf" srcId="{7DF388D3-1E9C-48C6-997C-996D7922CDC1}" destId="{E8B99A78-AD49-4500-9832-26B7F53D822E}" srcOrd="0" destOrd="0" presId="urn:microsoft.com/office/officeart/2005/8/layout/hierarchy1"/>
    <dgm:cxn modelId="{74B507BC-8B79-4C85-8E42-F2D84A9A4677}" type="presParOf" srcId="{E8B99A78-AD49-4500-9832-26B7F53D822E}" destId="{652CFC70-E2DF-4B0A-B676-54BEF134C215}" srcOrd="0" destOrd="0" presId="urn:microsoft.com/office/officeart/2005/8/layout/hierarchy1"/>
    <dgm:cxn modelId="{67B5AFD9-5D62-4A34-BC70-0418FF3E01A8}" type="presParOf" srcId="{E8B99A78-AD49-4500-9832-26B7F53D822E}" destId="{902D00A3-AF4E-4A49-B3F3-1F02AD341579}" srcOrd="1" destOrd="0" presId="urn:microsoft.com/office/officeart/2005/8/layout/hierarchy1"/>
    <dgm:cxn modelId="{F133D31F-94E3-4DE8-ADFA-ABF295F8DE59}" type="presParOf" srcId="{7DF388D3-1E9C-48C6-997C-996D7922CDC1}" destId="{4DD40282-6DD1-4BE4-B161-8F1564A648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6FFB9-56CB-4071-9598-2A68CF486605}">
      <dsp:nvSpPr>
        <dsp:cNvPr id="0" name=""/>
        <dsp:cNvSpPr/>
      </dsp:nvSpPr>
      <dsp:spPr>
        <a:xfrm>
          <a:off x="0" y="0"/>
          <a:ext cx="7802880" cy="8815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/>
            <a:t>Az alkalmazás felépítése WinForm modulokból és a hozzátartozó ToolBox elemekből</a:t>
          </a:r>
          <a:endParaRPr lang="en-US" sz="1700" kern="1200"/>
        </a:p>
      </dsp:txBody>
      <dsp:txXfrm>
        <a:off x="25818" y="25818"/>
        <a:ext cx="6777178" cy="829871"/>
      </dsp:txXfrm>
    </dsp:sp>
    <dsp:sp modelId="{DCD296BE-9046-4A64-8502-89F60FAF18F4}">
      <dsp:nvSpPr>
        <dsp:cNvPr id="0" name=""/>
        <dsp:cNvSpPr/>
      </dsp:nvSpPr>
      <dsp:spPr>
        <a:xfrm>
          <a:off x="653491" y="1041781"/>
          <a:ext cx="7802880" cy="881507"/>
        </a:xfrm>
        <a:prstGeom prst="roundRect">
          <a:avLst>
            <a:gd name="adj" fmla="val 10000"/>
          </a:avLst>
        </a:prstGeom>
        <a:solidFill>
          <a:schemeClr val="accent2">
            <a:hueOff val="-2304710"/>
            <a:satOff val="-11118"/>
            <a:lumOff val="-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/>
            <a:t>Az app tartalmazzon egy egyszerű (továbbfejleszthető) Bejelentkező felületet</a:t>
          </a:r>
          <a:endParaRPr lang="en-US" sz="1700" kern="1200"/>
        </a:p>
      </dsp:txBody>
      <dsp:txXfrm>
        <a:off x="679309" y="1067599"/>
        <a:ext cx="6524773" cy="829871"/>
      </dsp:txXfrm>
    </dsp:sp>
    <dsp:sp modelId="{09808D48-7120-4363-A2A0-08513E06972E}">
      <dsp:nvSpPr>
        <dsp:cNvPr id="0" name=""/>
        <dsp:cNvSpPr/>
      </dsp:nvSpPr>
      <dsp:spPr>
        <a:xfrm>
          <a:off x="1297228" y="2083562"/>
          <a:ext cx="7802880" cy="881507"/>
        </a:xfrm>
        <a:prstGeom prst="roundRect">
          <a:avLst>
            <a:gd name="adj" fmla="val 10000"/>
          </a:avLst>
        </a:prstGeom>
        <a:solidFill>
          <a:schemeClr val="accent2">
            <a:hueOff val="-4609419"/>
            <a:satOff val="-22236"/>
            <a:lumOff val="-33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/>
            <a:t>Képes legyen CSV típusú fájl kezelésére (írás, olvasás)</a:t>
          </a:r>
          <a:endParaRPr lang="en-US" sz="1700" kern="1200"/>
        </a:p>
      </dsp:txBody>
      <dsp:txXfrm>
        <a:off x="1323046" y="2109380"/>
        <a:ext cx="6534526" cy="829871"/>
      </dsp:txXfrm>
    </dsp:sp>
    <dsp:sp modelId="{DA73914E-AF5A-4CB8-A7E5-8868F13EF5B3}">
      <dsp:nvSpPr>
        <dsp:cNvPr id="0" name=""/>
        <dsp:cNvSpPr/>
      </dsp:nvSpPr>
      <dsp:spPr>
        <a:xfrm>
          <a:off x="1950720" y="3125343"/>
          <a:ext cx="7802880" cy="881507"/>
        </a:xfrm>
        <a:prstGeom prst="roundRect">
          <a:avLst>
            <a:gd name="adj" fmla="val 10000"/>
          </a:avLst>
        </a:prstGeom>
        <a:solidFill>
          <a:schemeClr val="accent2">
            <a:hueOff val="-6914128"/>
            <a:satOff val="-3335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/>
            <a:t>A felhasználó -sikeres bejelentkezés után- tudja a fájl tartalmát listázni, módosítani, törölni és új elemet/sort hozzáadni</a:t>
          </a:r>
          <a:endParaRPr lang="en-US" sz="1700" kern="1200"/>
        </a:p>
      </dsp:txBody>
      <dsp:txXfrm>
        <a:off x="1976538" y="3151161"/>
        <a:ext cx="6524773" cy="829871"/>
      </dsp:txXfrm>
    </dsp:sp>
    <dsp:sp modelId="{AF75C5FB-030C-4FB2-8D1A-07F41FA8BD05}">
      <dsp:nvSpPr>
        <dsp:cNvPr id="0" name=""/>
        <dsp:cNvSpPr/>
      </dsp:nvSpPr>
      <dsp:spPr>
        <a:xfrm>
          <a:off x="7229900" y="675154"/>
          <a:ext cx="572979" cy="57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358820" y="675154"/>
        <a:ext cx="315139" cy="431167"/>
      </dsp:txXfrm>
    </dsp:sp>
    <dsp:sp modelId="{8667DF7C-1F8E-40DC-9C62-5895E10B8B1B}">
      <dsp:nvSpPr>
        <dsp:cNvPr id="0" name=""/>
        <dsp:cNvSpPr/>
      </dsp:nvSpPr>
      <dsp:spPr>
        <a:xfrm>
          <a:off x="7883391" y="1716935"/>
          <a:ext cx="572979" cy="57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619120"/>
            <a:satOff val="-12725"/>
            <a:lumOff val="-1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19120"/>
              <a:satOff val="-12725"/>
              <a:lumOff val="-1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012311" y="1716935"/>
        <a:ext cx="315139" cy="431167"/>
      </dsp:txXfrm>
    </dsp:sp>
    <dsp:sp modelId="{1A7C2D7D-A4D7-44C1-9821-5DBCB836C282}">
      <dsp:nvSpPr>
        <dsp:cNvPr id="0" name=""/>
        <dsp:cNvSpPr/>
      </dsp:nvSpPr>
      <dsp:spPr>
        <a:xfrm>
          <a:off x="8527129" y="2758716"/>
          <a:ext cx="572979" cy="57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238240"/>
            <a:satOff val="-25449"/>
            <a:lumOff val="-23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38240"/>
              <a:satOff val="-25449"/>
              <a:lumOff val="-2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656049" y="2758716"/>
        <a:ext cx="315139" cy="431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0E1C9-82AD-40E4-913D-09E7E3AD3816}">
      <dsp:nvSpPr>
        <dsp:cNvPr id="0" name=""/>
        <dsp:cNvSpPr/>
      </dsp:nvSpPr>
      <dsp:spPr>
        <a:xfrm>
          <a:off x="2857" y="1247963"/>
          <a:ext cx="2040254" cy="1295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EA783-7BF8-4C67-A62A-7806576ADEF1}">
      <dsp:nvSpPr>
        <dsp:cNvPr id="0" name=""/>
        <dsp:cNvSpPr/>
      </dsp:nvSpPr>
      <dsp:spPr>
        <a:xfrm>
          <a:off x="229552" y="1463324"/>
          <a:ext cx="2040254" cy="1295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Visual Studio </a:t>
          </a:r>
          <a:endParaRPr lang="en-US" sz="1600" kern="1200"/>
        </a:p>
      </dsp:txBody>
      <dsp:txXfrm>
        <a:off x="267498" y="1501270"/>
        <a:ext cx="1964362" cy="1219669"/>
      </dsp:txXfrm>
    </dsp:sp>
    <dsp:sp modelId="{8F192D09-B842-498A-BB89-001AC28FA6F8}">
      <dsp:nvSpPr>
        <dsp:cNvPr id="0" name=""/>
        <dsp:cNvSpPr/>
      </dsp:nvSpPr>
      <dsp:spPr>
        <a:xfrm>
          <a:off x="2496502" y="1247963"/>
          <a:ext cx="2040254" cy="1295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D2250-3D1E-4E9D-B7D3-E89AFC809907}">
      <dsp:nvSpPr>
        <dsp:cNvPr id="0" name=""/>
        <dsp:cNvSpPr/>
      </dsp:nvSpPr>
      <dsp:spPr>
        <a:xfrm>
          <a:off x="2723197" y="1463324"/>
          <a:ext cx="2040254" cy="1295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C# WinForm</a:t>
          </a:r>
          <a:endParaRPr lang="en-US" sz="1600" kern="1200"/>
        </a:p>
      </dsp:txBody>
      <dsp:txXfrm>
        <a:off x="2761143" y="1501270"/>
        <a:ext cx="1964362" cy="1219669"/>
      </dsp:txXfrm>
    </dsp:sp>
    <dsp:sp modelId="{B5B8ECAE-3DA3-450C-9A44-472DAB1C810C}">
      <dsp:nvSpPr>
        <dsp:cNvPr id="0" name=""/>
        <dsp:cNvSpPr/>
      </dsp:nvSpPr>
      <dsp:spPr>
        <a:xfrm>
          <a:off x="4990147" y="1247963"/>
          <a:ext cx="2040254" cy="1295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F27DA-C4E0-4AAE-AB8C-F681B0ABE386}">
      <dsp:nvSpPr>
        <dsp:cNvPr id="0" name=""/>
        <dsp:cNvSpPr/>
      </dsp:nvSpPr>
      <dsp:spPr>
        <a:xfrm>
          <a:off x="5216842" y="1463324"/>
          <a:ext cx="2040254" cy="1295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WinForm ToolBox: DatagridView, Button, Label etc.</a:t>
          </a:r>
          <a:endParaRPr lang="en-US" sz="1600" kern="1200"/>
        </a:p>
      </dsp:txBody>
      <dsp:txXfrm>
        <a:off x="5254788" y="1501270"/>
        <a:ext cx="1964362" cy="1219669"/>
      </dsp:txXfrm>
    </dsp:sp>
    <dsp:sp modelId="{652CFC70-E2DF-4B0A-B676-54BEF134C215}">
      <dsp:nvSpPr>
        <dsp:cNvPr id="0" name=""/>
        <dsp:cNvSpPr/>
      </dsp:nvSpPr>
      <dsp:spPr>
        <a:xfrm>
          <a:off x="7483792" y="1247963"/>
          <a:ext cx="2040254" cy="1295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D00A3-AF4E-4A49-B3F3-1F02AD341579}">
      <dsp:nvSpPr>
        <dsp:cNvPr id="0" name=""/>
        <dsp:cNvSpPr/>
      </dsp:nvSpPr>
      <dsp:spPr>
        <a:xfrm>
          <a:off x="7710487" y="1463324"/>
          <a:ext cx="2040254" cy="1295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CSV Helper</a:t>
          </a:r>
          <a:endParaRPr lang="en-US" sz="1600" kern="1200"/>
        </a:p>
      </dsp:txBody>
      <dsp:txXfrm>
        <a:off x="7748433" y="1501270"/>
        <a:ext cx="1964362" cy="121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3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9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0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8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0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0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3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8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7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64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41DF50C8-DFD7-56F1-D5DD-574EE257C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754"/>
          <a:stretch/>
        </p:blipFill>
        <p:spPr>
          <a:xfrm>
            <a:off x="20" y="-5732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295399"/>
            <a:ext cx="5932714" cy="3258457"/>
          </a:xfrm>
        </p:spPr>
        <p:txBody>
          <a:bodyPr anchor="t">
            <a:normAutofit/>
          </a:bodyPr>
          <a:lstStyle/>
          <a:p>
            <a:r>
              <a:rPr lang="hu-HU" sz="4000"/>
              <a:t>Egyszerű Nyilvántartó Rendszer C# WinForm használatával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5254101"/>
            <a:ext cx="3886200" cy="903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Urbán Olivér</a:t>
            </a:r>
          </a:p>
          <a:p>
            <a:r>
              <a:rPr lang="hu-HU">
                <a:solidFill>
                  <a:srgbClr val="FFFFFF"/>
                </a:solidFill>
              </a:rPr>
              <a:t>HEPMIU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479B5C-2CB5-4B9A-901A-FB1FE2E3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EFF47FC-10DF-CFB0-3A20-FBCD6838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r>
              <a:rPr lang="hu-HU"/>
              <a:t>Célok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A8315B2-7F78-55CD-0F54-5F5EEFCEF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031542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450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62E216-74AA-4F99-82B7-C38E49015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3A83A9-D622-44F4-98DB-A8E46D83F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-2"/>
            <a:ext cx="9961850" cy="1766326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01402 w 9517857"/>
              <a:gd name="connsiteY21" fmla="*/ 72904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326401 h 996838"/>
              <a:gd name="connsiteX1" fmla="*/ 4689051 w 9517857"/>
              <a:gd name="connsiteY1" fmla="*/ 329450 h 996838"/>
              <a:gd name="connsiteX2" fmla="*/ 4687244 w 9517857"/>
              <a:gd name="connsiteY2" fmla="*/ 329780 h 996838"/>
              <a:gd name="connsiteX3" fmla="*/ 4686423 w 9517857"/>
              <a:gd name="connsiteY3" fmla="*/ 326401 h 996838"/>
              <a:gd name="connsiteX4" fmla="*/ 4685225 w 9517857"/>
              <a:gd name="connsiteY4" fmla="*/ 325012 h 996838"/>
              <a:gd name="connsiteX5" fmla="*/ 4686133 w 9517857"/>
              <a:gd name="connsiteY5" fmla="*/ 325209 h 996838"/>
              <a:gd name="connsiteX6" fmla="*/ 4686423 w 9517857"/>
              <a:gd name="connsiteY6" fmla="*/ 326401 h 996838"/>
              <a:gd name="connsiteX7" fmla="*/ 4685225 w 9517857"/>
              <a:gd name="connsiteY7" fmla="*/ 325012 h 996838"/>
              <a:gd name="connsiteX8" fmla="*/ 9517856 w 9517857"/>
              <a:gd name="connsiteY8" fmla="*/ 0 h 996838"/>
              <a:gd name="connsiteX9" fmla="*/ 9517857 w 9517857"/>
              <a:gd name="connsiteY9" fmla="*/ 78494 h 996838"/>
              <a:gd name="connsiteX10" fmla="*/ 9517857 w 9517857"/>
              <a:gd name="connsiteY10" fmla="*/ 996838 h 996838"/>
              <a:gd name="connsiteX11" fmla="*/ 14604 w 9517857"/>
              <a:gd name="connsiteY11" fmla="*/ 996838 h 996838"/>
              <a:gd name="connsiteX12" fmla="*/ 12841 w 9517857"/>
              <a:gd name="connsiteY12" fmla="*/ 996245 h 996838"/>
              <a:gd name="connsiteX13" fmla="*/ 93 w 9517857"/>
              <a:gd name="connsiteY13" fmla="*/ 990953 h 996838"/>
              <a:gd name="connsiteX14" fmla="*/ 58674 w 9517857"/>
              <a:gd name="connsiteY14" fmla="*/ 968804 h 996838"/>
              <a:gd name="connsiteX15" fmla="*/ 275005 w 9517857"/>
              <a:gd name="connsiteY15" fmla="*/ 885711 h 996838"/>
              <a:gd name="connsiteX16" fmla="*/ 587824 w 9517857"/>
              <a:gd name="connsiteY16" fmla="*/ 876677 h 996838"/>
              <a:gd name="connsiteX17" fmla="*/ 727985 w 9517857"/>
              <a:gd name="connsiteY17" fmla="*/ 798308 h 996838"/>
              <a:gd name="connsiteX18" fmla="*/ 778982 w 9517857"/>
              <a:gd name="connsiteY18" fmla="*/ 788624 h 996838"/>
              <a:gd name="connsiteX19" fmla="*/ 849944 w 9517857"/>
              <a:gd name="connsiteY19" fmla="*/ 796469 h 996838"/>
              <a:gd name="connsiteX20" fmla="*/ 901402 w 9517857"/>
              <a:gd name="connsiteY20" fmla="*/ 807527 h 996838"/>
              <a:gd name="connsiteX21" fmla="*/ 930946 w 9517857"/>
              <a:gd name="connsiteY21" fmla="*/ 812528 h 996838"/>
              <a:gd name="connsiteX22" fmla="*/ 986250 w 9517857"/>
              <a:gd name="connsiteY22" fmla="*/ 792012 h 996838"/>
              <a:gd name="connsiteX23" fmla="*/ 1013752 w 9517857"/>
              <a:gd name="connsiteY23" fmla="*/ 791843 h 996838"/>
              <a:gd name="connsiteX24" fmla="*/ 1023734 w 9517857"/>
              <a:gd name="connsiteY24" fmla="*/ 797053 h 996838"/>
              <a:gd name="connsiteX25" fmla="*/ 1063207 w 9517857"/>
              <a:gd name="connsiteY25" fmla="*/ 794133 h 996838"/>
              <a:gd name="connsiteX26" fmla="*/ 1081980 w 9517857"/>
              <a:gd name="connsiteY26" fmla="*/ 816937 h 996838"/>
              <a:gd name="connsiteX27" fmla="*/ 1218120 w 9517857"/>
              <a:gd name="connsiteY27" fmla="*/ 791762 h 996838"/>
              <a:gd name="connsiteX28" fmla="*/ 1397459 w 9517857"/>
              <a:gd name="connsiteY28" fmla="*/ 769672 h 996838"/>
              <a:gd name="connsiteX29" fmla="*/ 1580688 w 9517857"/>
              <a:gd name="connsiteY29" fmla="*/ 772179 h 996838"/>
              <a:gd name="connsiteX30" fmla="*/ 1772334 w 9517857"/>
              <a:gd name="connsiteY30" fmla="*/ 789122 h 996838"/>
              <a:gd name="connsiteX31" fmla="*/ 2002561 w 9517857"/>
              <a:gd name="connsiteY31" fmla="*/ 738399 h 996838"/>
              <a:gd name="connsiteX32" fmla="*/ 2135144 w 9517857"/>
              <a:gd name="connsiteY32" fmla="*/ 714983 h 996838"/>
              <a:gd name="connsiteX33" fmla="*/ 2440292 w 9517857"/>
              <a:gd name="connsiteY33" fmla="*/ 672344 h 996838"/>
              <a:gd name="connsiteX34" fmla="*/ 2547829 w 9517857"/>
              <a:gd name="connsiteY34" fmla="*/ 644632 h 996838"/>
              <a:gd name="connsiteX35" fmla="*/ 2658055 w 9517857"/>
              <a:gd name="connsiteY35" fmla="*/ 657209 h 996838"/>
              <a:gd name="connsiteX36" fmla="*/ 2693698 w 9517857"/>
              <a:gd name="connsiteY36" fmla="*/ 638511 h 996838"/>
              <a:gd name="connsiteX37" fmla="*/ 2699673 w 9517857"/>
              <a:gd name="connsiteY37" fmla="*/ 634882 h 996838"/>
              <a:gd name="connsiteX38" fmla="*/ 2727306 w 9517857"/>
              <a:gd name="connsiteY38" fmla="*/ 629180 h 996838"/>
              <a:gd name="connsiteX39" fmla="*/ 2730451 w 9517857"/>
              <a:gd name="connsiteY39" fmla="*/ 616540 h 996838"/>
              <a:gd name="connsiteX40" fmla="*/ 2768713 w 9517857"/>
              <a:gd name="connsiteY40" fmla="*/ 600057 h 996838"/>
              <a:gd name="connsiteX41" fmla="*/ 2820868 w 9517857"/>
              <a:gd name="connsiteY41" fmla="*/ 592642 h 996838"/>
              <a:gd name="connsiteX42" fmla="*/ 3073635 w 9517857"/>
              <a:gd name="connsiteY42" fmla="*/ 569776 h 996838"/>
              <a:gd name="connsiteX43" fmla="*/ 3222071 w 9517857"/>
              <a:gd name="connsiteY43" fmla="*/ 549041 h 996838"/>
              <a:gd name="connsiteX44" fmla="*/ 3274069 w 9517857"/>
              <a:gd name="connsiteY44" fmla="*/ 530087 h 996838"/>
              <a:gd name="connsiteX45" fmla="*/ 3349632 w 9517857"/>
              <a:gd name="connsiteY45" fmla="*/ 511065 h 996838"/>
              <a:gd name="connsiteX46" fmla="*/ 3479593 w 9517857"/>
              <a:gd name="connsiteY46" fmla="*/ 468919 h 996838"/>
              <a:gd name="connsiteX47" fmla="*/ 3651428 w 9517857"/>
              <a:gd name="connsiteY47" fmla="*/ 440289 h 996838"/>
              <a:gd name="connsiteX48" fmla="*/ 3750023 w 9517857"/>
              <a:gd name="connsiteY48" fmla="*/ 449160 h 996838"/>
              <a:gd name="connsiteX49" fmla="*/ 3844133 w 9517857"/>
              <a:gd name="connsiteY49" fmla="*/ 439130 h 996838"/>
              <a:gd name="connsiteX50" fmla="*/ 3933803 w 9517857"/>
              <a:gd name="connsiteY50" fmla="*/ 435797 h 996838"/>
              <a:gd name="connsiteX51" fmla="*/ 4266740 w 9517857"/>
              <a:gd name="connsiteY51" fmla="*/ 439936 h 996838"/>
              <a:gd name="connsiteX52" fmla="*/ 4430770 w 9517857"/>
              <a:gd name="connsiteY52" fmla="*/ 421125 h 996838"/>
              <a:gd name="connsiteX53" fmla="*/ 4512664 w 9517857"/>
              <a:gd name="connsiteY53" fmla="*/ 398430 h 996838"/>
              <a:gd name="connsiteX54" fmla="*/ 4616423 w 9517857"/>
              <a:gd name="connsiteY54" fmla="*/ 369396 h 996838"/>
              <a:gd name="connsiteX55" fmla="*/ 4691675 w 9517857"/>
              <a:gd name="connsiteY55" fmla="*/ 332493 h 996838"/>
              <a:gd name="connsiteX56" fmla="*/ 4689051 w 9517857"/>
              <a:gd name="connsiteY56" fmla="*/ 329450 h 996838"/>
              <a:gd name="connsiteX57" fmla="*/ 4719994 w 9517857"/>
              <a:gd name="connsiteY57" fmla="*/ 323789 h 996838"/>
              <a:gd name="connsiteX58" fmla="*/ 4752894 w 9517857"/>
              <a:gd name="connsiteY58" fmla="*/ 318357 h 996838"/>
              <a:gd name="connsiteX59" fmla="*/ 4769329 w 9517857"/>
              <a:gd name="connsiteY59" fmla="*/ 312067 h 996838"/>
              <a:gd name="connsiteX60" fmla="*/ 4775634 w 9517857"/>
              <a:gd name="connsiteY60" fmla="*/ 312545 h 996838"/>
              <a:gd name="connsiteX61" fmla="*/ 4790452 w 9517857"/>
              <a:gd name="connsiteY61" fmla="*/ 312054 h 996838"/>
              <a:gd name="connsiteX62" fmla="*/ 4789062 w 9517857"/>
              <a:gd name="connsiteY62" fmla="*/ 320406 h 996838"/>
              <a:gd name="connsiteX63" fmla="*/ 4827826 w 9517857"/>
              <a:gd name="connsiteY63" fmla="*/ 325459 h 996838"/>
              <a:gd name="connsiteX64" fmla="*/ 4892569 w 9517857"/>
              <a:gd name="connsiteY64" fmla="*/ 328415 h 996838"/>
              <a:gd name="connsiteX65" fmla="*/ 4896611 w 9517857"/>
              <a:gd name="connsiteY65" fmla="*/ 318930 h 996838"/>
              <a:gd name="connsiteX66" fmla="*/ 4917286 w 9517857"/>
              <a:gd name="connsiteY66" fmla="*/ 322141 h 996838"/>
              <a:gd name="connsiteX67" fmla="*/ 4981173 w 9517857"/>
              <a:gd name="connsiteY67" fmla="*/ 325585 h 996838"/>
              <a:gd name="connsiteX68" fmla="*/ 5060397 w 9517857"/>
              <a:gd name="connsiteY68" fmla="*/ 342170 h 996838"/>
              <a:gd name="connsiteX69" fmla="*/ 5252996 w 9517857"/>
              <a:gd name="connsiteY69" fmla="*/ 349137 h 996838"/>
              <a:gd name="connsiteX70" fmla="*/ 5358056 w 9517857"/>
              <a:gd name="connsiteY70" fmla="*/ 325730 h 996838"/>
              <a:gd name="connsiteX71" fmla="*/ 5426496 w 9517857"/>
              <a:gd name="connsiteY71" fmla="*/ 313624 h 996838"/>
              <a:gd name="connsiteX72" fmla="*/ 5497161 w 9517857"/>
              <a:gd name="connsiteY72" fmla="*/ 307290 h 996838"/>
              <a:gd name="connsiteX73" fmla="*/ 5826043 w 9517857"/>
              <a:gd name="connsiteY73" fmla="*/ 226555 h 996838"/>
              <a:gd name="connsiteX74" fmla="*/ 6013415 w 9517857"/>
              <a:gd name="connsiteY74" fmla="*/ 215798 h 996838"/>
              <a:gd name="connsiteX75" fmla="*/ 6080994 w 9517857"/>
              <a:gd name="connsiteY75" fmla="*/ 221420 h 996838"/>
              <a:gd name="connsiteX76" fmla="*/ 6194152 w 9517857"/>
              <a:gd name="connsiteY76" fmla="*/ 230254 h 996838"/>
              <a:gd name="connsiteX77" fmla="*/ 6281379 w 9517857"/>
              <a:gd name="connsiteY77" fmla="*/ 260108 h 996838"/>
              <a:gd name="connsiteX78" fmla="*/ 6374947 w 9517857"/>
              <a:gd name="connsiteY78" fmla="*/ 258281 h 996838"/>
              <a:gd name="connsiteX79" fmla="*/ 6448518 w 9517857"/>
              <a:gd name="connsiteY79" fmla="*/ 242860 h 996838"/>
              <a:gd name="connsiteX80" fmla="*/ 6544700 w 9517857"/>
              <a:gd name="connsiteY80" fmla="*/ 245643 h 996838"/>
              <a:gd name="connsiteX81" fmla="*/ 6648353 w 9517857"/>
              <a:gd name="connsiteY81" fmla="*/ 250732 h 996838"/>
              <a:gd name="connsiteX82" fmla="*/ 6736227 w 9517857"/>
              <a:gd name="connsiteY82" fmla="*/ 251698 h 996838"/>
              <a:gd name="connsiteX83" fmla="*/ 6977218 w 9517857"/>
              <a:gd name="connsiteY83" fmla="*/ 262771 h 996838"/>
              <a:gd name="connsiteX84" fmla="*/ 7065221 w 9517857"/>
              <a:gd name="connsiteY84" fmla="*/ 306013 h 996838"/>
              <a:gd name="connsiteX85" fmla="*/ 7358195 w 9517857"/>
              <a:gd name="connsiteY85" fmla="*/ 330222 h 996838"/>
              <a:gd name="connsiteX86" fmla="*/ 7565449 w 9517857"/>
              <a:gd name="connsiteY86" fmla="*/ 337432 h 996838"/>
              <a:gd name="connsiteX87" fmla="*/ 7599285 w 9517857"/>
              <a:gd name="connsiteY87" fmla="*/ 344503 h 996838"/>
              <a:gd name="connsiteX88" fmla="*/ 7644411 w 9517857"/>
              <a:gd name="connsiteY88" fmla="*/ 337468 h 996838"/>
              <a:gd name="connsiteX89" fmla="*/ 7825110 w 9517857"/>
              <a:gd name="connsiteY89" fmla="*/ 307591 h 996838"/>
              <a:gd name="connsiteX90" fmla="*/ 7965805 w 9517857"/>
              <a:gd name="connsiteY90" fmla="*/ 278837 h 996838"/>
              <a:gd name="connsiteX91" fmla="*/ 8147401 w 9517857"/>
              <a:gd name="connsiteY91" fmla="*/ 284099 h 996838"/>
              <a:gd name="connsiteX92" fmla="*/ 8256033 w 9517857"/>
              <a:gd name="connsiteY92" fmla="*/ 272195 h 996838"/>
              <a:gd name="connsiteX93" fmla="*/ 8410677 w 9517857"/>
              <a:gd name="connsiteY93" fmla="*/ 250649 h 996838"/>
              <a:gd name="connsiteX94" fmla="*/ 8617841 w 9517857"/>
              <a:gd name="connsiteY94" fmla="*/ 233649 h 996838"/>
              <a:gd name="connsiteX95" fmla="*/ 8715976 w 9517857"/>
              <a:gd name="connsiteY95" fmla="*/ 256856 h 996838"/>
              <a:gd name="connsiteX96" fmla="*/ 8778827 w 9517857"/>
              <a:gd name="connsiteY96" fmla="*/ 251418 h 996838"/>
              <a:gd name="connsiteX97" fmla="*/ 8840778 w 9517857"/>
              <a:gd name="connsiteY97" fmla="*/ 221631 h 996838"/>
              <a:gd name="connsiteX98" fmla="*/ 9010380 w 9517857"/>
              <a:gd name="connsiteY98" fmla="*/ 170373 h 996838"/>
              <a:gd name="connsiteX99" fmla="*/ 9110856 w 9517857"/>
              <a:gd name="connsiteY99" fmla="*/ 149479 h 996838"/>
              <a:gd name="connsiteX100" fmla="*/ 9268817 w 9517857"/>
              <a:gd name="connsiteY100" fmla="*/ 131564 h 996838"/>
              <a:gd name="connsiteX101" fmla="*/ 9316667 w 9517857"/>
              <a:gd name="connsiteY101" fmla="*/ 123529 h 996838"/>
              <a:gd name="connsiteX102" fmla="*/ 9428209 w 9517857"/>
              <a:gd name="connsiteY102" fmla="*/ 108405 h 996838"/>
              <a:gd name="connsiteX103" fmla="*/ 9517856 w 9517857"/>
              <a:gd name="connsiteY103" fmla="*/ 0 h 996838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826683 w 9517857"/>
              <a:gd name="connsiteY62" fmla="*/ 163442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775634 w 9517857"/>
              <a:gd name="connsiteY60" fmla="*/ 235938 h 920231"/>
              <a:gd name="connsiteX61" fmla="*/ 4807816 w 9517857"/>
              <a:gd name="connsiteY61" fmla="*/ 0 h 920231"/>
              <a:gd name="connsiteX62" fmla="*/ 4826683 w 9517857"/>
              <a:gd name="connsiteY62" fmla="*/ 165317 h 920231"/>
              <a:gd name="connsiteX63" fmla="*/ 4827826 w 9517857"/>
              <a:gd name="connsiteY63" fmla="*/ 248852 h 920231"/>
              <a:gd name="connsiteX64" fmla="*/ 4892569 w 9517857"/>
              <a:gd name="connsiteY64" fmla="*/ 251808 h 920231"/>
              <a:gd name="connsiteX65" fmla="*/ 4896611 w 9517857"/>
              <a:gd name="connsiteY65" fmla="*/ 242323 h 920231"/>
              <a:gd name="connsiteX66" fmla="*/ 4917286 w 9517857"/>
              <a:gd name="connsiteY66" fmla="*/ 245534 h 920231"/>
              <a:gd name="connsiteX67" fmla="*/ 4981173 w 9517857"/>
              <a:gd name="connsiteY67" fmla="*/ 248978 h 920231"/>
              <a:gd name="connsiteX68" fmla="*/ 5060397 w 9517857"/>
              <a:gd name="connsiteY68" fmla="*/ 265563 h 920231"/>
              <a:gd name="connsiteX69" fmla="*/ 5252996 w 9517857"/>
              <a:gd name="connsiteY69" fmla="*/ 272530 h 920231"/>
              <a:gd name="connsiteX70" fmla="*/ 5358056 w 9517857"/>
              <a:gd name="connsiteY70" fmla="*/ 249123 h 920231"/>
              <a:gd name="connsiteX71" fmla="*/ 5426496 w 9517857"/>
              <a:gd name="connsiteY71" fmla="*/ 237017 h 920231"/>
              <a:gd name="connsiteX72" fmla="*/ 5497161 w 9517857"/>
              <a:gd name="connsiteY72" fmla="*/ 230683 h 920231"/>
              <a:gd name="connsiteX73" fmla="*/ 5826043 w 9517857"/>
              <a:gd name="connsiteY73" fmla="*/ 149948 h 920231"/>
              <a:gd name="connsiteX74" fmla="*/ 6013415 w 9517857"/>
              <a:gd name="connsiteY74" fmla="*/ 139191 h 920231"/>
              <a:gd name="connsiteX75" fmla="*/ 6080994 w 9517857"/>
              <a:gd name="connsiteY75" fmla="*/ 144813 h 920231"/>
              <a:gd name="connsiteX76" fmla="*/ 6194152 w 9517857"/>
              <a:gd name="connsiteY76" fmla="*/ 153647 h 920231"/>
              <a:gd name="connsiteX77" fmla="*/ 6281379 w 9517857"/>
              <a:gd name="connsiteY77" fmla="*/ 183501 h 920231"/>
              <a:gd name="connsiteX78" fmla="*/ 6374947 w 9517857"/>
              <a:gd name="connsiteY78" fmla="*/ 181674 h 920231"/>
              <a:gd name="connsiteX79" fmla="*/ 6448518 w 9517857"/>
              <a:gd name="connsiteY79" fmla="*/ 166253 h 920231"/>
              <a:gd name="connsiteX80" fmla="*/ 6544700 w 9517857"/>
              <a:gd name="connsiteY80" fmla="*/ 169036 h 920231"/>
              <a:gd name="connsiteX81" fmla="*/ 6648353 w 9517857"/>
              <a:gd name="connsiteY81" fmla="*/ 174125 h 920231"/>
              <a:gd name="connsiteX82" fmla="*/ 6736227 w 9517857"/>
              <a:gd name="connsiteY82" fmla="*/ 175091 h 920231"/>
              <a:gd name="connsiteX83" fmla="*/ 6977218 w 9517857"/>
              <a:gd name="connsiteY83" fmla="*/ 186164 h 920231"/>
              <a:gd name="connsiteX84" fmla="*/ 7065221 w 9517857"/>
              <a:gd name="connsiteY84" fmla="*/ 229406 h 920231"/>
              <a:gd name="connsiteX85" fmla="*/ 7358195 w 9517857"/>
              <a:gd name="connsiteY85" fmla="*/ 253615 h 920231"/>
              <a:gd name="connsiteX86" fmla="*/ 7565449 w 9517857"/>
              <a:gd name="connsiteY86" fmla="*/ 260825 h 920231"/>
              <a:gd name="connsiteX87" fmla="*/ 7599285 w 9517857"/>
              <a:gd name="connsiteY87" fmla="*/ 267896 h 920231"/>
              <a:gd name="connsiteX88" fmla="*/ 7644411 w 9517857"/>
              <a:gd name="connsiteY88" fmla="*/ 260861 h 920231"/>
              <a:gd name="connsiteX89" fmla="*/ 7825110 w 9517857"/>
              <a:gd name="connsiteY89" fmla="*/ 230984 h 920231"/>
              <a:gd name="connsiteX90" fmla="*/ 7965805 w 9517857"/>
              <a:gd name="connsiteY90" fmla="*/ 202230 h 920231"/>
              <a:gd name="connsiteX91" fmla="*/ 8147401 w 9517857"/>
              <a:gd name="connsiteY91" fmla="*/ 207492 h 920231"/>
              <a:gd name="connsiteX92" fmla="*/ 8256033 w 9517857"/>
              <a:gd name="connsiteY92" fmla="*/ 195588 h 920231"/>
              <a:gd name="connsiteX93" fmla="*/ 8410677 w 9517857"/>
              <a:gd name="connsiteY93" fmla="*/ 174042 h 920231"/>
              <a:gd name="connsiteX94" fmla="*/ 8617841 w 9517857"/>
              <a:gd name="connsiteY94" fmla="*/ 157042 h 920231"/>
              <a:gd name="connsiteX95" fmla="*/ 8715976 w 9517857"/>
              <a:gd name="connsiteY95" fmla="*/ 180249 h 920231"/>
              <a:gd name="connsiteX96" fmla="*/ 8778827 w 9517857"/>
              <a:gd name="connsiteY96" fmla="*/ 174811 h 920231"/>
              <a:gd name="connsiteX97" fmla="*/ 8840778 w 9517857"/>
              <a:gd name="connsiteY97" fmla="*/ 145024 h 920231"/>
              <a:gd name="connsiteX98" fmla="*/ 9010380 w 9517857"/>
              <a:gd name="connsiteY98" fmla="*/ 93766 h 920231"/>
              <a:gd name="connsiteX99" fmla="*/ 9110856 w 9517857"/>
              <a:gd name="connsiteY99" fmla="*/ 72872 h 920231"/>
              <a:gd name="connsiteX100" fmla="*/ 9268817 w 9517857"/>
              <a:gd name="connsiteY100" fmla="*/ 54957 h 920231"/>
              <a:gd name="connsiteX101" fmla="*/ 9316667 w 9517857"/>
              <a:gd name="connsiteY101" fmla="*/ 46922 h 920231"/>
              <a:gd name="connsiteX102" fmla="*/ 9428209 w 9517857"/>
              <a:gd name="connsiteY102" fmla="*/ 31798 h 920231"/>
              <a:gd name="connsiteX103" fmla="*/ 9488916 w 9517857"/>
              <a:gd name="connsiteY103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807816 w 9517857"/>
              <a:gd name="connsiteY60" fmla="*/ 0 h 920231"/>
              <a:gd name="connsiteX61" fmla="*/ 4826683 w 9517857"/>
              <a:gd name="connsiteY61" fmla="*/ 165317 h 920231"/>
              <a:gd name="connsiteX62" fmla="*/ 4827826 w 9517857"/>
              <a:gd name="connsiteY62" fmla="*/ 248852 h 920231"/>
              <a:gd name="connsiteX63" fmla="*/ 4892569 w 9517857"/>
              <a:gd name="connsiteY63" fmla="*/ 251808 h 920231"/>
              <a:gd name="connsiteX64" fmla="*/ 4896611 w 9517857"/>
              <a:gd name="connsiteY64" fmla="*/ 242323 h 920231"/>
              <a:gd name="connsiteX65" fmla="*/ 4917286 w 9517857"/>
              <a:gd name="connsiteY65" fmla="*/ 245534 h 920231"/>
              <a:gd name="connsiteX66" fmla="*/ 4981173 w 9517857"/>
              <a:gd name="connsiteY66" fmla="*/ 248978 h 920231"/>
              <a:gd name="connsiteX67" fmla="*/ 5060397 w 9517857"/>
              <a:gd name="connsiteY67" fmla="*/ 265563 h 920231"/>
              <a:gd name="connsiteX68" fmla="*/ 5252996 w 9517857"/>
              <a:gd name="connsiteY68" fmla="*/ 272530 h 920231"/>
              <a:gd name="connsiteX69" fmla="*/ 5358056 w 9517857"/>
              <a:gd name="connsiteY69" fmla="*/ 249123 h 920231"/>
              <a:gd name="connsiteX70" fmla="*/ 5426496 w 9517857"/>
              <a:gd name="connsiteY70" fmla="*/ 237017 h 920231"/>
              <a:gd name="connsiteX71" fmla="*/ 5497161 w 9517857"/>
              <a:gd name="connsiteY71" fmla="*/ 230683 h 920231"/>
              <a:gd name="connsiteX72" fmla="*/ 5826043 w 9517857"/>
              <a:gd name="connsiteY72" fmla="*/ 149948 h 920231"/>
              <a:gd name="connsiteX73" fmla="*/ 6013415 w 9517857"/>
              <a:gd name="connsiteY73" fmla="*/ 139191 h 920231"/>
              <a:gd name="connsiteX74" fmla="*/ 6080994 w 9517857"/>
              <a:gd name="connsiteY74" fmla="*/ 144813 h 920231"/>
              <a:gd name="connsiteX75" fmla="*/ 6194152 w 9517857"/>
              <a:gd name="connsiteY75" fmla="*/ 153647 h 920231"/>
              <a:gd name="connsiteX76" fmla="*/ 6281379 w 9517857"/>
              <a:gd name="connsiteY76" fmla="*/ 183501 h 920231"/>
              <a:gd name="connsiteX77" fmla="*/ 6374947 w 9517857"/>
              <a:gd name="connsiteY77" fmla="*/ 181674 h 920231"/>
              <a:gd name="connsiteX78" fmla="*/ 6448518 w 9517857"/>
              <a:gd name="connsiteY78" fmla="*/ 166253 h 920231"/>
              <a:gd name="connsiteX79" fmla="*/ 6544700 w 9517857"/>
              <a:gd name="connsiteY79" fmla="*/ 169036 h 920231"/>
              <a:gd name="connsiteX80" fmla="*/ 6648353 w 9517857"/>
              <a:gd name="connsiteY80" fmla="*/ 174125 h 920231"/>
              <a:gd name="connsiteX81" fmla="*/ 6736227 w 9517857"/>
              <a:gd name="connsiteY81" fmla="*/ 175091 h 920231"/>
              <a:gd name="connsiteX82" fmla="*/ 6977218 w 9517857"/>
              <a:gd name="connsiteY82" fmla="*/ 186164 h 920231"/>
              <a:gd name="connsiteX83" fmla="*/ 7065221 w 9517857"/>
              <a:gd name="connsiteY83" fmla="*/ 229406 h 920231"/>
              <a:gd name="connsiteX84" fmla="*/ 7358195 w 9517857"/>
              <a:gd name="connsiteY84" fmla="*/ 253615 h 920231"/>
              <a:gd name="connsiteX85" fmla="*/ 7565449 w 9517857"/>
              <a:gd name="connsiteY85" fmla="*/ 260825 h 920231"/>
              <a:gd name="connsiteX86" fmla="*/ 7599285 w 9517857"/>
              <a:gd name="connsiteY86" fmla="*/ 267896 h 920231"/>
              <a:gd name="connsiteX87" fmla="*/ 7644411 w 9517857"/>
              <a:gd name="connsiteY87" fmla="*/ 260861 h 920231"/>
              <a:gd name="connsiteX88" fmla="*/ 7825110 w 9517857"/>
              <a:gd name="connsiteY88" fmla="*/ 230984 h 920231"/>
              <a:gd name="connsiteX89" fmla="*/ 7965805 w 9517857"/>
              <a:gd name="connsiteY89" fmla="*/ 202230 h 920231"/>
              <a:gd name="connsiteX90" fmla="*/ 8147401 w 9517857"/>
              <a:gd name="connsiteY90" fmla="*/ 207492 h 920231"/>
              <a:gd name="connsiteX91" fmla="*/ 8256033 w 9517857"/>
              <a:gd name="connsiteY91" fmla="*/ 195588 h 920231"/>
              <a:gd name="connsiteX92" fmla="*/ 8410677 w 9517857"/>
              <a:gd name="connsiteY92" fmla="*/ 174042 h 920231"/>
              <a:gd name="connsiteX93" fmla="*/ 8617841 w 9517857"/>
              <a:gd name="connsiteY93" fmla="*/ 157042 h 920231"/>
              <a:gd name="connsiteX94" fmla="*/ 8715976 w 9517857"/>
              <a:gd name="connsiteY94" fmla="*/ 180249 h 920231"/>
              <a:gd name="connsiteX95" fmla="*/ 8778827 w 9517857"/>
              <a:gd name="connsiteY95" fmla="*/ 174811 h 920231"/>
              <a:gd name="connsiteX96" fmla="*/ 8840778 w 9517857"/>
              <a:gd name="connsiteY96" fmla="*/ 145024 h 920231"/>
              <a:gd name="connsiteX97" fmla="*/ 9010380 w 9517857"/>
              <a:gd name="connsiteY97" fmla="*/ 93766 h 920231"/>
              <a:gd name="connsiteX98" fmla="*/ 9110856 w 9517857"/>
              <a:gd name="connsiteY98" fmla="*/ 72872 h 920231"/>
              <a:gd name="connsiteX99" fmla="*/ 9268817 w 9517857"/>
              <a:gd name="connsiteY99" fmla="*/ 54957 h 920231"/>
              <a:gd name="connsiteX100" fmla="*/ 9316667 w 9517857"/>
              <a:gd name="connsiteY100" fmla="*/ 46922 h 920231"/>
              <a:gd name="connsiteX101" fmla="*/ 9428209 w 9517857"/>
              <a:gd name="connsiteY101" fmla="*/ 31798 h 920231"/>
              <a:gd name="connsiteX102" fmla="*/ 9488916 w 9517857"/>
              <a:gd name="connsiteY102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807816 w 9517857"/>
              <a:gd name="connsiteY59" fmla="*/ 0 h 920231"/>
              <a:gd name="connsiteX60" fmla="*/ 4826683 w 9517857"/>
              <a:gd name="connsiteY60" fmla="*/ 165317 h 920231"/>
              <a:gd name="connsiteX61" fmla="*/ 4827826 w 9517857"/>
              <a:gd name="connsiteY61" fmla="*/ 248852 h 920231"/>
              <a:gd name="connsiteX62" fmla="*/ 4892569 w 9517857"/>
              <a:gd name="connsiteY62" fmla="*/ 251808 h 920231"/>
              <a:gd name="connsiteX63" fmla="*/ 4896611 w 9517857"/>
              <a:gd name="connsiteY63" fmla="*/ 242323 h 920231"/>
              <a:gd name="connsiteX64" fmla="*/ 4917286 w 9517857"/>
              <a:gd name="connsiteY64" fmla="*/ 245534 h 920231"/>
              <a:gd name="connsiteX65" fmla="*/ 4981173 w 9517857"/>
              <a:gd name="connsiteY65" fmla="*/ 248978 h 920231"/>
              <a:gd name="connsiteX66" fmla="*/ 5060397 w 9517857"/>
              <a:gd name="connsiteY66" fmla="*/ 265563 h 920231"/>
              <a:gd name="connsiteX67" fmla="*/ 5252996 w 9517857"/>
              <a:gd name="connsiteY67" fmla="*/ 272530 h 920231"/>
              <a:gd name="connsiteX68" fmla="*/ 5358056 w 9517857"/>
              <a:gd name="connsiteY68" fmla="*/ 249123 h 920231"/>
              <a:gd name="connsiteX69" fmla="*/ 5426496 w 9517857"/>
              <a:gd name="connsiteY69" fmla="*/ 237017 h 920231"/>
              <a:gd name="connsiteX70" fmla="*/ 5497161 w 9517857"/>
              <a:gd name="connsiteY70" fmla="*/ 230683 h 920231"/>
              <a:gd name="connsiteX71" fmla="*/ 5826043 w 9517857"/>
              <a:gd name="connsiteY71" fmla="*/ 149948 h 920231"/>
              <a:gd name="connsiteX72" fmla="*/ 6013415 w 9517857"/>
              <a:gd name="connsiteY72" fmla="*/ 139191 h 920231"/>
              <a:gd name="connsiteX73" fmla="*/ 6080994 w 9517857"/>
              <a:gd name="connsiteY73" fmla="*/ 144813 h 920231"/>
              <a:gd name="connsiteX74" fmla="*/ 6194152 w 9517857"/>
              <a:gd name="connsiteY74" fmla="*/ 153647 h 920231"/>
              <a:gd name="connsiteX75" fmla="*/ 6281379 w 9517857"/>
              <a:gd name="connsiteY75" fmla="*/ 183501 h 920231"/>
              <a:gd name="connsiteX76" fmla="*/ 6374947 w 9517857"/>
              <a:gd name="connsiteY76" fmla="*/ 181674 h 920231"/>
              <a:gd name="connsiteX77" fmla="*/ 6448518 w 9517857"/>
              <a:gd name="connsiteY77" fmla="*/ 166253 h 920231"/>
              <a:gd name="connsiteX78" fmla="*/ 6544700 w 9517857"/>
              <a:gd name="connsiteY78" fmla="*/ 169036 h 920231"/>
              <a:gd name="connsiteX79" fmla="*/ 6648353 w 9517857"/>
              <a:gd name="connsiteY79" fmla="*/ 174125 h 920231"/>
              <a:gd name="connsiteX80" fmla="*/ 6736227 w 9517857"/>
              <a:gd name="connsiteY80" fmla="*/ 175091 h 920231"/>
              <a:gd name="connsiteX81" fmla="*/ 6977218 w 9517857"/>
              <a:gd name="connsiteY81" fmla="*/ 186164 h 920231"/>
              <a:gd name="connsiteX82" fmla="*/ 7065221 w 9517857"/>
              <a:gd name="connsiteY82" fmla="*/ 229406 h 920231"/>
              <a:gd name="connsiteX83" fmla="*/ 7358195 w 9517857"/>
              <a:gd name="connsiteY83" fmla="*/ 253615 h 920231"/>
              <a:gd name="connsiteX84" fmla="*/ 7565449 w 9517857"/>
              <a:gd name="connsiteY84" fmla="*/ 260825 h 920231"/>
              <a:gd name="connsiteX85" fmla="*/ 7599285 w 9517857"/>
              <a:gd name="connsiteY85" fmla="*/ 267896 h 920231"/>
              <a:gd name="connsiteX86" fmla="*/ 7644411 w 9517857"/>
              <a:gd name="connsiteY86" fmla="*/ 260861 h 920231"/>
              <a:gd name="connsiteX87" fmla="*/ 7825110 w 9517857"/>
              <a:gd name="connsiteY87" fmla="*/ 230984 h 920231"/>
              <a:gd name="connsiteX88" fmla="*/ 7965805 w 9517857"/>
              <a:gd name="connsiteY88" fmla="*/ 202230 h 920231"/>
              <a:gd name="connsiteX89" fmla="*/ 8147401 w 9517857"/>
              <a:gd name="connsiteY89" fmla="*/ 207492 h 920231"/>
              <a:gd name="connsiteX90" fmla="*/ 8256033 w 9517857"/>
              <a:gd name="connsiteY90" fmla="*/ 195588 h 920231"/>
              <a:gd name="connsiteX91" fmla="*/ 8410677 w 9517857"/>
              <a:gd name="connsiteY91" fmla="*/ 174042 h 920231"/>
              <a:gd name="connsiteX92" fmla="*/ 8617841 w 9517857"/>
              <a:gd name="connsiteY92" fmla="*/ 157042 h 920231"/>
              <a:gd name="connsiteX93" fmla="*/ 8715976 w 9517857"/>
              <a:gd name="connsiteY93" fmla="*/ 180249 h 920231"/>
              <a:gd name="connsiteX94" fmla="*/ 8778827 w 9517857"/>
              <a:gd name="connsiteY94" fmla="*/ 174811 h 920231"/>
              <a:gd name="connsiteX95" fmla="*/ 8840778 w 9517857"/>
              <a:gd name="connsiteY95" fmla="*/ 145024 h 920231"/>
              <a:gd name="connsiteX96" fmla="*/ 9010380 w 9517857"/>
              <a:gd name="connsiteY96" fmla="*/ 93766 h 920231"/>
              <a:gd name="connsiteX97" fmla="*/ 9110856 w 9517857"/>
              <a:gd name="connsiteY97" fmla="*/ 72872 h 920231"/>
              <a:gd name="connsiteX98" fmla="*/ 9268817 w 9517857"/>
              <a:gd name="connsiteY98" fmla="*/ 54957 h 920231"/>
              <a:gd name="connsiteX99" fmla="*/ 9316667 w 9517857"/>
              <a:gd name="connsiteY99" fmla="*/ 46922 h 920231"/>
              <a:gd name="connsiteX100" fmla="*/ 9428209 w 9517857"/>
              <a:gd name="connsiteY100" fmla="*/ 31798 h 920231"/>
              <a:gd name="connsiteX101" fmla="*/ 9488916 w 9517857"/>
              <a:gd name="connsiteY101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807816 w 9517857"/>
              <a:gd name="connsiteY58" fmla="*/ 0 h 920231"/>
              <a:gd name="connsiteX59" fmla="*/ 4826683 w 9517857"/>
              <a:gd name="connsiteY59" fmla="*/ 165317 h 920231"/>
              <a:gd name="connsiteX60" fmla="*/ 4827826 w 9517857"/>
              <a:gd name="connsiteY60" fmla="*/ 248852 h 920231"/>
              <a:gd name="connsiteX61" fmla="*/ 4892569 w 9517857"/>
              <a:gd name="connsiteY61" fmla="*/ 251808 h 920231"/>
              <a:gd name="connsiteX62" fmla="*/ 4896611 w 9517857"/>
              <a:gd name="connsiteY62" fmla="*/ 242323 h 920231"/>
              <a:gd name="connsiteX63" fmla="*/ 4917286 w 9517857"/>
              <a:gd name="connsiteY63" fmla="*/ 245534 h 920231"/>
              <a:gd name="connsiteX64" fmla="*/ 4981173 w 9517857"/>
              <a:gd name="connsiteY64" fmla="*/ 248978 h 920231"/>
              <a:gd name="connsiteX65" fmla="*/ 5060397 w 9517857"/>
              <a:gd name="connsiteY65" fmla="*/ 265563 h 920231"/>
              <a:gd name="connsiteX66" fmla="*/ 5252996 w 9517857"/>
              <a:gd name="connsiteY66" fmla="*/ 272530 h 920231"/>
              <a:gd name="connsiteX67" fmla="*/ 5358056 w 9517857"/>
              <a:gd name="connsiteY67" fmla="*/ 249123 h 920231"/>
              <a:gd name="connsiteX68" fmla="*/ 5426496 w 9517857"/>
              <a:gd name="connsiteY68" fmla="*/ 237017 h 920231"/>
              <a:gd name="connsiteX69" fmla="*/ 5497161 w 9517857"/>
              <a:gd name="connsiteY69" fmla="*/ 230683 h 920231"/>
              <a:gd name="connsiteX70" fmla="*/ 5826043 w 9517857"/>
              <a:gd name="connsiteY70" fmla="*/ 149948 h 920231"/>
              <a:gd name="connsiteX71" fmla="*/ 6013415 w 9517857"/>
              <a:gd name="connsiteY71" fmla="*/ 139191 h 920231"/>
              <a:gd name="connsiteX72" fmla="*/ 6080994 w 9517857"/>
              <a:gd name="connsiteY72" fmla="*/ 144813 h 920231"/>
              <a:gd name="connsiteX73" fmla="*/ 6194152 w 9517857"/>
              <a:gd name="connsiteY73" fmla="*/ 153647 h 920231"/>
              <a:gd name="connsiteX74" fmla="*/ 6281379 w 9517857"/>
              <a:gd name="connsiteY74" fmla="*/ 183501 h 920231"/>
              <a:gd name="connsiteX75" fmla="*/ 6374947 w 9517857"/>
              <a:gd name="connsiteY75" fmla="*/ 181674 h 920231"/>
              <a:gd name="connsiteX76" fmla="*/ 6448518 w 9517857"/>
              <a:gd name="connsiteY76" fmla="*/ 166253 h 920231"/>
              <a:gd name="connsiteX77" fmla="*/ 6544700 w 9517857"/>
              <a:gd name="connsiteY77" fmla="*/ 169036 h 920231"/>
              <a:gd name="connsiteX78" fmla="*/ 6648353 w 9517857"/>
              <a:gd name="connsiteY78" fmla="*/ 174125 h 920231"/>
              <a:gd name="connsiteX79" fmla="*/ 6736227 w 9517857"/>
              <a:gd name="connsiteY79" fmla="*/ 175091 h 920231"/>
              <a:gd name="connsiteX80" fmla="*/ 6977218 w 9517857"/>
              <a:gd name="connsiteY80" fmla="*/ 186164 h 920231"/>
              <a:gd name="connsiteX81" fmla="*/ 7065221 w 9517857"/>
              <a:gd name="connsiteY81" fmla="*/ 229406 h 920231"/>
              <a:gd name="connsiteX82" fmla="*/ 7358195 w 9517857"/>
              <a:gd name="connsiteY82" fmla="*/ 253615 h 920231"/>
              <a:gd name="connsiteX83" fmla="*/ 7565449 w 9517857"/>
              <a:gd name="connsiteY83" fmla="*/ 260825 h 920231"/>
              <a:gd name="connsiteX84" fmla="*/ 7599285 w 9517857"/>
              <a:gd name="connsiteY84" fmla="*/ 267896 h 920231"/>
              <a:gd name="connsiteX85" fmla="*/ 7644411 w 9517857"/>
              <a:gd name="connsiteY85" fmla="*/ 260861 h 920231"/>
              <a:gd name="connsiteX86" fmla="*/ 7825110 w 9517857"/>
              <a:gd name="connsiteY86" fmla="*/ 230984 h 920231"/>
              <a:gd name="connsiteX87" fmla="*/ 7965805 w 9517857"/>
              <a:gd name="connsiteY87" fmla="*/ 202230 h 920231"/>
              <a:gd name="connsiteX88" fmla="*/ 8147401 w 9517857"/>
              <a:gd name="connsiteY88" fmla="*/ 207492 h 920231"/>
              <a:gd name="connsiteX89" fmla="*/ 8256033 w 9517857"/>
              <a:gd name="connsiteY89" fmla="*/ 195588 h 920231"/>
              <a:gd name="connsiteX90" fmla="*/ 8410677 w 9517857"/>
              <a:gd name="connsiteY90" fmla="*/ 174042 h 920231"/>
              <a:gd name="connsiteX91" fmla="*/ 8617841 w 9517857"/>
              <a:gd name="connsiteY91" fmla="*/ 157042 h 920231"/>
              <a:gd name="connsiteX92" fmla="*/ 8715976 w 9517857"/>
              <a:gd name="connsiteY92" fmla="*/ 180249 h 920231"/>
              <a:gd name="connsiteX93" fmla="*/ 8778827 w 9517857"/>
              <a:gd name="connsiteY93" fmla="*/ 174811 h 920231"/>
              <a:gd name="connsiteX94" fmla="*/ 8840778 w 9517857"/>
              <a:gd name="connsiteY94" fmla="*/ 145024 h 920231"/>
              <a:gd name="connsiteX95" fmla="*/ 9010380 w 9517857"/>
              <a:gd name="connsiteY95" fmla="*/ 93766 h 920231"/>
              <a:gd name="connsiteX96" fmla="*/ 9110856 w 9517857"/>
              <a:gd name="connsiteY96" fmla="*/ 72872 h 920231"/>
              <a:gd name="connsiteX97" fmla="*/ 9268817 w 9517857"/>
              <a:gd name="connsiteY97" fmla="*/ 54957 h 920231"/>
              <a:gd name="connsiteX98" fmla="*/ 9316667 w 9517857"/>
              <a:gd name="connsiteY98" fmla="*/ 46922 h 920231"/>
              <a:gd name="connsiteX99" fmla="*/ 9428209 w 9517857"/>
              <a:gd name="connsiteY99" fmla="*/ 31798 h 920231"/>
              <a:gd name="connsiteX100" fmla="*/ 9488916 w 9517857"/>
              <a:gd name="connsiteY100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807816 w 9517857"/>
              <a:gd name="connsiteY57" fmla="*/ 0 h 920231"/>
              <a:gd name="connsiteX58" fmla="*/ 4826683 w 9517857"/>
              <a:gd name="connsiteY58" fmla="*/ 165317 h 920231"/>
              <a:gd name="connsiteX59" fmla="*/ 4827826 w 9517857"/>
              <a:gd name="connsiteY59" fmla="*/ 248852 h 920231"/>
              <a:gd name="connsiteX60" fmla="*/ 4892569 w 9517857"/>
              <a:gd name="connsiteY60" fmla="*/ 251808 h 920231"/>
              <a:gd name="connsiteX61" fmla="*/ 4896611 w 9517857"/>
              <a:gd name="connsiteY61" fmla="*/ 242323 h 920231"/>
              <a:gd name="connsiteX62" fmla="*/ 4917286 w 9517857"/>
              <a:gd name="connsiteY62" fmla="*/ 245534 h 920231"/>
              <a:gd name="connsiteX63" fmla="*/ 4981173 w 9517857"/>
              <a:gd name="connsiteY63" fmla="*/ 248978 h 920231"/>
              <a:gd name="connsiteX64" fmla="*/ 5060397 w 9517857"/>
              <a:gd name="connsiteY64" fmla="*/ 265563 h 920231"/>
              <a:gd name="connsiteX65" fmla="*/ 5252996 w 9517857"/>
              <a:gd name="connsiteY65" fmla="*/ 272530 h 920231"/>
              <a:gd name="connsiteX66" fmla="*/ 5358056 w 9517857"/>
              <a:gd name="connsiteY66" fmla="*/ 249123 h 920231"/>
              <a:gd name="connsiteX67" fmla="*/ 5426496 w 9517857"/>
              <a:gd name="connsiteY67" fmla="*/ 237017 h 920231"/>
              <a:gd name="connsiteX68" fmla="*/ 5497161 w 9517857"/>
              <a:gd name="connsiteY68" fmla="*/ 230683 h 920231"/>
              <a:gd name="connsiteX69" fmla="*/ 5826043 w 9517857"/>
              <a:gd name="connsiteY69" fmla="*/ 149948 h 920231"/>
              <a:gd name="connsiteX70" fmla="*/ 6013415 w 9517857"/>
              <a:gd name="connsiteY70" fmla="*/ 139191 h 920231"/>
              <a:gd name="connsiteX71" fmla="*/ 6080994 w 9517857"/>
              <a:gd name="connsiteY71" fmla="*/ 144813 h 920231"/>
              <a:gd name="connsiteX72" fmla="*/ 6194152 w 9517857"/>
              <a:gd name="connsiteY72" fmla="*/ 153647 h 920231"/>
              <a:gd name="connsiteX73" fmla="*/ 6281379 w 9517857"/>
              <a:gd name="connsiteY73" fmla="*/ 183501 h 920231"/>
              <a:gd name="connsiteX74" fmla="*/ 6374947 w 9517857"/>
              <a:gd name="connsiteY74" fmla="*/ 181674 h 920231"/>
              <a:gd name="connsiteX75" fmla="*/ 6448518 w 9517857"/>
              <a:gd name="connsiteY75" fmla="*/ 166253 h 920231"/>
              <a:gd name="connsiteX76" fmla="*/ 6544700 w 9517857"/>
              <a:gd name="connsiteY76" fmla="*/ 169036 h 920231"/>
              <a:gd name="connsiteX77" fmla="*/ 6648353 w 9517857"/>
              <a:gd name="connsiteY77" fmla="*/ 174125 h 920231"/>
              <a:gd name="connsiteX78" fmla="*/ 6736227 w 9517857"/>
              <a:gd name="connsiteY78" fmla="*/ 175091 h 920231"/>
              <a:gd name="connsiteX79" fmla="*/ 6977218 w 9517857"/>
              <a:gd name="connsiteY79" fmla="*/ 186164 h 920231"/>
              <a:gd name="connsiteX80" fmla="*/ 7065221 w 9517857"/>
              <a:gd name="connsiteY80" fmla="*/ 229406 h 920231"/>
              <a:gd name="connsiteX81" fmla="*/ 7358195 w 9517857"/>
              <a:gd name="connsiteY81" fmla="*/ 253615 h 920231"/>
              <a:gd name="connsiteX82" fmla="*/ 7565449 w 9517857"/>
              <a:gd name="connsiteY82" fmla="*/ 260825 h 920231"/>
              <a:gd name="connsiteX83" fmla="*/ 7599285 w 9517857"/>
              <a:gd name="connsiteY83" fmla="*/ 267896 h 920231"/>
              <a:gd name="connsiteX84" fmla="*/ 7644411 w 9517857"/>
              <a:gd name="connsiteY84" fmla="*/ 260861 h 920231"/>
              <a:gd name="connsiteX85" fmla="*/ 7825110 w 9517857"/>
              <a:gd name="connsiteY85" fmla="*/ 230984 h 920231"/>
              <a:gd name="connsiteX86" fmla="*/ 7965805 w 9517857"/>
              <a:gd name="connsiteY86" fmla="*/ 202230 h 920231"/>
              <a:gd name="connsiteX87" fmla="*/ 8147401 w 9517857"/>
              <a:gd name="connsiteY87" fmla="*/ 207492 h 920231"/>
              <a:gd name="connsiteX88" fmla="*/ 8256033 w 9517857"/>
              <a:gd name="connsiteY88" fmla="*/ 195588 h 920231"/>
              <a:gd name="connsiteX89" fmla="*/ 8410677 w 9517857"/>
              <a:gd name="connsiteY89" fmla="*/ 174042 h 920231"/>
              <a:gd name="connsiteX90" fmla="*/ 8617841 w 9517857"/>
              <a:gd name="connsiteY90" fmla="*/ 157042 h 920231"/>
              <a:gd name="connsiteX91" fmla="*/ 8715976 w 9517857"/>
              <a:gd name="connsiteY91" fmla="*/ 180249 h 920231"/>
              <a:gd name="connsiteX92" fmla="*/ 8778827 w 9517857"/>
              <a:gd name="connsiteY92" fmla="*/ 174811 h 920231"/>
              <a:gd name="connsiteX93" fmla="*/ 8840778 w 9517857"/>
              <a:gd name="connsiteY93" fmla="*/ 145024 h 920231"/>
              <a:gd name="connsiteX94" fmla="*/ 9010380 w 9517857"/>
              <a:gd name="connsiteY94" fmla="*/ 93766 h 920231"/>
              <a:gd name="connsiteX95" fmla="*/ 9110856 w 9517857"/>
              <a:gd name="connsiteY95" fmla="*/ 72872 h 920231"/>
              <a:gd name="connsiteX96" fmla="*/ 9268817 w 9517857"/>
              <a:gd name="connsiteY96" fmla="*/ 54957 h 920231"/>
              <a:gd name="connsiteX97" fmla="*/ 9316667 w 9517857"/>
              <a:gd name="connsiteY97" fmla="*/ 46922 h 920231"/>
              <a:gd name="connsiteX98" fmla="*/ 9428209 w 9517857"/>
              <a:gd name="connsiteY98" fmla="*/ 31798 h 920231"/>
              <a:gd name="connsiteX99" fmla="*/ 9488916 w 9517857"/>
              <a:gd name="connsiteY99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807816 w 9517857"/>
              <a:gd name="connsiteY56" fmla="*/ 0 h 920231"/>
              <a:gd name="connsiteX57" fmla="*/ 4826683 w 9517857"/>
              <a:gd name="connsiteY57" fmla="*/ 165317 h 920231"/>
              <a:gd name="connsiteX58" fmla="*/ 4827826 w 9517857"/>
              <a:gd name="connsiteY58" fmla="*/ 248852 h 920231"/>
              <a:gd name="connsiteX59" fmla="*/ 4892569 w 9517857"/>
              <a:gd name="connsiteY59" fmla="*/ 251808 h 920231"/>
              <a:gd name="connsiteX60" fmla="*/ 4896611 w 9517857"/>
              <a:gd name="connsiteY60" fmla="*/ 242323 h 920231"/>
              <a:gd name="connsiteX61" fmla="*/ 4917286 w 9517857"/>
              <a:gd name="connsiteY61" fmla="*/ 245534 h 920231"/>
              <a:gd name="connsiteX62" fmla="*/ 4981173 w 9517857"/>
              <a:gd name="connsiteY62" fmla="*/ 248978 h 920231"/>
              <a:gd name="connsiteX63" fmla="*/ 5060397 w 9517857"/>
              <a:gd name="connsiteY63" fmla="*/ 265563 h 920231"/>
              <a:gd name="connsiteX64" fmla="*/ 5252996 w 9517857"/>
              <a:gd name="connsiteY64" fmla="*/ 272530 h 920231"/>
              <a:gd name="connsiteX65" fmla="*/ 5358056 w 9517857"/>
              <a:gd name="connsiteY65" fmla="*/ 249123 h 920231"/>
              <a:gd name="connsiteX66" fmla="*/ 5426496 w 9517857"/>
              <a:gd name="connsiteY66" fmla="*/ 237017 h 920231"/>
              <a:gd name="connsiteX67" fmla="*/ 5497161 w 9517857"/>
              <a:gd name="connsiteY67" fmla="*/ 230683 h 920231"/>
              <a:gd name="connsiteX68" fmla="*/ 5826043 w 9517857"/>
              <a:gd name="connsiteY68" fmla="*/ 149948 h 920231"/>
              <a:gd name="connsiteX69" fmla="*/ 6013415 w 9517857"/>
              <a:gd name="connsiteY69" fmla="*/ 139191 h 920231"/>
              <a:gd name="connsiteX70" fmla="*/ 6080994 w 9517857"/>
              <a:gd name="connsiteY70" fmla="*/ 144813 h 920231"/>
              <a:gd name="connsiteX71" fmla="*/ 6194152 w 9517857"/>
              <a:gd name="connsiteY71" fmla="*/ 153647 h 920231"/>
              <a:gd name="connsiteX72" fmla="*/ 6281379 w 9517857"/>
              <a:gd name="connsiteY72" fmla="*/ 183501 h 920231"/>
              <a:gd name="connsiteX73" fmla="*/ 6374947 w 9517857"/>
              <a:gd name="connsiteY73" fmla="*/ 181674 h 920231"/>
              <a:gd name="connsiteX74" fmla="*/ 6448518 w 9517857"/>
              <a:gd name="connsiteY74" fmla="*/ 166253 h 920231"/>
              <a:gd name="connsiteX75" fmla="*/ 6544700 w 9517857"/>
              <a:gd name="connsiteY75" fmla="*/ 169036 h 920231"/>
              <a:gd name="connsiteX76" fmla="*/ 6648353 w 9517857"/>
              <a:gd name="connsiteY76" fmla="*/ 174125 h 920231"/>
              <a:gd name="connsiteX77" fmla="*/ 6736227 w 9517857"/>
              <a:gd name="connsiteY77" fmla="*/ 175091 h 920231"/>
              <a:gd name="connsiteX78" fmla="*/ 6977218 w 9517857"/>
              <a:gd name="connsiteY78" fmla="*/ 186164 h 920231"/>
              <a:gd name="connsiteX79" fmla="*/ 7065221 w 9517857"/>
              <a:gd name="connsiteY79" fmla="*/ 229406 h 920231"/>
              <a:gd name="connsiteX80" fmla="*/ 7358195 w 9517857"/>
              <a:gd name="connsiteY80" fmla="*/ 253615 h 920231"/>
              <a:gd name="connsiteX81" fmla="*/ 7565449 w 9517857"/>
              <a:gd name="connsiteY81" fmla="*/ 260825 h 920231"/>
              <a:gd name="connsiteX82" fmla="*/ 7599285 w 9517857"/>
              <a:gd name="connsiteY82" fmla="*/ 267896 h 920231"/>
              <a:gd name="connsiteX83" fmla="*/ 7644411 w 9517857"/>
              <a:gd name="connsiteY83" fmla="*/ 260861 h 920231"/>
              <a:gd name="connsiteX84" fmla="*/ 7825110 w 9517857"/>
              <a:gd name="connsiteY84" fmla="*/ 230984 h 920231"/>
              <a:gd name="connsiteX85" fmla="*/ 7965805 w 9517857"/>
              <a:gd name="connsiteY85" fmla="*/ 202230 h 920231"/>
              <a:gd name="connsiteX86" fmla="*/ 8147401 w 9517857"/>
              <a:gd name="connsiteY86" fmla="*/ 207492 h 920231"/>
              <a:gd name="connsiteX87" fmla="*/ 8256033 w 9517857"/>
              <a:gd name="connsiteY87" fmla="*/ 195588 h 920231"/>
              <a:gd name="connsiteX88" fmla="*/ 8410677 w 9517857"/>
              <a:gd name="connsiteY88" fmla="*/ 174042 h 920231"/>
              <a:gd name="connsiteX89" fmla="*/ 8617841 w 9517857"/>
              <a:gd name="connsiteY89" fmla="*/ 157042 h 920231"/>
              <a:gd name="connsiteX90" fmla="*/ 8715976 w 9517857"/>
              <a:gd name="connsiteY90" fmla="*/ 180249 h 920231"/>
              <a:gd name="connsiteX91" fmla="*/ 8778827 w 9517857"/>
              <a:gd name="connsiteY91" fmla="*/ 174811 h 920231"/>
              <a:gd name="connsiteX92" fmla="*/ 8840778 w 9517857"/>
              <a:gd name="connsiteY92" fmla="*/ 145024 h 920231"/>
              <a:gd name="connsiteX93" fmla="*/ 9010380 w 9517857"/>
              <a:gd name="connsiteY93" fmla="*/ 93766 h 920231"/>
              <a:gd name="connsiteX94" fmla="*/ 9110856 w 9517857"/>
              <a:gd name="connsiteY94" fmla="*/ 72872 h 920231"/>
              <a:gd name="connsiteX95" fmla="*/ 9268817 w 9517857"/>
              <a:gd name="connsiteY95" fmla="*/ 54957 h 920231"/>
              <a:gd name="connsiteX96" fmla="*/ 9316667 w 9517857"/>
              <a:gd name="connsiteY96" fmla="*/ 46922 h 920231"/>
              <a:gd name="connsiteX97" fmla="*/ 9428209 w 9517857"/>
              <a:gd name="connsiteY97" fmla="*/ 31798 h 920231"/>
              <a:gd name="connsiteX98" fmla="*/ 9488916 w 9517857"/>
              <a:gd name="connsiteY98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807816 w 9517857"/>
              <a:gd name="connsiteY55" fmla="*/ 0 h 920231"/>
              <a:gd name="connsiteX56" fmla="*/ 4826683 w 9517857"/>
              <a:gd name="connsiteY56" fmla="*/ 165317 h 920231"/>
              <a:gd name="connsiteX57" fmla="*/ 4827826 w 9517857"/>
              <a:gd name="connsiteY57" fmla="*/ 248852 h 920231"/>
              <a:gd name="connsiteX58" fmla="*/ 4892569 w 9517857"/>
              <a:gd name="connsiteY58" fmla="*/ 251808 h 920231"/>
              <a:gd name="connsiteX59" fmla="*/ 4896611 w 9517857"/>
              <a:gd name="connsiteY59" fmla="*/ 242323 h 920231"/>
              <a:gd name="connsiteX60" fmla="*/ 4917286 w 9517857"/>
              <a:gd name="connsiteY60" fmla="*/ 245534 h 920231"/>
              <a:gd name="connsiteX61" fmla="*/ 4981173 w 9517857"/>
              <a:gd name="connsiteY61" fmla="*/ 248978 h 920231"/>
              <a:gd name="connsiteX62" fmla="*/ 5060397 w 9517857"/>
              <a:gd name="connsiteY62" fmla="*/ 265563 h 920231"/>
              <a:gd name="connsiteX63" fmla="*/ 5252996 w 9517857"/>
              <a:gd name="connsiteY63" fmla="*/ 272530 h 920231"/>
              <a:gd name="connsiteX64" fmla="*/ 5358056 w 9517857"/>
              <a:gd name="connsiteY64" fmla="*/ 249123 h 920231"/>
              <a:gd name="connsiteX65" fmla="*/ 5426496 w 9517857"/>
              <a:gd name="connsiteY65" fmla="*/ 237017 h 920231"/>
              <a:gd name="connsiteX66" fmla="*/ 5497161 w 9517857"/>
              <a:gd name="connsiteY66" fmla="*/ 230683 h 920231"/>
              <a:gd name="connsiteX67" fmla="*/ 5826043 w 9517857"/>
              <a:gd name="connsiteY67" fmla="*/ 149948 h 920231"/>
              <a:gd name="connsiteX68" fmla="*/ 6013415 w 9517857"/>
              <a:gd name="connsiteY68" fmla="*/ 139191 h 920231"/>
              <a:gd name="connsiteX69" fmla="*/ 6080994 w 9517857"/>
              <a:gd name="connsiteY69" fmla="*/ 144813 h 920231"/>
              <a:gd name="connsiteX70" fmla="*/ 6194152 w 9517857"/>
              <a:gd name="connsiteY70" fmla="*/ 153647 h 920231"/>
              <a:gd name="connsiteX71" fmla="*/ 6281379 w 9517857"/>
              <a:gd name="connsiteY71" fmla="*/ 183501 h 920231"/>
              <a:gd name="connsiteX72" fmla="*/ 6374947 w 9517857"/>
              <a:gd name="connsiteY72" fmla="*/ 181674 h 920231"/>
              <a:gd name="connsiteX73" fmla="*/ 6448518 w 9517857"/>
              <a:gd name="connsiteY73" fmla="*/ 166253 h 920231"/>
              <a:gd name="connsiteX74" fmla="*/ 6544700 w 9517857"/>
              <a:gd name="connsiteY74" fmla="*/ 169036 h 920231"/>
              <a:gd name="connsiteX75" fmla="*/ 6648353 w 9517857"/>
              <a:gd name="connsiteY75" fmla="*/ 174125 h 920231"/>
              <a:gd name="connsiteX76" fmla="*/ 6736227 w 9517857"/>
              <a:gd name="connsiteY76" fmla="*/ 175091 h 920231"/>
              <a:gd name="connsiteX77" fmla="*/ 6977218 w 9517857"/>
              <a:gd name="connsiteY77" fmla="*/ 186164 h 920231"/>
              <a:gd name="connsiteX78" fmla="*/ 7065221 w 9517857"/>
              <a:gd name="connsiteY78" fmla="*/ 229406 h 920231"/>
              <a:gd name="connsiteX79" fmla="*/ 7358195 w 9517857"/>
              <a:gd name="connsiteY79" fmla="*/ 253615 h 920231"/>
              <a:gd name="connsiteX80" fmla="*/ 7565449 w 9517857"/>
              <a:gd name="connsiteY80" fmla="*/ 260825 h 920231"/>
              <a:gd name="connsiteX81" fmla="*/ 7599285 w 9517857"/>
              <a:gd name="connsiteY81" fmla="*/ 267896 h 920231"/>
              <a:gd name="connsiteX82" fmla="*/ 7644411 w 9517857"/>
              <a:gd name="connsiteY82" fmla="*/ 260861 h 920231"/>
              <a:gd name="connsiteX83" fmla="*/ 7825110 w 9517857"/>
              <a:gd name="connsiteY83" fmla="*/ 230984 h 920231"/>
              <a:gd name="connsiteX84" fmla="*/ 7965805 w 9517857"/>
              <a:gd name="connsiteY84" fmla="*/ 202230 h 920231"/>
              <a:gd name="connsiteX85" fmla="*/ 8147401 w 9517857"/>
              <a:gd name="connsiteY85" fmla="*/ 207492 h 920231"/>
              <a:gd name="connsiteX86" fmla="*/ 8256033 w 9517857"/>
              <a:gd name="connsiteY86" fmla="*/ 195588 h 920231"/>
              <a:gd name="connsiteX87" fmla="*/ 8410677 w 9517857"/>
              <a:gd name="connsiteY87" fmla="*/ 174042 h 920231"/>
              <a:gd name="connsiteX88" fmla="*/ 8617841 w 9517857"/>
              <a:gd name="connsiteY88" fmla="*/ 157042 h 920231"/>
              <a:gd name="connsiteX89" fmla="*/ 8715976 w 9517857"/>
              <a:gd name="connsiteY89" fmla="*/ 180249 h 920231"/>
              <a:gd name="connsiteX90" fmla="*/ 8778827 w 9517857"/>
              <a:gd name="connsiteY90" fmla="*/ 174811 h 920231"/>
              <a:gd name="connsiteX91" fmla="*/ 8840778 w 9517857"/>
              <a:gd name="connsiteY91" fmla="*/ 145024 h 920231"/>
              <a:gd name="connsiteX92" fmla="*/ 9010380 w 9517857"/>
              <a:gd name="connsiteY92" fmla="*/ 93766 h 920231"/>
              <a:gd name="connsiteX93" fmla="*/ 9110856 w 9517857"/>
              <a:gd name="connsiteY93" fmla="*/ 72872 h 920231"/>
              <a:gd name="connsiteX94" fmla="*/ 9268817 w 9517857"/>
              <a:gd name="connsiteY94" fmla="*/ 54957 h 920231"/>
              <a:gd name="connsiteX95" fmla="*/ 9316667 w 9517857"/>
              <a:gd name="connsiteY95" fmla="*/ 46922 h 920231"/>
              <a:gd name="connsiteX96" fmla="*/ 9428209 w 9517857"/>
              <a:gd name="connsiteY96" fmla="*/ 31798 h 920231"/>
              <a:gd name="connsiteX97" fmla="*/ 9488916 w 9517857"/>
              <a:gd name="connsiteY97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6423 w 9517857"/>
              <a:gd name="connsiteY4" fmla="*/ 249794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9488916 w 9517857"/>
              <a:gd name="connsiteY7" fmla="*/ 1875 h 920231"/>
              <a:gd name="connsiteX8" fmla="*/ 9517857 w 9517857"/>
              <a:gd name="connsiteY8" fmla="*/ 1887 h 920231"/>
              <a:gd name="connsiteX9" fmla="*/ 9517857 w 9517857"/>
              <a:gd name="connsiteY9" fmla="*/ 920231 h 920231"/>
              <a:gd name="connsiteX10" fmla="*/ 14604 w 9517857"/>
              <a:gd name="connsiteY10" fmla="*/ 920231 h 920231"/>
              <a:gd name="connsiteX11" fmla="*/ 12841 w 9517857"/>
              <a:gd name="connsiteY11" fmla="*/ 919638 h 920231"/>
              <a:gd name="connsiteX12" fmla="*/ 93 w 9517857"/>
              <a:gd name="connsiteY12" fmla="*/ 914346 h 920231"/>
              <a:gd name="connsiteX13" fmla="*/ 58674 w 9517857"/>
              <a:gd name="connsiteY13" fmla="*/ 892197 h 920231"/>
              <a:gd name="connsiteX14" fmla="*/ 275005 w 9517857"/>
              <a:gd name="connsiteY14" fmla="*/ 809104 h 920231"/>
              <a:gd name="connsiteX15" fmla="*/ 587824 w 9517857"/>
              <a:gd name="connsiteY15" fmla="*/ 800070 h 920231"/>
              <a:gd name="connsiteX16" fmla="*/ 727985 w 9517857"/>
              <a:gd name="connsiteY16" fmla="*/ 721701 h 920231"/>
              <a:gd name="connsiteX17" fmla="*/ 778982 w 9517857"/>
              <a:gd name="connsiteY17" fmla="*/ 712017 h 920231"/>
              <a:gd name="connsiteX18" fmla="*/ 849944 w 9517857"/>
              <a:gd name="connsiteY18" fmla="*/ 719862 h 920231"/>
              <a:gd name="connsiteX19" fmla="*/ 901402 w 9517857"/>
              <a:gd name="connsiteY19" fmla="*/ 730920 h 920231"/>
              <a:gd name="connsiteX20" fmla="*/ 930946 w 9517857"/>
              <a:gd name="connsiteY20" fmla="*/ 735921 h 920231"/>
              <a:gd name="connsiteX21" fmla="*/ 986250 w 9517857"/>
              <a:gd name="connsiteY21" fmla="*/ 715405 h 920231"/>
              <a:gd name="connsiteX22" fmla="*/ 1013752 w 9517857"/>
              <a:gd name="connsiteY22" fmla="*/ 715236 h 920231"/>
              <a:gd name="connsiteX23" fmla="*/ 1023734 w 9517857"/>
              <a:gd name="connsiteY23" fmla="*/ 720446 h 920231"/>
              <a:gd name="connsiteX24" fmla="*/ 1063207 w 9517857"/>
              <a:gd name="connsiteY24" fmla="*/ 717526 h 920231"/>
              <a:gd name="connsiteX25" fmla="*/ 1081980 w 9517857"/>
              <a:gd name="connsiteY25" fmla="*/ 740330 h 920231"/>
              <a:gd name="connsiteX26" fmla="*/ 1218120 w 9517857"/>
              <a:gd name="connsiteY26" fmla="*/ 715155 h 920231"/>
              <a:gd name="connsiteX27" fmla="*/ 1397459 w 9517857"/>
              <a:gd name="connsiteY27" fmla="*/ 693065 h 920231"/>
              <a:gd name="connsiteX28" fmla="*/ 1580688 w 9517857"/>
              <a:gd name="connsiteY28" fmla="*/ 695572 h 920231"/>
              <a:gd name="connsiteX29" fmla="*/ 1772334 w 9517857"/>
              <a:gd name="connsiteY29" fmla="*/ 712515 h 920231"/>
              <a:gd name="connsiteX30" fmla="*/ 2002561 w 9517857"/>
              <a:gd name="connsiteY30" fmla="*/ 661792 h 920231"/>
              <a:gd name="connsiteX31" fmla="*/ 2135144 w 9517857"/>
              <a:gd name="connsiteY31" fmla="*/ 638376 h 920231"/>
              <a:gd name="connsiteX32" fmla="*/ 2440292 w 9517857"/>
              <a:gd name="connsiteY32" fmla="*/ 595737 h 920231"/>
              <a:gd name="connsiteX33" fmla="*/ 2547829 w 9517857"/>
              <a:gd name="connsiteY33" fmla="*/ 568025 h 920231"/>
              <a:gd name="connsiteX34" fmla="*/ 2658055 w 9517857"/>
              <a:gd name="connsiteY34" fmla="*/ 580602 h 920231"/>
              <a:gd name="connsiteX35" fmla="*/ 2693698 w 9517857"/>
              <a:gd name="connsiteY35" fmla="*/ 561904 h 920231"/>
              <a:gd name="connsiteX36" fmla="*/ 2699673 w 9517857"/>
              <a:gd name="connsiteY36" fmla="*/ 558275 h 920231"/>
              <a:gd name="connsiteX37" fmla="*/ 2727306 w 9517857"/>
              <a:gd name="connsiteY37" fmla="*/ 552573 h 920231"/>
              <a:gd name="connsiteX38" fmla="*/ 2730451 w 9517857"/>
              <a:gd name="connsiteY38" fmla="*/ 539933 h 920231"/>
              <a:gd name="connsiteX39" fmla="*/ 2768713 w 9517857"/>
              <a:gd name="connsiteY39" fmla="*/ 523450 h 920231"/>
              <a:gd name="connsiteX40" fmla="*/ 2820868 w 9517857"/>
              <a:gd name="connsiteY40" fmla="*/ 516035 h 920231"/>
              <a:gd name="connsiteX41" fmla="*/ 3073635 w 9517857"/>
              <a:gd name="connsiteY41" fmla="*/ 493169 h 920231"/>
              <a:gd name="connsiteX42" fmla="*/ 3222071 w 9517857"/>
              <a:gd name="connsiteY42" fmla="*/ 472434 h 920231"/>
              <a:gd name="connsiteX43" fmla="*/ 3274069 w 9517857"/>
              <a:gd name="connsiteY43" fmla="*/ 453480 h 920231"/>
              <a:gd name="connsiteX44" fmla="*/ 3349632 w 9517857"/>
              <a:gd name="connsiteY44" fmla="*/ 434458 h 920231"/>
              <a:gd name="connsiteX45" fmla="*/ 3479593 w 9517857"/>
              <a:gd name="connsiteY45" fmla="*/ 392312 h 920231"/>
              <a:gd name="connsiteX46" fmla="*/ 3651428 w 9517857"/>
              <a:gd name="connsiteY46" fmla="*/ 363682 h 920231"/>
              <a:gd name="connsiteX47" fmla="*/ 3750023 w 9517857"/>
              <a:gd name="connsiteY47" fmla="*/ 372553 h 920231"/>
              <a:gd name="connsiteX48" fmla="*/ 3844133 w 9517857"/>
              <a:gd name="connsiteY48" fmla="*/ 362523 h 920231"/>
              <a:gd name="connsiteX49" fmla="*/ 3933803 w 9517857"/>
              <a:gd name="connsiteY49" fmla="*/ 359190 h 920231"/>
              <a:gd name="connsiteX50" fmla="*/ 4266740 w 9517857"/>
              <a:gd name="connsiteY50" fmla="*/ 363329 h 920231"/>
              <a:gd name="connsiteX51" fmla="*/ 4430770 w 9517857"/>
              <a:gd name="connsiteY51" fmla="*/ 344518 h 920231"/>
              <a:gd name="connsiteX52" fmla="*/ 4512664 w 9517857"/>
              <a:gd name="connsiteY52" fmla="*/ 321823 h 920231"/>
              <a:gd name="connsiteX53" fmla="*/ 4616423 w 9517857"/>
              <a:gd name="connsiteY53" fmla="*/ 292789 h 920231"/>
              <a:gd name="connsiteX54" fmla="*/ 4807816 w 9517857"/>
              <a:gd name="connsiteY54" fmla="*/ 0 h 920231"/>
              <a:gd name="connsiteX55" fmla="*/ 4826683 w 9517857"/>
              <a:gd name="connsiteY55" fmla="*/ 165317 h 920231"/>
              <a:gd name="connsiteX56" fmla="*/ 4827826 w 9517857"/>
              <a:gd name="connsiteY56" fmla="*/ 248852 h 920231"/>
              <a:gd name="connsiteX57" fmla="*/ 4892569 w 9517857"/>
              <a:gd name="connsiteY57" fmla="*/ 251808 h 920231"/>
              <a:gd name="connsiteX58" fmla="*/ 4896611 w 9517857"/>
              <a:gd name="connsiteY58" fmla="*/ 242323 h 920231"/>
              <a:gd name="connsiteX59" fmla="*/ 4917286 w 9517857"/>
              <a:gd name="connsiteY59" fmla="*/ 245534 h 920231"/>
              <a:gd name="connsiteX60" fmla="*/ 4981173 w 9517857"/>
              <a:gd name="connsiteY60" fmla="*/ 248978 h 920231"/>
              <a:gd name="connsiteX61" fmla="*/ 5060397 w 9517857"/>
              <a:gd name="connsiteY61" fmla="*/ 265563 h 920231"/>
              <a:gd name="connsiteX62" fmla="*/ 5252996 w 9517857"/>
              <a:gd name="connsiteY62" fmla="*/ 272530 h 920231"/>
              <a:gd name="connsiteX63" fmla="*/ 5358056 w 9517857"/>
              <a:gd name="connsiteY63" fmla="*/ 249123 h 920231"/>
              <a:gd name="connsiteX64" fmla="*/ 5426496 w 9517857"/>
              <a:gd name="connsiteY64" fmla="*/ 237017 h 920231"/>
              <a:gd name="connsiteX65" fmla="*/ 5497161 w 9517857"/>
              <a:gd name="connsiteY65" fmla="*/ 230683 h 920231"/>
              <a:gd name="connsiteX66" fmla="*/ 5826043 w 9517857"/>
              <a:gd name="connsiteY66" fmla="*/ 149948 h 920231"/>
              <a:gd name="connsiteX67" fmla="*/ 6013415 w 9517857"/>
              <a:gd name="connsiteY67" fmla="*/ 139191 h 920231"/>
              <a:gd name="connsiteX68" fmla="*/ 6080994 w 9517857"/>
              <a:gd name="connsiteY68" fmla="*/ 144813 h 920231"/>
              <a:gd name="connsiteX69" fmla="*/ 6194152 w 9517857"/>
              <a:gd name="connsiteY69" fmla="*/ 153647 h 920231"/>
              <a:gd name="connsiteX70" fmla="*/ 6281379 w 9517857"/>
              <a:gd name="connsiteY70" fmla="*/ 183501 h 920231"/>
              <a:gd name="connsiteX71" fmla="*/ 6374947 w 9517857"/>
              <a:gd name="connsiteY71" fmla="*/ 181674 h 920231"/>
              <a:gd name="connsiteX72" fmla="*/ 6448518 w 9517857"/>
              <a:gd name="connsiteY72" fmla="*/ 166253 h 920231"/>
              <a:gd name="connsiteX73" fmla="*/ 6544700 w 9517857"/>
              <a:gd name="connsiteY73" fmla="*/ 169036 h 920231"/>
              <a:gd name="connsiteX74" fmla="*/ 6648353 w 9517857"/>
              <a:gd name="connsiteY74" fmla="*/ 174125 h 920231"/>
              <a:gd name="connsiteX75" fmla="*/ 6736227 w 9517857"/>
              <a:gd name="connsiteY75" fmla="*/ 175091 h 920231"/>
              <a:gd name="connsiteX76" fmla="*/ 6977218 w 9517857"/>
              <a:gd name="connsiteY76" fmla="*/ 186164 h 920231"/>
              <a:gd name="connsiteX77" fmla="*/ 7065221 w 9517857"/>
              <a:gd name="connsiteY77" fmla="*/ 229406 h 920231"/>
              <a:gd name="connsiteX78" fmla="*/ 7358195 w 9517857"/>
              <a:gd name="connsiteY78" fmla="*/ 253615 h 920231"/>
              <a:gd name="connsiteX79" fmla="*/ 7565449 w 9517857"/>
              <a:gd name="connsiteY79" fmla="*/ 260825 h 920231"/>
              <a:gd name="connsiteX80" fmla="*/ 7599285 w 9517857"/>
              <a:gd name="connsiteY80" fmla="*/ 267896 h 920231"/>
              <a:gd name="connsiteX81" fmla="*/ 7644411 w 9517857"/>
              <a:gd name="connsiteY81" fmla="*/ 260861 h 920231"/>
              <a:gd name="connsiteX82" fmla="*/ 7825110 w 9517857"/>
              <a:gd name="connsiteY82" fmla="*/ 230984 h 920231"/>
              <a:gd name="connsiteX83" fmla="*/ 7965805 w 9517857"/>
              <a:gd name="connsiteY83" fmla="*/ 202230 h 920231"/>
              <a:gd name="connsiteX84" fmla="*/ 8147401 w 9517857"/>
              <a:gd name="connsiteY84" fmla="*/ 207492 h 920231"/>
              <a:gd name="connsiteX85" fmla="*/ 8256033 w 9517857"/>
              <a:gd name="connsiteY85" fmla="*/ 195588 h 920231"/>
              <a:gd name="connsiteX86" fmla="*/ 8410677 w 9517857"/>
              <a:gd name="connsiteY86" fmla="*/ 174042 h 920231"/>
              <a:gd name="connsiteX87" fmla="*/ 8617841 w 9517857"/>
              <a:gd name="connsiteY87" fmla="*/ 157042 h 920231"/>
              <a:gd name="connsiteX88" fmla="*/ 8715976 w 9517857"/>
              <a:gd name="connsiteY88" fmla="*/ 180249 h 920231"/>
              <a:gd name="connsiteX89" fmla="*/ 8778827 w 9517857"/>
              <a:gd name="connsiteY89" fmla="*/ 174811 h 920231"/>
              <a:gd name="connsiteX90" fmla="*/ 8840778 w 9517857"/>
              <a:gd name="connsiteY90" fmla="*/ 145024 h 920231"/>
              <a:gd name="connsiteX91" fmla="*/ 9010380 w 9517857"/>
              <a:gd name="connsiteY91" fmla="*/ 93766 h 920231"/>
              <a:gd name="connsiteX92" fmla="*/ 9110856 w 9517857"/>
              <a:gd name="connsiteY92" fmla="*/ 72872 h 920231"/>
              <a:gd name="connsiteX93" fmla="*/ 9268817 w 9517857"/>
              <a:gd name="connsiteY93" fmla="*/ 54957 h 920231"/>
              <a:gd name="connsiteX94" fmla="*/ 9316667 w 9517857"/>
              <a:gd name="connsiteY94" fmla="*/ 46922 h 920231"/>
              <a:gd name="connsiteX95" fmla="*/ 9428209 w 9517857"/>
              <a:gd name="connsiteY95" fmla="*/ 31798 h 920231"/>
              <a:gd name="connsiteX96" fmla="*/ 9488916 w 9517857"/>
              <a:gd name="connsiteY96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9488916 w 9517857"/>
              <a:gd name="connsiteY4" fmla="*/ 1875 h 920231"/>
              <a:gd name="connsiteX5" fmla="*/ 9517857 w 9517857"/>
              <a:gd name="connsiteY5" fmla="*/ 1887 h 920231"/>
              <a:gd name="connsiteX6" fmla="*/ 9517857 w 9517857"/>
              <a:gd name="connsiteY6" fmla="*/ 920231 h 920231"/>
              <a:gd name="connsiteX7" fmla="*/ 14604 w 9517857"/>
              <a:gd name="connsiteY7" fmla="*/ 920231 h 920231"/>
              <a:gd name="connsiteX8" fmla="*/ 12841 w 9517857"/>
              <a:gd name="connsiteY8" fmla="*/ 919638 h 920231"/>
              <a:gd name="connsiteX9" fmla="*/ 93 w 9517857"/>
              <a:gd name="connsiteY9" fmla="*/ 914346 h 920231"/>
              <a:gd name="connsiteX10" fmla="*/ 58674 w 9517857"/>
              <a:gd name="connsiteY10" fmla="*/ 892197 h 920231"/>
              <a:gd name="connsiteX11" fmla="*/ 275005 w 9517857"/>
              <a:gd name="connsiteY11" fmla="*/ 809104 h 920231"/>
              <a:gd name="connsiteX12" fmla="*/ 587824 w 9517857"/>
              <a:gd name="connsiteY12" fmla="*/ 800070 h 920231"/>
              <a:gd name="connsiteX13" fmla="*/ 727985 w 9517857"/>
              <a:gd name="connsiteY13" fmla="*/ 721701 h 920231"/>
              <a:gd name="connsiteX14" fmla="*/ 778982 w 9517857"/>
              <a:gd name="connsiteY14" fmla="*/ 712017 h 920231"/>
              <a:gd name="connsiteX15" fmla="*/ 849944 w 9517857"/>
              <a:gd name="connsiteY15" fmla="*/ 719862 h 920231"/>
              <a:gd name="connsiteX16" fmla="*/ 901402 w 9517857"/>
              <a:gd name="connsiteY16" fmla="*/ 730920 h 920231"/>
              <a:gd name="connsiteX17" fmla="*/ 930946 w 9517857"/>
              <a:gd name="connsiteY17" fmla="*/ 735921 h 920231"/>
              <a:gd name="connsiteX18" fmla="*/ 986250 w 9517857"/>
              <a:gd name="connsiteY18" fmla="*/ 715405 h 920231"/>
              <a:gd name="connsiteX19" fmla="*/ 1013752 w 9517857"/>
              <a:gd name="connsiteY19" fmla="*/ 715236 h 920231"/>
              <a:gd name="connsiteX20" fmla="*/ 1023734 w 9517857"/>
              <a:gd name="connsiteY20" fmla="*/ 720446 h 920231"/>
              <a:gd name="connsiteX21" fmla="*/ 1063207 w 9517857"/>
              <a:gd name="connsiteY21" fmla="*/ 717526 h 920231"/>
              <a:gd name="connsiteX22" fmla="*/ 1081980 w 9517857"/>
              <a:gd name="connsiteY22" fmla="*/ 740330 h 920231"/>
              <a:gd name="connsiteX23" fmla="*/ 1218120 w 9517857"/>
              <a:gd name="connsiteY23" fmla="*/ 715155 h 920231"/>
              <a:gd name="connsiteX24" fmla="*/ 1397459 w 9517857"/>
              <a:gd name="connsiteY24" fmla="*/ 693065 h 920231"/>
              <a:gd name="connsiteX25" fmla="*/ 1580688 w 9517857"/>
              <a:gd name="connsiteY25" fmla="*/ 695572 h 920231"/>
              <a:gd name="connsiteX26" fmla="*/ 1772334 w 9517857"/>
              <a:gd name="connsiteY26" fmla="*/ 712515 h 920231"/>
              <a:gd name="connsiteX27" fmla="*/ 2002561 w 9517857"/>
              <a:gd name="connsiteY27" fmla="*/ 661792 h 920231"/>
              <a:gd name="connsiteX28" fmla="*/ 2135144 w 9517857"/>
              <a:gd name="connsiteY28" fmla="*/ 638376 h 920231"/>
              <a:gd name="connsiteX29" fmla="*/ 2440292 w 9517857"/>
              <a:gd name="connsiteY29" fmla="*/ 595737 h 920231"/>
              <a:gd name="connsiteX30" fmla="*/ 2547829 w 9517857"/>
              <a:gd name="connsiteY30" fmla="*/ 568025 h 920231"/>
              <a:gd name="connsiteX31" fmla="*/ 2658055 w 9517857"/>
              <a:gd name="connsiteY31" fmla="*/ 580602 h 920231"/>
              <a:gd name="connsiteX32" fmla="*/ 2693698 w 9517857"/>
              <a:gd name="connsiteY32" fmla="*/ 561904 h 920231"/>
              <a:gd name="connsiteX33" fmla="*/ 2699673 w 9517857"/>
              <a:gd name="connsiteY33" fmla="*/ 558275 h 920231"/>
              <a:gd name="connsiteX34" fmla="*/ 2727306 w 9517857"/>
              <a:gd name="connsiteY34" fmla="*/ 552573 h 920231"/>
              <a:gd name="connsiteX35" fmla="*/ 2730451 w 9517857"/>
              <a:gd name="connsiteY35" fmla="*/ 539933 h 920231"/>
              <a:gd name="connsiteX36" fmla="*/ 2768713 w 9517857"/>
              <a:gd name="connsiteY36" fmla="*/ 523450 h 920231"/>
              <a:gd name="connsiteX37" fmla="*/ 2820868 w 9517857"/>
              <a:gd name="connsiteY37" fmla="*/ 516035 h 920231"/>
              <a:gd name="connsiteX38" fmla="*/ 3073635 w 9517857"/>
              <a:gd name="connsiteY38" fmla="*/ 493169 h 920231"/>
              <a:gd name="connsiteX39" fmla="*/ 3222071 w 9517857"/>
              <a:gd name="connsiteY39" fmla="*/ 472434 h 920231"/>
              <a:gd name="connsiteX40" fmla="*/ 3274069 w 9517857"/>
              <a:gd name="connsiteY40" fmla="*/ 453480 h 920231"/>
              <a:gd name="connsiteX41" fmla="*/ 3349632 w 9517857"/>
              <a:gd name="connsiteY41" fmla="*/ 434458 h 920231"/>
              <a:gd name="connsiteX42" fmla="*/ 3479593 w 9517857"/>
              <a:gd name="connsiteY42" fmla="*/ 392312 h 920231"/>
              <a:gd name="connsiteX43" fmla="*/ 3651428 w 9517857"/>
              <a:gd name="connsiteY43" fmla="*/ 363682 h 920231"/>
              <a:gd name="connsiteX44" fmla="*/ 3750023 w 9517857"/>
              <a:gd name="connsiteY44" fmla="*/ 372553 h 920231"/>
              <a:gd name="connsiteX45" fmla="*/ 3844133 w 9517857"/>
              <a:gd name="connsiteY45" fmla="*/ 362523 h 920231"/>
              <a:gd name="connsiteX46" fmla="*/ 3933803 w 9517857"/>
              <a:gd name="connsiteY46" fmla="*/ 359190 h 920231"/>
              <a:gd name="connsiteX47" fmla="*/ 4266740 w 9517857"/>
              <a:gd name="connsiteY47" fmla="*/ 363329 h 920231"/>
              <a:gd name="connsiteX48" fmla="*/ 4430770 w 9517857"/>
              <a:gd name="connsiteY48" fmla="*/ 344518 h 920231"/>
              <a:gd name="connsiteX49" fmla="*/ 4512664 w 9517857"/>
              <a:gd name="connsiteY49" fmla="*/ 321823 h 920231"/>
              <a:gd name="connsiteX50" fmla="*/ 4616423 w 9517857"/>
              <a:gd name="connsiteY50" fmla="*/ 292789 h 920231"/>
              <a:gd name="connsiteX51" fmla="*/ 4807816 w 9517857"/>
              <a:gd name="connsiteY51" fmla="*/ 0 h 920231"/>
              <a:gd name="connsiteX52" fmla="*/ 4826683 w 9517857"/>
              <a:gd name="connsiteY52" fmla="*/ 165317 h 920231"/>
              <a:gd name="connsiteX53" fmla="*/ 4827826 w 9517857"/>
              <a:gd name="connsiteY53" fmla="*/ 248852 h 920231"/>
              <a:gd name="connsiteX54" fmla="*/ 4892569 w 9517857"/>
              <a:gd name="connsiteY54" fmla="*/ 251808 h 920231"/>
              <a:gd name="connsiteX55" fmla="*/ 4896611 w 9517857"/>
              <a:gd name="connsiteY55" fmla="*/ 242323 h 920231"/>
              <a:gd name="connsiteX56" fmla="*/ 4917286 w 9517857"/>
              <a:gd name="connsiteY56" fmla="*/ 245534 h 920231"/>
              <a:gd name="connsiteX57" fmla="*/ 4981173 w 9517857"/>
              <a:gd name="connsiteY57" fmla="*/ 248978 h 920231"/>
              <a:gd name="connsiteX58" fmla="*/ 5060397 w 9517857"/>
              <a:gd name="connsiteY58" fmla="*/ 265563 h 920231"/>
              <a:gd name="connsiteX59" fmla="*/ 5252996 w 9517857"/>
              <a:gd name="connsiteY59" fmla="*/ 272530 h 920231"/>
              <a:gd name="connsiteX60" fmla="*/ 5358056 w 9517857"/>
              <a:gd name="connsiteY60" fmla="*/ 249123 h 920231"/>
              <a:gd name="connsiteX61" fmla="*/ 5426496 w 9517857"/>
              <a:gd name="connsiteY61" fmla="*/ 237017 h 920231"/>
              <a:gd name="connsiteX62" fmla="*/ 5497161 w 9517857"/>
              <a:gd name="connsiteY62" fmla="*/ 230683 h 920231"/>
              <a:gd name="connsiteX63" fmla="*/ 5826043 w 9517857"/>
              <a:gd name="connsiteY63" fmla="*/ 149948 h 920231"/>
              <a:gd name="connsiteX64" fmla="*/ 6013415 w 9517857"/>
              <a:gd name="connsiteY64" fmla="*/ 139191 h 920231"/>
              <a:gd name="connsiteX65" fmla="*/ 6080994 w 9517857"/>
              <a:gd name="connsiteY65" fmla="*/ 144813 h 920231"/>
              <a:gd name="connsiteX66" fmla="*/ 6194152 w 9517857"/>
              <a:gd name="connsiteY66" fmla="*/ 153647 h 920231"/>
              <a:gd name="connsiteX67" fmla="*/ 6281379 w 9517857"/>
              <a:gd name="connsiteY67" fmla="*/ 183501 h 920231"/>
              <a:gd name="connsiteX68" fmla="*/ 6374947 w 9517857"/>
              <a:gd name="connsiteY68" fmla="*/ 181674 h 920231"/>
              <a:gd name="connsiteX69" fmla="*/ 6448518 w 9517857"/>
              <a:gd name="connsiteY69" fmla="*/ 166253 h 920231"/>
              <a:gd name="connsiteX70" fmla="*/ 6544700 w 9517857"/>
              <a:gd name="connsiteY70" fmla="*/ 169036 h 920231"/>
              <a:gd name="connsiteX71" fmla="*/ 6648353 w 9517857"/>
              <a:gd name="connsiteY71" fmla="*/ 174125 h 920231"/>
              <a:gd name="connsiteX72" fmla="*/ 6736227 w 9517857"/>
              <a:gd name="connsiteY72" fmla="*/ 175091 h 920231"/>
              <a:gd name="connsiteX73" fmla="*/ 6977218 w 9517857"/>
              <a:gd name="connsiteY73" fmla="*/ 186164 h 920231"/>
              <a:gd name="connsiteX74" fmla="*/ 7065221 w 9517857"/>
              <a:gd name="connsiteY74" fmla="*/ 229406 h 920231"/>
              <a:gd name="connsiteX75" fmla="*/ 7358195 w 9517857"/>
              <a:gd name="connsiteY75" fmla="*/ 253615 h 920231"/>
              <a:gd name="connsiteX76" fmla="*/ 7565449 w 9517857"/>
              <a:gd name="connsiteY76" fmla="*/ 260825 h 920231"/>
              <a:gd name="connsiteX77" fmla="*/ 7599285 w 9517857"/>
              <a:gd name="connsiteY77" fmla="*/ 267896 h 920231"/>
              <a:gd name="connsiteX78" fmla="*/ 7644411 w 9517857"/>
              <a:gd name="connsiteY78" fmla="*/ 260861 h 920231"/>
              <a:gd name="connsiteX79" fmla="*/ 7825110 w 9517857"/>
              <a:gd name="connsiteY79" fmla="*/ 230984 h 920231"/>
              <a:gd name="connsiteX80" fmla="*/ 7965805 w 9517857"/>
              <a:gd name="connsiteY80" fmla="*/ 202230 h 920231"/>
              <a:gd name="connsiteX81" fmla="*/ 8147401 w 9517857"/>
              <a:gd name="connsiteY81" fmla="*/ 207492 h 920231"/>
              <a:gd name="connsiteX82" fmla="*/ 8256033 w 9517857"/>
              <a:gd name="connsiteY82" fmla="*/ 195588 h 920231"/>
              <a:gd name="connsiteX83" fmla="*/ 8410677 w 9517857"/>
              <a:gd name="connsiteY83" fmla="*/ 174042 h 920231"/>
              <a:gd name="connsiteX84" fmla="*/ 8617841 w 9517857"/>
              <a:gd name="connsiteY84" fmla="*/ 157042 h 920231"/>
              <a:gd name="connsiteX85" fmla="*/ 8715976 w 9517857"/>
              <a:gd name="connsiteY85" fmla="*/ 180249 h 920231"/>
              <a:gd name="connsiteX86" fmla="*/ 8778827 w 9517857"/>
              <a:gd name="connsiteY86" fmla="*/ 174811 h 920231"/>
              <a:gd name="connsiteX87" fmla="*/ 8840778 w 9517857"/>
              <a:gd name="connsiteY87" fmla="*/ 145024 h 920231"/>
              <a:gd name="connsiteX88" fmla="*/ 9010380 w 9517857"/>
              <a:gd name="connsiteY88" fmla="*/ 93766 h 920231"/>
              <a:gd name="connsiteX89" fmla="*/ 9110856 w 9517857"/>
              <a:gd name="connsiteY89" fmla="*/ 72872 h 920231"/>
              <a:gd name="connsiteX90" fmla="*/ 9268817 w 9517857"/>
              <a:gd name="connsiteY90" fmla="*/ 54957 h 920231"/>
              <a:gd name="connsiteX91" fmla="*/ 9316667 w 9517857"/>
              <a:gd name="connsiteY91" fmla="*/ 46922 h 920231"/>
              <a:gd name="connsiteX92" fmla="*/ 9428209 w 9517857"/>
              <a:gd name="connsiteY92" fmla="*/ 31798 h 920231"/>
              <a:gd name="connsiteX93" fmla="*/ 9488916 w 9517857"/>
              <a:gd name="connsiteY93" fmla="*/ 1875 h 920231"/>
              <a:gd name="connsiteX0" fmla="*/ 4687244 w 9517857"/>
              <a:gd name="connsiteY0" fmla="*/ 253173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9488916 w 9517857"/>
              <a:gd name="connsiteY3" fmla="*/ 1875 h 920231"/>
              <a:gd name="connsiteX4" fmla="*/ 9517857 w 9517857"/>
              <a:gd name="connsiteY4" fmla="*/ 1887 h 920231"/>
              <a:gd name="connsiteX5" fmla="*/ 9517857 w 9517857"/>
              <a:gd name="connsiteY5" fmla="*/ 920231 h 920231"/>
              <a:gd name="connsiteX6" fmla="*/ 14604 w 9517857"/>
              <a:gd name="connsiteY6" fmla="*/ 920231 h 920231"/>
              <a:gd name="connsiteX7" fmla="*/ 12841 w 9517857"/>
              <a:gd name="connsiteY7" fmla="*/ 919638 h 920231"/>
              <a:gd name="connsiteX8" fmla="*/ 93 w 9517857"/>
              <a:gd name="connsiteY8" fmla="*/ 914346 h 920231"/>
              <a:gd name="connsiteX9" fmla="*/ 58674 w 9517857"/>
              <a:gd name="connsiteY9" fmla="*/ 892197 h 920231"/>
              <a:gd name="connsiteX10" fmla="*/ 275005 w 9517857"/>
              <a:gd name="connsiteY10" fmla="*/ 809104 h 920231"/>
              <a:gd name="connsiteX11" fmla="*/ 587824 w 9517857"/>
              <a:gd name="connsiteY11" fmla="*/ 800070 h 920231"/>
              <a:gd name="connsiteX12" fmla="*/ 727985 w 9517857"/>
              <a:gd name="connsiteY12" fmla="*/ 721701 h 920231"/>
              <a:gd name="connsiteX13" fmla="*/ 778982 w 9517857"/>
              <a:gd name="connsiteY13" fmla="*/ 712017 h 920231"/>
              <a:gd name="connsiteX14" fmla="*/ 849944 w 9517857"/>
              <a:gd name="connsiteY14" fmla="*/ 719862 h 920231"/>
              <a:gd name="connsiteX15" fmla="*/ 901402 w 9517857"/>
              <a:gd name="connsiteY15" fmla="*/ 730920 h 920231"/>
              <a:gd name="connsiteX16" fmla="*/ 930946 w 9517857"/>
              <a:gd name="connsiteY16" fmla="*/ 735921 h 920231"/>
              <a:gd name="connsiteX17" fmla="*/ 986250 w 9517857"/>
              <a:gd name="connsiteY17" fmla="*/ 715405 h 920231"/>
              <a:gd name="connsiteX18" fmla="*/ 1013752 w 9517857"/>
              <a:gd name="connsiteY18" fmla="*/ 715236 h 920231"/>
              <a:gd name="connsiteX19" fmla="*/ 1023734 w 9517857"/>
              <a:gd name="connsiteY19" fmla="*/ 720446 h 920231"/>
              <a:gd name="connsiteX20" fmla="*/ 1063207 w 9517857"/>
              <a:gd name="connsiteY20" fmla="*/ 717526 h 920231"/>
              <a:gd name="connsiteX21" fmla="*/ 1081980 w 9517857"/>
              <a:gd name="connsiteY21" fmla="*/ 740330 h 920231"/>
              <a:gd name="connsiteX22" fmla="*/ 1218120 w 9517857"/>
              <a:gd name="connsiteY22" fmla="*/ 715155 h 920231"/>
              <a:gd name="connsiteX23" fmla="*/ 1397459 w 9517857"/>
              <a:gd name="connsiteY23" fmla="*/ 693065 h 920231"/>
              <a:gd name="connsiteX24" fmla="*/ 1580688 w 9517857"/>
              <a:gd name="connsiteY24" fmla="*/ 695572 h 920231"/>
              <a:gd name="connsiteX25" fmla="*/ 1772334 w 9517857"/>
              <a:gd name="connsiteY25" fmla="*/ 712515 h 920231"/>
              <a:gd name="connsiteX26" fmla="*/ 2002561 w 9517857"/>
              <a:gd name="connsiteY26" fmla="*/ 661792 h 920231"/>
              <a:gd name="connsiteX27" fmla="*/ 2135144 w 9517857"/>
              <a:gd name="connsiteY27" fmla="*/ 638376 h 920231"/>
              <a:gd name="connsiteX28" fmla="*/ 2440292 w 9517857"/>
              <a:gd name="connsiteY28" fmla="*/ 595737 h 920231"/>
              <a:gd name="connsiteX29" fmla="*/ 2547829 w 9517857"/>
              <a:gd name="connsiteY29" fmla="*/ 568025 h 920231"/>
              <a:gd name="connsiteX30" fmla="*/ 2658055 w 9517857"/>
              <a:gd name="connsiteY30" fmla="*/ 580602 h 920231"/>
              <a:gd name="connsiteX31" fmla="*/ 2693698 w 9517857"/>
              <a:gd name="connsiteY31" fmla="*/ 561904 h 920231"/>
              <a:gd name="connsiteX32" fmla="*/ 2699673 w 9517857"/>
              <a:gd name="connsiteY32" fmla="*/ 558275 h 920231"/>
              <a:gd name="connsiteX33" fmla="*/ 2727306 w 9517857"/>
              <a:gd name="connsiteY33" fmla="*/ 552573 h 920231"/>
              <a:gd name="connsiteX34" fmla="*/ 2730451 w 9517857"/>
              <a:gd name="connsiteY34" fmla="*/ 539933 h 920231"/>
              <a:gd name="connsiteX35" fmla="*/ 2768713 w 9517857"/>
              <a:gd name="connsiteY35" fmla="*/ 523450 h 920231"/>
              <a:gd name="connsiteX36" fmla="*/ 2820868 w 9517857"/>
              <a:gd name="connsiteY36" fmla="*/ 516035 h 920231"/>
              <a:gd name="connsiteX37" fmla="*/ 3073635 w 9517857"/>
              <a:gd name="connsiteY37" fmla="*/ 493169 h 920231"/>
              <a:gd name="connsiteX38" fmla="*/ 3222071 w 9517857"/>
              <a:gd name="connsiteY38" fmla="*/ 472434 h 920231"/>
              <a:gd name="connsiteX39" fmla="*/ 3274069 w 9517857"/>
              <a:gd name="connsiteY39" fmla="*/ 453480 h 920231"/>
              <a:gd name="connsiteX40" fmla="*/ 3349632 w 9517857"/>
              <a:gd name="connsiteY40" fmla="*/ 434458 h 920231"/>
              <a:gd name="connsiteX41" fmla="*/ 3479593 w 9517857"/>
              <a:gd name="connsiteY41" fmla="*/ 392312 h 920231"/>
              <a:gd name="connsiteX42" fmla="*/ 3651428 w 9517857"/>
              <a:gd name="connsiteY42" fmla="*/ 363682 h 920231"/>
              <a:gd name="connsiteX43" fmla="*/ 3750023 w 9517857"/>
              <a:gd name="connsiteY43" fmla="*/ 372553 h 920231"/>
              <a:gd name="connsiteX44" fmla="*/ 3844133 w 9517857"/>
              <a:gd name="connsiteY44" fmla="*/ 362523 h 920231"/>
              <a:gd name="connsiteX45" fmla="*/ 3933803 w 9517857"/>
              <a:gd name="connsiteY45" fmla="*/ 359190 h 920231"/>
              <a:gd name="connsiteX46" fmla="*/ 4266740 w 9517857"/>
              <a:gd name="connsiteY46" fmla="*/ 363329 h 920231"/>
              <a:gd name="connsiteX47" fmla="*/ 4430770 w 9517857"/>
              <a:gd name="connsiteY47" fmla="*/ 344518 h 920231"/>
              <a:gd name="connsiteX48" fmla="*/ 4512664 w 9517857"/>
              <a:gd name="connsiteY48" fmla="*/ 321823 h 920231"/>
              <a:gd name="connsiteX49" fmla="*/ 4616423 w 9517857"/>
              <a:gd name="connsiteY49" fmla="*/ 292789 h 920231"/>
              <a:gd name="connsiteX50" fmla="*/ 4807816 w 9517857"/>
              <a:gd name="connsiteY50" fmla="*/ 0 h 920231"/>
              <a:gd name="connsiteX51" fmla="*/ 4826683 w 9517857"/>
              <a:gd name="connsiteY51" fmla="*/ 165317 h 920231"/>
              <a:gd name="connsiteX52" fmla="*/ 4827826 w 9517857"/>
              <a:gd name="connsiteY52" fmla="*/ 248852 h 920231"/>
              <a:gd name="connsiteX53" fmla="*/ 4892569 w 9517857"/>
              <a:gd name="connsiteY53" fmla="*/ 251808 h 920231"/>
              <a:gd name="connsiteX54" fmla="*/ 4896611 w 9517857"/>
              <a:gd name="connsiteY54" fmla="*/ 242323 h 920231"/>
              <a:gd name="connsiteX55" fmla="*/ 4917286 w 9517857"/>
              <a:gd name="connsiteY55" fmla="*/ 245534 h 920231"/>
              <a:gd name="connsiteX56" fmla="*/ 4981173 w 9517857"/>
              <a:gd name="connsiteY56" fmla="*/ 248978 h 920231"/>
              <a:gd name="connsiteX57" fmla="*/ 5060397 w 9517857"/>
              <a:gd name="connsiteY57" fmla="*/ 265563 h 920231"/>
              <a:gd name="connsiteX58" fmla="*/ 5252996 w 9517857"/>
              <a:gd name="connsiteY58" fmla="*/ 272530 h 920231"/>
              <a:gd name="connsiteX59" fmla="*/ 5358056 w 9517857"/>
              <a:gd name="connsiteY59" fmla="*/ 249123 h 920231"/>
              <a:gd name="connsiteX60" fmla="*/ 5426496 w 9517857"/>
              <a:gd name="connsiteY60" fmla="*/ 237017 h 920231"/>
              <a:gd name="connsiteX61" fmla="*/ 5497161 w 9517857"/>
              <a:gd name="connsiteY61" fmla="*/ 230683 h 920231"/>
              <a:gd name="connsiteX62" fmla="*/ 5826043 w 9517857"/>
              <a:gd name="connsiteY62" fmla="*/ 149948 h 920231"/>
              <a:gd name="connsiteX63" fmla="*/ 6013415 w 9517857"/>
              <a:gd name="connsiteY63" fmla="*/ 139191 h 920231"/>
              <a:gd name="connsiteX64" fmla="*/ 6080994 w 9517857"/>
              <a:gd name="connsiteY64" fmla="*/ 144813 h 920231"/>
              <a:gd name="connsiteX65" fmla="*/ 6194152 w 9517857"/>
              <a:gd name="connsiteY65" fmla="*/ 153647 h 920231"/>
              <a:gd name="connsiteX66" fmla="*/ 6281379 w 9517857"/>
              <a:gd name="connsiteY66" fmla="*/ 183501 h 920231"/>
              <a:gd name="connsiteX67" fmla="*/ 6374947 w 9517857"/>
              <a:gd name="connsiteY67" fmla="*/ 181674 h 920231"/>
              <a:gd name="connsiteX68" fmla="*/ 6448518 w 9517857"/>
              <a:gd name="connsiteY68" fmla="*/ 166253 h 920231"/>
              <a:gd name="connsiteX69" fmla="*/ 6544700 w 9517857"/>
              <a:gd name="connsiteY69" fmla="*/ 169036 h 920231"/>
              <a:gd name="connsiteX70" fmla="*/ 6648353 w 9517857"/>
              <a:gd name="connsiteY70" fmla="*/ 174125 h 920231"/>
              <a:gd name="connsiteX71" fmla="*/ 6736227 w 9517857"/>
              <a:gd name="connsiteY71" fmla="*/ 175091 h 920231"/>
              <a:gd name="connsiteX72" fmla="*/ 6977218 w 9517857"/>
              <a:gd name="connsiteY72" fmla="*/ 186164 h 920231"/>
              <a:gd name="connsiteX73" fmla="*/ 7065221 w 9517857"/>
              <a:gd name="connsiteY73" fmla="*/ 229406 h 920231"/>
              <a:gd name="connsiteX74" fmla="*/ 7358195 w 9517857"/>
              <a:gd name="connsiteY74" fmla="*/ 253615 h 920231"/>
              <a:gd name="connsiteX75" fmla="*/ 7565449 w 9517857"/>
              <a:gd name="connsiteY75" fmla="*/ 260825 h 920231"/>
              <a:gd name="connsiteX76" fmla="*/ 7599285 w 9517857"/>
              <a:gd name="connsiteY76" fmla="*/ 267896 h 920231"/>
              <a:gd name="connsiteX77" fmla="*/ 7644411 w 9517857"/>
              <a:gd name="connsiteY77" fmla="*/ 260861 h 920231"/>
              <a:gd name="connsiteX78" fmla="*/ 7825110 w 9517857"/>
              <a:gd name="connsiteY78" fmla="*/ 230984 h 920231"/>
              <a:gd name="connsiteX79" fmla="*/ 7965805 w 9517857"/>
              <a:gd name="connsiteY79" fmla="*/ 202230 h 920231"/>
              <a:gd name="connsiteX80" fmla="*/ 8147401 w 9517857"/>
              <a:gd name="connsiteY80" fmla="*/ 207492 h 920231"/>
              <a:gd name="connsiteX81" fmla="*/ 8256033 w 9517857"/>
              <a:gd name="connsiteY81" fmla="*/ 195588 h 920231"/>
              <a:gd name="connsiteX82" fmla="*/ 8410677 w 9517857"/>
              <a:gd name="connsiteY82" fmla="*/ 174042 h 920231"/>
              <a:gd name="connsiteX83" fmla="*/ 8617841 w 9517857"/>
              <a:gd name="connsiteY83" fmla="*/ 157042 h 920231"/>
              <a:gd name="connsiteX84" fmla="*/ 8715976 w 9517857"/>
              <a:gd name="connsiteY84" fmla="*/ 180249 h 920231"/>
              <a:gd name="connsiteX85" fmla="*/ 8778827 w 9517857"/>
              <a:gd name="connsiteY85" fmla="*/ 174811 h 920231"/>
              <a:gd name="connsiteX86" fmla="*/ 8840778 w 9517857"/>
              <a:gd name="connsiteY86" fmla="*/ 145024 h 920231"/>
              <a:gd name="connsiteX87" fmla="*/ 9010380 w 9517857"/>
              <a:gd name="connsiteY87" fmla="*/ 93766 h 920231"/>
              <a:gd name="connsiteX88" fmla="*/ 9110856 w 9517857"/>
              <a:gd name="connsiteY88" fmla="*/ 72872 h 920231"/>
              <a:gd name="connsiteX89" fmla="*/ 9268817 w 9517857"/>
              <a:gd name="connsiteY89" fmla="*/ 54957 h 920231"/>
              <a:gd name="connsiteX90" fmla="*/ 9316667 w 9517857"/>
              <a:gd name="connsiteY90" fmla="*/ 46922 h 920231"/>
              <a:gd name="connsiteX91" fmla="*/ 9428209 w 9517857"/>
              <a:gd name="connsiteY91" fmla="*/ 31798 h 920231"/>
              <a:gd name="connsiteX92" fmla="*/ 9488916 w 9517857"/>
              <a:gd name="connsiteY92" fmla="*/ 1875 h 920231"/>
              <a:gd name="connsiteX0" fmla="*/ 9488916 w 9517857"/>
              <a:gd name="connsiteY0" fmla="*/ 1875 h 920231"/>
              <a:gd name="connsiteX1" fmla="*/ 9517857 w 9517857"/>
              <a:gd name="connsiteY1" fmla="*/ 1887 h 920231"/>
              <a:gd name="connsiteX2" fmla="*/ 9517857 w 9517857"/>
              <a:gd name="connsiteY2" fmla="*/ 920231 h 920231"/>
              <a:gd name="connsiteX3" fmla="*/ 14604 w 9517857"/>
              <a:gd name="connsiteY3" fmla="*/ 920231 h 920231"/>
              <a:gd name="connsiteX4" fmla="*/ 12841 w 9517857"/>
              <a:gd name="connsiteY4" fmla="*/ 919638 h 920231"/>
              <a:gd name="connsiteX5" fmla="*/ 93 w 9517857"/>
              <a:gd name="connsiteY5" fmla="*/ 914346 h 920231"/>
              <a:gd name="connsiteX6" fmla="*/ 58674 w 9517857"/>
              <a:gd name="connsiteY6" fmla="*/ 892197 h 920231"/>
              <a:gd name="connsiteX7" fmla="*/ 275005 w 9517857"/>
              <a:gd name="connsiteY7" fmla="*/ 809104 h 920231"/>
              <a:gd name="connsiteX8" fmla="*/ 587824 w 9517857"/>
              <a:gd name="connsiteY8" fmla="*/ 800070 h 920231"/>
              <a:gd name="connsiteX9" fmla="*/ 727985 w 9517857"/>
              <a:gd name="connsiteY9" fmla="*/ 721701 h 920231"/>
              <a:gd name="connsiteX10" fmla="*/ 778982 w 9517857"/>
              <a:gd name="connsiteY10" fmla="*/ 712017 h 920231"/>
              <a:gd name="connsiteX11" fmla="*/ 849944 w 9517857"/>
              <a:gd name="connsiteY11" fmla="*/ 719862 h 920231"/>
              <a:gd name="connsiteX12" fmla="*/ 901402 w 9517857"/>
              <a:gd name="connsiteY12" fmla="*/ 730920 h 920231"/>
              <a:gd name="connsiteX13" fmla="*/ 930946 w 9517857"/>
              <a:gd name="connsiteY13" fmla="*/ 735921 h 920231"/>
              <a:gd name="connsiteX14" fmla="*/ 986250 w 9517857"/>
              <a:gd name="connsiteY14" fmla="*/ 715405 h 920231"/>
              <a:gd name="connsiteX15" fmla="*/ 1013752 w 9517857"/>
              <a:gd name="connsiteY15" fmla="*/ 715236 h 920231"/>
              <a:gd name="connsiteX16" fmla="*/ 1023734 w 9517857"/>
              <a:gd name="connsiteY16" fmla="*/ 720446 h 920231"/>
              <a:gd name="connsiteX17" fmla="*/ 1063207 w 9517857"/>
              <a:gd name="connsiteY17" fmla="*/ 717526 h 920231"/>
              <a:gd name="connsiteX18" fmla="*/ 1081980 w 9517857"/>
              <a:gd name="connsiteY18" fmla="*/ 740330 h 920231"/>
              <a:gd name="connsiteX19" fmla="*/ 1218120 w 9517857"/>
              <a:gd name="connsiteY19" fmla="*/ 715155 h 920231"/>
              <a:gd name="connsiteX20" fmla="*/ 1397459 w 9517857"/>
              <a:gd name="connsiteY20" fmla="*/ 693065 h 920231"/>
              <a:gd name="connsiteX21" fmla="*/ 1580688 w 9517857"/>
              <a:gd name="connsiteY21" fmla="*/ 695572 h 920231"/>
              <a:gd name="connsiteX22" fmla="*/ 1772334 w 9517857"/>
              <a:gd name="connsiteY22" fmla="*/ 712515 h 920231"/>
              <a:gd name="connsiteX23" fmla="*/ 2002561 w 9517857"/>
              <a:gd name="connsiteY23" fmla="*/ 661792 h 920231"/>
              <a:gd name="connsiteX24" fmla="*/ 2135144 w 9517857"/>
              <a:gd name="connsiteY24" fmla="*/ 638376 h 920231"/>
              <a:gd name="connsiteX25" fmla="*/ 2440292 w 9517857"/>
              <a:gd name="connsiteY25" fmla="*/ 595737 h 920231"/>
              <a:gd name="connsiteX26" fmla="*/ 2547829 w 9517857"/>
              <a:gd name="connsiteY26" fmla="*/ 568025 h 920231"/>
              <a:gd name="connsiteX27" fmla="*/ 2658055 w 9517857"/>
              <a:gd name="connsiteY27" fmla="*/ 580602 h 920231"/>
              <a:gd name="connsiteX28" fmla="*/ 2693698 w 9517857"/>
              <a:gd name="connsiteY28" fmla="*/ 561904 h 920231"/>
              <a:gd name="connsiteX29" fmla="*/ 2699673 w 9517857"/>
              <a:gd name="connsiteY29" fmla="*/ 558275 h 920231"/>
              <a:gd name="connsiteX30" fmla="*/ 2727306 w 9517857"/>
              <a:gd name="connsiteY30" fmla="*/ 552573 h 920231"/>
              <a:gd name="connsiteX31" fmla="*/ 2730451 w 9517857"/>
              <a:gd name="connsiteY31" fmla="*/ 539933 h 920231"/>
              <a:gd name="connsiteX32" fmla="*/ 2768713 w 9517857"/>
              <a:gd name="connsiteY32" fmla="*/ 523450 h 920231"/>
              <a:gd name="connsiteX33" fmla="*/ 2820868 w 9517857"/>
              <a:gd name="connsiteY33" fmla="*/ 516035 h 920231"/>
              <a:gd name="connsiteX34" fmla="*/ 3073635 w 9517857"/>
              <a:gd name="connsiteY34" fmla="*/ 493169 h 920231"/>
              <a:gd name="connsiteX35" fmla="*/ 3222071 w 9517857"/>
              <a:gd name="connsiteY35" fmla="*/ 472434 h 920231"/>
              <a:gd name="connsiteX36" fmla="*/ 3274069 w 9517857"/>
              <a:gd name="connsiteY36" fmla="*/ 453480 h 920231"/>
              <a:gd name="connsiteX37" fmla="*/ 3349632 w 9517857"/>
              <a:gd name="connsiteY37" fmla="*/ 434458 h 920231"/>
              <a:gd name="connsiteX38" fmla="*/ 3479593 w 9517857"/>
              <a:gd name="connsiteY38" fmla="*/ 392312 h 920231"/>
              <a:gd name="connsiteX39" fmla="*/ 3651428 w 9517857"/>
              <a:gd name="connsiteY39" fmla="*/ 363682 h 920231"/>
              <a:gd name="connsiteX40" fmla="*/ 3750023 w 9517857"/>
              <a:gd name="connsiteY40" fmla="*/ 372553 h 920231"/>
              <a:gd name="connsiteX41" fmla="*/ 3844133 w 9517857"/>
              <a:gd name="connsiteY41" fmla="*/ 362523 h 920231"/>
              <a:gd name="connsiteX42" fmla="*/ 3933803 w 9517857"/>
              <a:gd name="connsiteY42" fmla="*/ 359190 h 920231"/>
              <a:gd name="connsiteX43" fmla="*/ 4266740 w 9517857"/>
              <a:gd name="connsiteY43" fmla="*/ 363329 h 920231"/>
              <a:gd name="connsiteX44" fmla="*/ 4430770 w 9517857"/>
              <a:gd name="connsiteY44" fmla="*/ 344518 h 920231"/>
              <a:gd name="connsiteX45" fmla="*/ 4512664 w 9517857"/>
              <a:gd name="connsiteY45" fmla="*/ 321823 h 920231"/>
              <a:gd name="connsiteX46" fmla="*/ 4616423 w 9517857"/>
              <a:gd name="connsiteY46" fmla="*/ 292789 h 920231"/>
              <a:gd name="connsiteX47" fmla="*/ 4807816 w 9517857"/>
              <a:gd name="connsiteY47" fmla="*/ 0 h 920231"/>
              <a:gd name="connsiteX48" fmla="*/ 4826683 w 9517857"/>
              <a:gd name="connsiteY48" fmla="*/ 165317 h 920231"/>
              <a:gd name="connsiteX49" fmla="*/ 4827826 w 9517857"/>
              <a:gd name="connsiteY49" fmla="*/ 248852 h 920231"/>
              <a:gd name="connsiteX50" fmla="*/ 4892569 w 9517857"/>
              <a:gd name="connsiteY50" fmla="*/ 251808 h 920231"/>
              <a:gd name="connsiteX51" fmla="*/ 4896611 w 9517857"/>
              <a:gd name="connsiteY51" fmla="*/ 242323 h 920231"/>
              <a:gd name="connsiteX52" fmla="*/ 4917286 w 9517857"/>
              <a:gd name="connsiteY52" fmla="*/ 245534 h 920231"/>
              <a:gd name="connsiteX53" fmla="*/ 4981173 w 9517857"/>
              <a:gd name="connsiteY53" fmla="*/ 248978 h 920231"/>
              <a:gd name="connsiteX54" fmla="*/ 5060397 w 9517857"/>
              <a:gd name="connsiteY54" fmla="*/ 265563 h 920231"/>
              <a:gd name="connsiteX55" fmla="*/ 5252996 w 9517857"/>
              <a:gd name="connsiteY55" fmla="*/ 272530 h 920231"/>
              <a:gd name="connsiteX56" fmla="*/ 5358056 w 9517857"/>
              <a:gd name="connsiteY56" fmla="*/ 249123 h 920231"/>
              <a:gd name="connsiteX57" fmla="*/ 5426496 w 9517857"/>
              <a:gd name="connsiteY57" fmla="*/ 237017 h 920231"/>
              <a:gd name="connsiteX58" fmla="*/ 5497161 w 9517857"/>
              <a:gd name="connsiteY58" fmla="*/ 230683 h 920231"/>
              <a:gd name="connsiteX59" fmla="*/ 5826043 w 9517857"/>
              <a:gd name="connsiteY59" fmla="*/ 149948 h 920231"/>
              <a:gd name="connsiteX60" fmla="*/ 6013415 w 9517857"/>
              <a:gd name="connsiteY60" fmla="*/ 139191 h 920231"/>
              <a:gd name="connsiteX61" fmla="*/ 6080994 w 9517857"/>
              <a:gd name="connsiteY61" fmla="*/ 144813 h 920231"/>
              <a:gd name="connsiteX62" fmla="*/ 6194152 w 9517857"/>
              <a:gd name="connsiteY62" fmla="*/ 153647 h 920231"/>
              <a:gd name="connsiteX63" fmla="*/ 6281379 w 9517857"/>
              <a:gd name="connsiteY63" fmla="*/ 183501 h 920231"/>
              <a:gd name="connsiteX64" fmla="*/ 6374947 w 9517857"/>
              <a:gd name="connsiteY64" fmla="*/ 181674 h 920231"/>
              <a:gd name="connsiteX65" fmla="*/ 6448518 w 9517857"/>
              <a:gd name="connsiteY65" fmla="*/ 166253 h 920231"/>
              <a:gd name="connsiteX66" fmla="*/ 6544700 w 9517857"/>
              <a:gd name="connsiteY66" fmla="*/ 169036 h 920231"/>
              <a:gd name="connsiteX67" fmla="*/ 6648353 w 9517857"/>
              <a:gd name="connsiteY67" fmla="*/ 174125 h 920231"/>
              <a:gd name="connsiteX68" fmla="*/ 6736227 w 9517857"/>
              <a:gd name="connsiteY68" fmla="*/ 175091 h 920231"/>
              <a:gd name="connsiteX69" fmla="*/ 6977218 w 9517857"/>
              <a:gd name="connsiteY69" fmla="*/ 186164 h 920231"/>
              <a:gd name="connsiteX70" fmla="*/ 7065221 w 9517857"/>
              <a:gd name="connsiteY70" fmla="*/ 229406 h 920231"/>
              <a:gd name="connsiteX71" fmla="*/ 7358195 w 9517857"/>
              <a:gd name="connsiteY71" fmla="*/ 253615 h 920231"/>
              <a:gd name="connsiteX72" fmla="*/ 7565449 w 9517857"/>
              <a:gd name="connsiteY72" fmla="*/ 260825 h 920231"/>
              <a:gd name="connsiteX73" fmla="*/ 7599285 w 9517857"/>
              <a:gd name="connsiteY73" fmla="*/ 267896 h 920231"/>
              <a:gd name="connsiteX74" fmla="*/ 7644411 w 9517857"/>
              <a:gd name="connsiteY74" fmla="*/ 260861 h 920231"/>
              <a:gd name="connsiteX75" fmla="*/ 7825110 w 9517857"/>
              <a:gd name="connsiteY75" fmla="*/ 230984 h 920231"/>
              <a:gd name="connsiteX76" fmla="*/ 7965805 w 9517857"/>
              <a:gd name="connsiteY76" fmla="*/ 202230 h 920231"/>
              <a:gd name="connsiteX77" fmla="*/ 8147401 w 9517857"/>
              <a:gd name="connsiteY77" fmla="*/ 207492 h 920231"/>
              <a:gd name="connsiteX78" fmla="*/ 8256033 w 9517857"/>
              <a:gd name="connsiteY78" fmla="*/ 195588 h 920231"/>
              <a:gd name="connsiteX79" fmla="*/ 8410677 w 9517857"/>
              <a:gd name="connsiteY79" fmla="*/ 174042 h 920231"/>
              <a:gd name="connsiteX80" fmla="*/ 8617841 w 9517857"/>
              <a:gd name="connsiteY80" fmla="*/ 157042 h 920231"/>
              <a:gd name="connsiteX81" fmla="*/ 8715976 w 9517857"/>
              <a:gd name="connsiteY81" fmla="*/ 180249 h 920231"/>
              <a:gd name="connsiteX82" fmla="*/ 8778827 w 9517857"/>
              <a:gd name="connsiteY82" fmla="*/ 174811 h 920231"/>
              <a:gd name="connsiteX83" fmla="*/ 8840778 w 9517857"/>
              <a:gd name="connsiteY83" fmla="*/ 145024 h 920231"/>
              <a:gd name="connsiteX84" fmla="*/ 9010380 w 9517857"/>
              <a:gd name="connsiteY84" fmla="*/ 93766 h 920231"/>
              <a:gd name="connsiteX85" fmla="*/ 9110856 w 9517857"/>
              <a:gd name="connsiteY85" fmla="*/ 72872 h 920231"/>
              <a:gd name="connsiteX86" fmla="*/ 9268817 w 9517857"/>
              <a:gd name="connsiteY86" fmla="*/ 54957 h 920231"/>
              <a:gd name="connsiteX87" fmla="*/ 9316667 w 9517857"/>
              <a:gd name="connsiteY87" fmla="*/ 46922 h 920231"/>
              <a:gd name="connsiteX88" fmla="*/ 9428209 w 9517857"/>
              <a:gd name="connsiteY88" fmla="*/ 31798 h 920231"/>
              <a:gd name="connsiteX89" fmla="*/ 9488916 w 9517857"/>
              <a:gd name="connsiteY89" fmla="*/ 1875 h 920231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826683 w 9517857"/>
              <a:gd name="connsiteY48" fmla="*/ 163442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750023 w 9517857"/>
              <a:gd name="connsiteY39" fmla="*/ 370678 h 918356"/>
              <a:gd name="connsiteX40" fmla="*/ 3844133 w 9517857"/>
              <a:gd name="connsiteY40" fmla="*/ 360648 h 918356"/>
              <a:gd name="connsiteX41" fmla="*/ 3933803 w 9517857"/>
              <a:gd name="connsiteY41" fmla="*/ 357315 h 918356"/>
              <a:gd name="connsiteX42" fmla="*/ 4266740 w 9517857"/>
              <a:gd name="connsiteY42" fmla="*/ 361454 h 918356"/>
              <a:gd name="connsiteX43" fmla="*/ 4430770 w 9517857"/>
              <a:gd name="connsiteY43" fmla="*/ 342643 h 918356"/>
              <a:gd name="connsiteX44" fmla="*/ 4512664 w 9517857"/>
              <a:gd name="connsiteY44" fmla="*/ 319948 h 918356"/>
              <a:gd name="connsiteX45" fmla="*/ 4616423 w 9517857"/>
              <a:gd name="connsiteY45" fmla="*/ 290914 h 918356"/>
              <a:gd name="connsiteX46" fmla="*/ 4689163 w 9517857"/>
              <a:gd name="connsiteY46" fmla="*/ 272812 h 918356"/>
              <a:gd name="connsiteX47" fmla="*/ 4783273 w 9517857"/>
              <a:gd name="connsiteY47" fmla="*/ 248463 h 918356"/>
              <a:gd name="connsiteX48" fmla="*/ 4836507 w 9517857"/>
              <a:gd name="connsiteY48" fmla="*/ 256788 h 918356"/>
              <a:gd name="connsiteX49" fmla="*/ 4892569 w 9517857"/>
              <a:gd name="connsiteY49" fmla="*/ 249933 h 918356"/>
              <a:gd name="connsiteX50" fmla="*/ 4896611 w 9517857"/>
              <a:gd name="connsiteY50" fmla="*/ 240448 h 918356"/>
              <a:gd name="connsiteX51" fmla="*/ 4917286 w 9517857"/>
              <a:gd name="connsiteY51" fmla="*/ 243659 h 918356"/>
              <a:gd name="connsiteX52" fmla="*/ 4981173 w 9517857"/>
              <a:gd name="connsiteY52" fmla="*/ 247103 h 918356"/>
              <a:gd name="connsiteX53" fmla="*/ 5060397 w 9517857"/>
              <a:gd name="connsiteY53" fmla="*/ 263688 h 918356"/>
              <a:gd name="connsiteX54" fmla="*/ 5252996 w 9517857"/>
              <a:gd name="connsiteY54" fmla="*/ 270655 h 918356"/>
              <a:gd name="connsiteX55" fmla="*/ 5358056 w 9517857"/>
              <a:gd name="connsiteY55" fmla="*/ 247248 h 918356"/>
              <a:gd name="connsiteX56" fmla="*/ 5426496 w 9517857"/>
              <a:gd name="connsiteY56" fmla="*/ 235142 h 918356"/>
              <a:gd name="connsiteX57" fmla="*/ 5497161 w 9517857"/>
              <a:gd name="connsiteY57" fmla="*/ 228808 h 918356"/>
              <a:gd name="connsiteX58" fmla="*/ 5826043 w 9517857"/>
              <a:gd name="connsiteY58" fmla="*/ 148073 h 918356"/>
              <a:gd name="connsiteX59" fmla="*/ 6007627 w 9517857"/>
              <a:gd name="connsiteY59" fmla="*/ 147126 h 918356"/>
              <a:gd name="connsiteX60" fmla="*/ 6080994 w 9517857"/>
              <a:gd name="connsiteY60" fmla="*/ 142938 h 918356"/>
              <a:gd name="connsiteX61" fmla="*/ 6194152 w 9517857"/>
              <a:gd name="connsiteY61" fmla="*/ 151772 h 918356"/>
              <a:gd name="connsiteX62" fmla="*/ 6281379 w 9517857"/>
              <a:gd name="connsiteY62" fmla="*/ 181626 h 918356"/>
              <a:gd name="connsiteX63" fmla="*/ 6489033 w 9517857"/>
              <a:gd name="connsiteY63" fmla="*/ 167648 h 918356"/>
              <a:gd name="connsiteX64" fmla="*/ 6544700 w 9517857"/>
              <a:gd name="connsiteY64" fmla="*/ 167161 h 918356"/>
              <a:gd name="connsiteX65" fmla="*/ 6648353 w 9517857"/>
              <a:gd name="connsiteY65" fmla="*/ 172250 h 918356"/>
              <a:gd name="connsiteX66" fmla="*/ 6736227 w 9517857"/>
              <a:gd name="connsiteY66" fmla="*/ 173216 h 918356"/>
              <a:gd name="connsiteX67" fmla="*/ 6977218 w 9517857"/>
              <a:gd name="connsiteY67" fmla="*/ 184289 h 918356"/>
              <a:gd name="connsiteX68" fmla="*/ 7065221 w 9517857"/>
              <a:gd name="connsiteY68" fmla="*/ 227531 h 918356"/>
              <a:gd name="connsiteX69" fmla="*/ 7358195 w 9517857"/>
              <a:gd name="connsiteY69" fmla="*/ 251740 h 918356"/>
              <a:gd name="connsiteX70" fmla="*/ 7565449 w 9517857"/>
              <a:gd name="connsiteY70" fmla="*/ 258950 h 918356"/>
              <a:gd name="connsiteX71" fmla="*/ 7599285 w 9517857"/>
              <a:gd name="connsiteY71" fmla="*/ 266021 h 918356"/>
              <a:gd name="connsiteX72" fmla="*/ 7644411 w 9517857"/>
              <a:gd name="connsiteY72" fmla="*/ 258986 h 918356"/>
              <a:gd name="connsiteX73" fmla="*/ 7825110 w 9517857"/>
              <a:gd name="connsiteY73" fmla="*/ 229109 h 918356"/>
              <a:gd name="connsiteX74" fmla="*/ 7965805 w 9517857"/>
              <a:gd name="connsiteY74" fmla="*/ 200355 h 918356"/>
              <a:gd name="connsiteX75" fmla="*/ 8147401 w 9517857"/>
              <a:gd name="connsiteY75" fmla="*/ 205617 h 918356"/>
              <a:gd name="connsiteX76" fmla="*/ 8256033 w 9517857"/>
              <a:gd name="connsiteY76" fmla="*/ 193713 h 918356"/>
              <a:gd name="connsiteX77" fmla="*/ 8410677 w 9517857"/>
              <a:gd name="connsiteY77" fmla="*/ 172167 h 918356"/>
              <a:gd name="connsiteX78" fmla="*/ 8617841 w 9517857"/>
              <a:gd name="connsiteY78" fmla="*/ 155167 h 918356"/>
              <a:gd name="connsiteX79" fmla="*/ 8715976 w 9517857"/>
              <a:gd name="connsiteY79" fmla="*/ 178374 h 918356"/>
              <a:gd name="connsiteX80" fmla="*/ 8778827 w 9517857"/>
              <a:gd name="connsiteY80" fmla="*/ 172936 h 918356"/>
              <a:gd name="connsiteX81" fmla="*/ 8855248 w 9517857"/>
              <a:gd name="connsiteY81" fmla="*/ 143149 h 918356"/>
              <a:gd name="connsiteX82" fmla="*/ 9010380 w 9517857"/>
              <a:gd name="connsiteY82" fmla="*/ 91891 h 918356"/>
              <a:gd name="connsiteX83" fmla="*/ 9110856 w 9517857"/>
              <a:gd name="connsiteY83" fmla="*/ 70997 h 918356"/>
              <a:gd name="connsiteX84" fmla="*/ 9268817 w 9517857"/>
              <a:gd name="connsiteY84" fmla="*/ 53082 h 918356"/>
              <a:gd name="connsiteX85" fmla="*/ 9316667 w 9517857"/>
              <a:gd name="connsiteY85" fmla="*/ 45047 h 918356"/>
              <a:gd name="connsiteX86" fmla="*/ 9428209 w 9517857"/>
              <a:gd name="connsiteY86" fmla="*/ 29923 h 918356"/>
              <a:gd name="connsiteX87" fmla="*/ 9488916 w 9517857"/>
              <a:gd name="connsiteY8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844133 w 9517857"/>
              <a:gd name="connsiteY39" fmla="*/ 360648 h 918356"/>
              <a:gd name="connsiteX40" fmla="*/ 3933803 w 9517857"/>
              <a:gd name="connsiteY40" fmla="*/ 357315 h 918356"/>
              <a:gd name="connsiteX41" fmla="*/ 4266740 w 9517857"/>
              <a:gd name="connsiteY41" fmla="*/ 361454 h 918356"/>
              <a:gd name="connsiteX42" fmla="*/ 4430770 w 9517857"/>
              <a:gd name="connsiteY42" fmla="*/ 342643 h 918356"/>
              <a:gd name="connsiteX43" fmla="*/ 4512664 w 9517857"/>
              <a:gd name="connsiteY43" fmla="*/ 319948 h 918356"/>
              <a:gd name="connsiteX44" fmla="*/ 4616423 w 9517857"/>
              <a:gd name="connsiteY44" fmla="*/ 290914 h 918356"/>
              <a:gd name="connsiteX45" fmla="*/ 4689163 w 9517857"/>
              <a:gd name="connsiteY45" fmla="*/ 272812 h 918356"/>
              <a:gd name="connsiteX46" fmla="*/ 4783273 w 9517857"/>
              <a:gd name="connsiteY46" fmla="*/ 248463 h 918356"/>
              <a:gd name="connsiteX47" fmla="*/ 4836507 w 9517857"/>
              <a:gd name="connsiteY47" fmla="*/ 256788 h 918356"/>
              <a:gd name="connsiteX48" fmla="*/ 4892569 w 9517857"/>
              <a:gd name="connsiteY48" fmla="*/ 249933 h 918356"/>
              <a:gd name="connsiteX49" fmla="*/ 4896611 w 9517857"/>
              <a:gd name="connsiteY49" fmla="*/ 240448 h 918356"/>
              <a:gd name="connsiteX50" fmla="*/ 4917286 w 9517857"/>
              <a:gd name="connsiteY50" fmla="*/ 243659 h 918356"/>
              <a:gd name="connsiteX51" fmla="*/ 4981173 w 9517857"/>
              <a:gd name="connsiteY51" fmla="*/ 247103 h 918356"/>
              <a:gd name="connsiteX52" fmla="*/ 5060397 w 9517857"/>
              <a:gd name="connsiteY52" fmla="*/ 263688 h 918356"/>
              <a:gd name="connsiteX53" fmla="*/ 5252996 w 9517857"/>
              <a:gd name="connsiteY53" fmla="*/ 270655 h 918356"/>
              <a:gd name="connsiteX54" fmla="*/ 5358056 w 9517857"/>
              <a:gd name="connsiteY54" fmla="*/ 247248 h 918356"/>
              <a:gd name="connsiteX55" fmla="*/ 5426496 w 9517857"/>
              <a:gd name="connsiteY55" fmla="*/ 235142 h 918356"/>
              <a:gd name="connsiteX56" fmla="*/ 5497161 w 9517857"/>
              <a:gd name="connsiteY56" fmla="*/ 228808 h 918356"/>
              <a:gd name="connsiteX57" fmla="*/ 5826043 w 9517857"/>
              <a:gd name="connsiteY57" fmla="*/ 148073 h 918356"/>
              <a:gd name="connsiteX58" fmla="*/ 6007627 w 9517857"/>
              <a:gd name="connsiteY58" fmla="*/ 147126 h 918356"/>
              <a:gd name="connsiteX59" fmla="*/ 6080994 w 9517857"/>
              <a:gd name="connsiteY59" fmla="*/ 142938 h 918356"/>
              <a:gd name="connsiteX60" fmla="*/ 6194152 w 9517857"/>
              <a:gd name="connsiteY60" fmla="*/ 151772 h 918356"/>
              <a:gd name="connsiteX61" fmla="*/ 6281379 w 9517857"/>
              <a:gd name="connsiteY61" fmla="*/ 181626 h 918356"/>
              <a:gd name="connsiteX62" fmla="*/ 6489033 w 9517857"/>
              <a:gd name="connsiteY62" fmla="*/ 167648 h 918356"/>
              <a:gd name="connsiteX63" fmla="*/ 6544700 w 9517857"/>
              <a:gd name="connsiteY63" fmla="*/ 167161 h 918356"/>
              <a:gd name="connsiteX64" fmla="*/ 6648353 w 9517857"/>
              <a:gd name="connsiteY64" fmla="*/ 172250 h 918356"/>
              <a:gd name="connsiteX65" fmla="*/ 6736227 w 9517857"/>
              <a:gd name="connsiteY65" fmla="*/ 173216 h 918356"/>
              <a:gd name="connsiteX66" fmla="*/ 6977218 w 9517857"/>
              <a:gd name="connsiteY66" fmla="*/ 184289 h 918356"/>
              <a:gd name="connsiteX67" fmla="*/ 7065221 w 9517857"/>
              <a:gd name="connsiteY67" fmla="*/ 227531 h 918356"/>
              <a:gd name="connsiteX68" fmla="*/ 7358195 w 9517857"/>
              <a:gd name="connsiteY68" fmla="*/ 251740 h 918356"/>
              <a:gd name="connsiteX69" fmla="*/ 7565449 w 9517857"/>
              <a:gd name="connsiteY69" fmla="*/ 258950 h 918356"/>
              <a:gd name="connsiteX70" fmla="*/ 7599285 w 9517857"/>
              <a:gd name="connsiteY70" fmla="*/ 266021 h 918356"/>
              <a:gd name="connsiteX71" fmla="*/ 7644411 w 9517857"/>
              <a:gd name="connsiteY71" fmla="*/ 258986 h 918356"/>
              <a:gd name="connsiteX72" fmla="*/ 7825110 w 9517857"/>
              <a:gd name="connsiteY72" fmla="*/ 229109 h 918356"/>
              <a:gd name="connsiteX73" fmla="*/ 7965805 w 9517857"/>
              <a:gd name="connsiteY73" fmla="*/ 200355 h 918356"/>
              <a:gd name="connsiteX74" fmla="*/ 8147401 w 9517857"/>
              <a:gd name="connsiteY74" fmla="*/ 205617 h 918356"/>
              <a:gd name="connsiteX75" fmla="*/ 8256033 w 9517857"/>
              <a:gd name="connsiteY75" fmla="*/ 193713 h 918356"/>
              <a:gd name="connsiteX76" fmla="*/ 8410677 w 9517857"/>
              <a:gd name="connsiteY76" fmla="*/ 172167 h 918356"/>
              <a:gd name="connsiteX77" fmla="*/ 8617841 w 9517857"/>
              <a:gd name="connsiteY77" fmla="*/ 155167 h 918356"/>
              <a:gd name="connsiteX78" fmla="*/ 8715976 w 9517857"/>
              <a:gd name="connsiteY78" fmla="*/ 178374 h 918356"/>
              <a:gd name="connsiteX79" fmla="*/ 8778827 w 9517857"/>
              <a:gd name="connsiteY79" fmla="*/ 172936 h 918356"/>
              <a:gd name="connsiteX80" fmla="*/ 8855248 w 9517857"/>
              <a:gd name="connsiteY80" fmla="*/ 143149 h 918356"/>
              <a:gd name="connsiteX81" fmla="*/ 9010380 w 9517857"/>
              <a:gd name="connsiteY81" fmla="*/ 91891 h 918356"/>
              <a:gd name="connsiteX82" fmla="*/ 9110856 w 9517857"/>
              <a:gd name="connsiteY82" fmla="*/ 70997 h 918356"/>
              <a:gd name="connsiteX83" fmla="*/ 9268817 w 9517857"/>
              <a:gd name="connsiteY83" fmla="*/ 53082 h 918356"/>
              <a:gd name="connsiteX84" fmla="*/ 9316667 w 9517857"/>
              <a:gd name="connsiteY84" fmla="*/ 45047 h 918356"/>
              <a:gd name="connsiteX85" fmla="*/ 9428209 w 9517857"/>
              <a:gd name="connsiteY85" fmla="*/ 29923 h 918356"/>
              <a:gd name="connsiteX86" fmla="*/ 9488916 w 9517857"/>
              <a:gd name="connsiteY8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78982 w 9517857"/>
              <a:gd name="connsiteY9" fmla="*/ 710142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142754 w 9517857"/>
              <a:gd name="connsiteY17" fmla="*/ 725374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02561 w 9517857"/>
              <a:gd name="connsiteY21" fmla="*/ 659917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2820868 w 9517857"/>
              <a:gd name="connsiteY28" fmla="*/ 514160 h 918356"/>
              <a:gd name="connsiteX29" fmla="*/ 3073635 w 9517857"/>
              <a:gd name="connsiteY29" fmla="*/ 491294 h 918356"/>
              <a:gd name="connsiteX30" fmla="*/ 3222071 w 9517857"/>
              <a:gd name="connsiteY30" fmla="*/ 470559 h 918356"/>
              <a:gd name="connsiteX31" fmla="*/ 3274069 w 9517857"/>
              <a:gd name="connsiteY31" fmla="*/ 451605 h 918356"/>
              <a:gd name="connsiteX32" fmla="*/ 3349632 w 9517857"/>
              <a:gd name="connsiteY32" fmla="*/ 432583 h 918356"/>
              <a:gd name="connsiteX33" fmla="*/ 3479593 w 9517857"/>
              <a:gd name="connsiteY33" fmla="*/ 390437 h 918356"/>
              <a:gd name="connsiteX34" fmla="*/ 3651428 w 9517857"/>
              <a:gd name="connsiteY34" fmla="*/ 361807 h 918356"/>
              <a:gd name="connsiteX35" fmla="*/ 3844133 w 9517857"/>
              <a:gd name="connsiteY35" fmla="*/ 360648 h 918356"/>
              <a:gd name="connsiteX36" fmla="*/ 3933803 w 9517857"/>
              <a:gd name="connsiteY36" fmla="*/ 357315 h 918356"/>
              <a:gd name="connsiteX37" fmla="*/ 4266740 w 9517857"/>
              <a:gd name="connsiteY37" fmla="*/ 361454 h 918356"/>
              <a:gd name="connsiteX38" fmla="*/ 4430770 w 9517857"/>
              <a:gd name="connsiteY38" fmla="*/ 342643 h 918356"/>
              <a:gd name="connsiteX39" fmla="*/ 4512664 w 9517857"/>
              <a:gd name="connsiteY39" fmla="*/ 319948 h 918356"/>
              <a:gd name="connsiteX40" fmla="*/ 4616423 w 9517857"/>
              <a:gd name="connsiteY40" fmla="*/ 290914 h 918356"/>
              <a:gd name="connsiteX41" fmla="*/ 4689163 w 9517857"/>
              <a:gd name="connsiteY41" fmla="*/ 272812 h 918356"/>
              <a:gd name="connsiteX42" fmla="*/ 4783273 w 9517857"/>
              <a:gd name="connsiteY42" fmla="*/ 248463 h 918356"/>
              <a:gd name="connsiteX43" fmla="*/ 4836507 w 9517857"/>
              <a:gd name="connsiteY43" fmla="*/ 256788 h 918356"/>
              <a:gd name="connsiteX44" fmla="*/ 4892569 w 9517857"/>
              <a:gd name="connsiteY44" fmla="*/ 249933 h 918356"/>
              <a:gd name="connsiteX45" fmla="*/ 4896611 w 9517857"/>
              <a:gd name="connsiteY45" fmla="*/ 240448 h 918356"/>
              <a:gd name="connsiteX46" fmla="*/ 4917286 w 9517857"/>
              <a:gd name="connsiteY46" fmla="*/ 243659 h 918356"/>
              <a:gd name="connsiteX47" fmla="*/ 4981173 w 9517857"/>
              <a:gd name="connsiteY47" fmla="*/ 247103 h 918356"/>
              <a:gd name="connsiteX48" fmla="*/ 5060397 w 9517857"/>
              <a:gd name="connsiteY48" fmla="*/ 263688 h 918356"/>
              <a:gd name="connsiteX49" fmla="*/ 5252996 w 9517857"/>
              <a:gd name="connsiteY49" fmla="*/ 270655 h 918356"/>
              <a:gd name="connsiteX50" fmla="*/ 5358056 w 9517857"/>
              <a:gd name="connsiteY50" fmla="*/ 247248 h 918356"/>
              <a:gd name="connsiteX51" fmla="*/ 5426496 w 9517857"/>
              <a:gd name="connsiteY51" fmla="*/ 235142 h 918356"/>
              <a:gd name="connsiteX52" fmla="*/ 5497161 w 9517857"/>
              <a:gd name="connsiteY52" fmla="*/ 228808 h 918356"/>
              <a:gd name="connsiteX53" fmla="*/ 5826043 w 9517857"/>
              <a:gd name="connsiteY53" fmla="*/ 148073 h 918356"/>
              <a:gd name="connsiteX54" fmla="*/ 6007627 w 9517857"/>
              <a:gd name="connsiteY54" fmla="*/ 147126 h 918356"/>
              <a:gd name="connsiteX55" fmla="*/ 6080994 w 9517857"/>
              <a:gd name="connsiteY55" fmla="*/ 142938 h 918356"/>
              <a:gd name="connsiteX56" fmla="*/ 6194152 w 9517857"/>
              <a:gd name="connsiteY56" fmla="*/ 151772 h 918356"/>
              <a:gd name="connsiteX57" fmla="*/ 6281379 w 9517857"/>
              <a:gd name="connsiteY57" fmla="*/ 181626 h 918356"/>
              <a:gd name="connsiteX58" fmla="*/ 6489033 w 9517857"/>
              <a:gd name="connsiteY58" fmla="*/ 167648 h 918356"/>
              <a:gd name="connsiteX59" fmla="*/ 6544700 w 9517857"/>
              <a:gd name="connsiteY59" fmla="*/ 167161 h 918356"/>
              <a:gd name="connsiteX60" fmla="*/ 6648353 w 9517857"/>
              <a:gd name="connsiteY60" fmla="*/ 172250 h 918356"/>
              <a:gd name="connsiteX61" fmla="*/ 6736227 w 9517857"/>
              <a:gd name="connsiteY61" fmla="*/ 173216 h 918356"/>
              <a:gd name="connsiteX62" fmla="*/ 6977218 w 9517857"/>
              <a:gd name="connsiteY62" fmla="*/ 184289 h 918356"/>
              <a:gd name="connsiteX63" fmla="*/ 7065221 w 9517857"/>
              <a:gd name="connsiteY63" fmla="*/ 227531 h 918356"/>
              <a:gd name="connsiteX64" fmla="*/ 7358195 w 9517857"/>
              <a:gd name="connsiteY64" fmla="*/ 251740 h 918356"/>
              <a:gd name="connsiteX65" fmla="*/ 7565449 w 9517857"/>
              <a:gd name="connsiteY65" fmla="*/ 258950 h 918356"/>
              <a:gd name="connsiteX66" fmla="*/ 7599285 w 9517857"/>
              <a:gd name="connsiteY66" fmla="*/ 266021 h 918356"/>
              <a:gd name="connsiteX67" fmla="*/ 7644411 w 9517857"/>
              <a:gd name="connsiteY67" fmla="*/ 258986 h 918356"/>
              <a:gd name="connsiteX68" fmla="*/ 7825110 w 9517857"/>
              <a:gd name="connsiteY68" fmla="*/ 229109 h 918356"/>
              <a:gd name="connsiteX69" fmla="*/ 7965805 w 9517857"/>
              <a:gd name="connsiteY69" fmla="*/ 200355 h 918356"/>
              <a:gd name="connsiteX70" fmla="*/ 8147401 w 9517857"/>
              <a:gd name="connsiteY70" fmla="*/ 205617 h 918356"/>
              <a:gd name="connsiteX71" fmla="*/ 8256033 w 9517857"/>
              <a:gd name="connsiteY71" fmla="*/ 193713 h 918356"/>
              <a:gd name="connsiteX72" fmla="*/ 8410677 w 9517857"/>
              <a:gd name="connsiteY72" fmla="*/ 172167 h 918356"/>
              <a:gd name="connsiteX73" fmla="*/ 8614948 w 9517857"/>
              <a:gd name="connsiteY73" fmla="*/ 168247 h 918356"/>
              <a:gd name="connsiteX74" fmla="*/ 8715976 w 9517857"/>
              <a:gd name="connsiteY74" fmla="*/ 178374 h 918356"/>
              <a:gd name="connsiteX75" fmla="*/ 8778827 w 9517857"/>
              <a:gd name="connsiteY75" fmla="*/ 172936 h 918356"/>
              <a:gd name="connsiteX76" fmla="*/ 8855248 w 9517857"/>
              <a:gd name="connsiteY76" fmla="*/ 143149 h 918356"/>
              <a:gd name="connsiteX77" fmla="*/ 9010380 w 9517857"/>
              <a:gd name="connsiteY77" fmla="*/ 91891 h 918356"/>
              <a:gd name="connsiteX78" fmla="*/ 9110856 w 9517857"/>
              <a:gd name="connsiteY78" fmla="*/ 70997 h 918356"/>
              <a:gd name="connsiteX79" fmla="*/ 9268817 w 9517857"/>
              <a:gd name="connsiteY79" fmla="*/ 53082 h 918356"/>
              <a:gd name="connsiteX80" fmla="*/ 9316667 w 9517857"/>
              <a:gd name="connsiteY80" fmla="*/ 45047 h 918356"/>
              <a:gd name="connsiteX81" fmla="*/ 9428209 w 9517857"/>
              <a:gd name="connsiteY81" fmla="*/ 29923 h 918356"/>
              <a:gd name="connsiteX82" fmla="*/ 9488916 w 9517857"/>
              <a:gd name="connsiteY8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727306 w 9517857"/>
              <a:gd name="connsiteY26" fmla="*/ 550698 h 918356"/>
              <a:gd name="connsiteX27" fmla="*/ 3073635 w 9517857"/>
              <a:gd name="connsiteY27" fmla="*/ 491294 h 918356"/>
              <a:gd name="connsiteX28" fmla="*/ 3222071 w 9517857"/>
              <a:gd name="connsiteY28" fmla="*/ 470559 h 918356"/>
              <a:gd name="connsiteX29" fmla="*/ 3274069 w 9517857"/>
              <a:gd name="connsiteY29" fmla="*/ 451605 h 918356"/>
              <a:gd name="connsiteX30" fmla="*/ 3349632 w 9517857"/>
              <a:gd name="connsiteY30" fmla="*/ 432583 h 918356"/>
              <a:gd name="connsiteX31" fmla="*/ 3479593 w 9517857"/>
              <a:gd name="connsiteY31" fmla="*/ 390437 h 918356"/>
              <a:gd name="connsiteX32" fmla="*/ 3651428 w 9517857"/>
              <a:gd name="connsiteY32" fmla="*/ 361807 h 918356"/>
              <a:gd name="connsiteX33" fmla="*/ 3844133 w 9517857"/>
              <a:gd name="connsiteY33" fmla="*/ 360648 h 918356"/>
              <a:gd name="connsiteX34" fmla="*/ 3933803 w 9517857"/>
              <a:gd name="connsiteY34" fmla="*/ 357315 h 918356"/>
              <a:gd name="connsiteX35" fmla="*/ 4266740 w 9517857"/>
              <a:gd name="connsiteY35" fmla="*/ 361454 h 918356"/>
              <a:gd name="connsiteX36" fmla="*/ 4430770 w 9517857"/>
              <a:gd name="connsiteY36" fmla="*/ 342643 h 918356"/>
              <a:gd name="connsiteX37" fmla="*/ 4512664 w 9517857"/>
              <a:gd name="connsiteY37" fmla="*/ 319948 h 918356"/>
              <a:gd name="connsiteX38" fmla="*/ 4616423 w 9517857"/>
              <a:gd name="connsiteY38" fmla="*/ 290914 h 918356"/>
              <a:gd name="connsiteX39" fmla="*/ 4689163 w 9517857"/>
              <a:gd name="connsiteY39" fmla="*/ 272812 h 918356"/>
              <a:gd name="connsiteX40" fmla="*/ 4783273 w 9517857"/>
              <a:gd name="connsiteY40" fmla="*/ 248463 h 918356"/>
              <a:gd name="connsiteX41" fmla="*/ 4836507 w 9517857"/>
              <a:gd name="connsiteY41" fmla="*/ 256788 h 918356"/>
              <a:gd name="connsiteX42" fmla="*/ 4892569 w 9517857"/>
              <a:gd name="connsiteY42" fmla="*/ 249933 h 918356"/>
              <a:gd name="connsiteX43" fmla="*/ 4896611 w 9517857"/>
              <a:gd name="connsiteY43" fmla="*/ 240448 h 918356"/>
              <a:gd name="connsiteX44" fmla="*/ 4917286 w 9517857"/>
              <a:gd name="connsiteY44" fmla="*/ 243659 h 918356"/>
              <a:gd name="connsiteX45" fmla="*/ 4981173 w 9517857"/>
              <a:gd name="connsiteY45" fmla="*/ 247103 h 918356"/>
              <a:gd name="connsiteX46" fmla="*/ 5060397 w 9517857"/>
              <a:gd name="connsiteY46" fmla="*/ 263688 h 918356"/>
              <a:gd name="connsiteX47" fmla="*/ 5252996 w 9517857"/>
              <a:gd name="connsiteY47" fmla="*/ 270655 h 918356"/>
              <a:gd name="connsiteX48" fmla="*/ 5358056 w 9517857"/>
              <a:gd name="connsiteY48" fmla="*/ 247248 h 918356"/>
              <a:gd name="connsiteX49" fmla="*/ 5426496 w 9517857"/>
              <a:gd name="connsiteY49" fmla="*/ 235142 h 918356"/>
              <a:gd name="connsiteX50" fmla="*/ 5497161 w 9517857"/>
              <a:gd name="connsiteY50" fmla="*/ 228808 h 918356"/>
              <a:gd name="connsiteX51" fmla="*/ 5826043 w 9517857"/>
              <a:gd name="connsiteY51" fmla="*/ 148073 h 918356"/>
              <a:gd name="connsiteX52" fmla="*/ 6007627 w 9517857"/>
              <a:gd name="connsiteY52" fmla="*/ 147126 h 918356"/>
              <a:gd name="connsiteX53" fmla="*/ 6080994 w 9517857"/>
              <a:gd name="connsiteY53" fmla="*/ 142938 h 918356"/>
              <a:gd name="connsiteX54" fmla="*/ 6194152 w 9517857"/>
              <a:gd name="connsiteY54" fmla="*/ 151772 h 918356"/>
              <a:gd name="connsiteX55" fmla="*/ 6281379 w 9517857"/>
              <a:gd name="connsiteY55" fmla="*/ 181626 h 918356"/>
              <a:gd name="connsiteX56" fmla="*/ 6489033 w 9517857"/>
              <a:gd name="connsiteY56" fmla="*/ 167648 h 918356"/>
              <a:gd name="connsiteX57" fmla="*/ 6544700 w 9517857"/>
              <a:gd name="connsiteY57" fmla="*/ 167161 h 918356"/>
              <a:gd name="connsiteX58" fmla="*/ 6648353 w 9517857"/>
              <a:gd name="connsiteY58" fmla="*/ 172250 h 918356"/>
              <a:gd name="connsiteX59" fmla="*/ 6736227 w 9517857"/>
              <a:gd name="connsiteY59" fmla="*/ 173216 h 918356"/>
              <a:gd name="connsiteX60" fmla="*/ 6977218 w 9517857"/>
              <a:gd name="connsiteY60" fmla="*/ 184289 h 918356"/>
              <a:gd name="connsiteX61" fmla="*/ 7065221 w 9517857"/>
              <a:gd name="connsiteY61" fmla="*/ 227531 h 918356"/>
              <a:gd name="connsiteX62" fmla="*/ 7358195 w 9517857"/>
              <a:gd name="connsiteY62" fmla="*/ 251740 h 918356"/>
              <a:gd name="connsiteX63" fmla="*/ 7565449 w 9517857"/>
              <a:gd name="connsiteY63" fmla="*/ 258950 h 918356"/>
              <a:gd name="connsiteX64" fmla="*/ 7599285 w 9517857"/>
              <a:gd name="connsiteY64" fmla="*/ 266021 h 918356"/>
              <a:gd name="connsiteX65" fmla="*/ 7644411 w 9517857"/>
              <a:gd name="connsiteY65" fmla="*/ 258986 h 918356"/>
              <a:gd name="connsiteX66" fmla="*/ 7825110 w 9517857"/>
              <a:gd name="connsiteY66" fmla="*/ 229109 h 918356"/>
              <a:gd name="connsiteX67" fmla="*/ 7965805 w 9517857"/>
              <a:gd name="connsiteY67" fmla="*/ 200355 h 918356"/>
              <a:gd name="connsiteX68" fmla="*/ 8147401 w 9517857"/>
              <a:gd name="connsiteY68" fmla="*/ 205617 h 918356"/>
              <a:gd name="connsiteX69" fmla="*/ 8256033 w 9517857"/>
              <a:gd name="connsiteY69" fmla="*/ 193713 h 918356"/>
              <a:gd name="connsiteX70" fmla="*/ 8410677 w 9517857"/>
              <a:gd name="connsiteY70" fmla="*/ 172167 h 918356"/>
              <a:gd name="connsiteX71" fmla="*/ 8614948 w 9517857"/>
              <a:gd name="connsiteY71" fmla="*/ 168247 h 918356"/>
              <a:gd name="connsiteX72" fmla="*/ 8715976 w 9517857"/>
              <a:gd name="connsiteY72" fmla="*/ 178374 h 918356"/>
              <a:gd name="connsiteX73" fmla="*/ 8778827 w 9517857"/>
              <a:gd name="connsiteY73" fmla="*/ 172936 h 918356"/>
              <a:gd name="connsiteX74" fmla="*/ 8855248 w 9517857"/>
              <a:gd name="connsiteY74" fmla="*/ 143149 h 918356"/>
              <a:gd name="connsiteX75" fmla="*/ 9010380 w 9517857"/>
              <a:gd name="connsiteY75" fmla="*/ 91891 h 918356"/>
              <a:gd name="connsiteX76" fmla="*/ 9110856 w 9517857"/>
              <a:gd name="connsiteY76" fmla="*/ 70997 h 918356"/>
              <a:gd name="connsiteX77" fmla="*/ 9268817 w 9517857"/>
              <a:gd name="connsiteY77" fmla="*/ 53082 h 918356"/>
              <a:gd name="connsiteX78" fmla="*/ 9316667 w 9517857"/>
              <a:gd name="connsiteY78" fmla="*/ 45047 h 918356"/>
              <a:gd name="connsiteX79" fmla="*/ 9428209 w 9517857"/>
              <a:gd name="connsiteY79" fmla="*/ 29923 h 918356"/>
              <a:gd name="connsiteX80" fmla="*/ 9488916 w 9517857"/>
              <a:gd name="connsiteY8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080994 w 9517857"/>
              <a:gd name="connsiteY52" fmla="*/ 142938 h 918356"/>
              <a:gd name="connsiteX53" fmla="*/ 6194152 w 9517857"/>
              <a:gd name="connsiteY53" fmla="*/ 151772 h 918356"/>
              <a:gd name="connsiteX54" fmla="*/ 6281379 w 9517857"/>
              <a:gd name="connsiteY54" fmla="*/ 181626 h 918356"/>
              <a:gd name="connsiteX55" fmla="*/ 6489033 w 9517857"/>
              <a:gd name="connsiteY55" fmla="*/ 167648 h 918356"/>
              <a:gd name="connsiteX56" fmla="*/ 6544700 w 9517857"/>
              <a:gd name="connsiteY56" fmla="*/ 167161 h 918356"/>
              <a:gd name="connsiteX57" fmla="*/ 6648353 w 9517857"/>
              <a:gd name="connsiteY57" fmla="*/ 172250 h 918356"/>
              <a:gd name="connsiteX58" fmla="*/ 6736227 w 9517857"/>
              <a:gd name="connsiteY58" fmla="*/ 173216 h 918356"/>
              <a:gd name="connsiteX59" fmla="*/ 6977218 w 9517857"/>
              <a:gd name="connsiteY59" fmla="*/ 184289 h 918356"/>
              <a:gd name="connsiteX60" fmla="*/ 7065221 w 9517857"/>
              <a:gd name="connsiteY60" fmla="*/ 227531 h 918356"/>
              <a:gd name="connsiteX61" fmla="*/ 7358195 w 9517857"/>
              <a:gd name="connsiteY61" fmla="*/ 251740 h 918356"/>
              <a:gd name="connsiteX62" fmla="*/ 7565449 w 9517857"/>
              <a:gd name="connsiteY62" fmla="*/ 258950 h 918356"/>
              <a:gd name="connsiteX63" fmla="*/ 7599285 w 9517857"/>
              <a:gd name="connsiteY63" fmla="*/ 266021 h 918356"/>
              <a:gd name="connsiteX64" fmla="*/ 7644411 w 9517857"/>
              <a:gd name="connsiteY64" fmla="*/ 258986 h 918356"/>
              <a:gd name="connsiteX65" fmla="*/ 7825110 w 9517857"/>
              <a:gd name="connsiteY65" fmla="*/ 229109 h 918356"/>
              <a:gd name="connsiteX66" fmla="*/ 7965805 w 9517857"/>
              <a:gd name="connsiteY66" fmla="*/ 200355 h 918356"/>
              <a:gd name="connsiteX67" fmla="*/ 8147401 w 9517857"/>
              <a:gd name="connsiteY67" fmla="*/ 205617 h 918356"/>
              <a:gd name="connsiteX68" fmla="*/ 8256033 w 9517857"/>
              <a:gd name="connsiteY68" fmla="*/ 193713 h 918356"/>
              <a:gd name="connsiteX69" fmla="*/ 8410677 w 9517857"/>
              <a:gd name="connsiteY69" fmla="*/ 172167 h 918356"/>
              <a:gd name="connsiteX70" fmla="*/ 8614948 w 9517857"/>
              <a:gd name="connsiteY70" fmla="*/ 168247 h 918356"/>
              <a:gd name="connsiteX71" fmla="*/ 8715976 w 9517857"/>
              <a:gd name="connsiteY71" fmla="*/ 178374 h 918356"/>
              <a:gd name="connsiteX72" fmla="*/ 8778827 w 9517857"/>
              <a:gd name="connsiteY72" fmla="*/ 172936 h 918356"/>
              <a:gd name="connsiteX73" fmla="*/ 8855248 w 9517857"/>
              <a:gd name="connsiteY73" fmla="*/ 143149 h 918356"/>
              <a:gd name="connsiteX74" fmla="*/ 9010380 w 9517857"/>
              <a:gd name="connsiteY74" fmla="*/ 91891 h 918356"/>
              <a:gd name="connsiteX75" fmla="*/ 9110856 w 9517857"/>
              <a:gd name="connsiteY75" fmla="*/ 70997 h 918356"/>
              <a:gd name="connsiteX76" fmla="*/ 9268817 w 9517857"/>
              <a:gd name="connsiteY76" fmla="*/ 53082 h 918356"/>
              <a:gd name="connsiteX77" fmla="*/ 9316667 w 9517857"/>
              <a:gd name="connsiteY77" fmla="*/ 45047 h 918356"/>
              <a:gd name="connsiteX78" fmla="*/ 9428209 w 9517857"/>
              <a:gd name="connsiteY78" fmla="*/ 29923 h 918356"/>
              <a:gd name="connsiteX79" fmla="*/ 9488916 w 9517857"/>
              <a:gd name="connsiteY7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410677 w 9517857"/>
              <a:gd name="connsiteY68" fmla="*/ 172167 h 918356"/>
              <a:gd name="connsiteX69" fmla="*/ 8614948 w 9517857"/>
              <a:gd name="connsiteY69" fmla="*/ 168247 h 918356"/>
              <a:gd name="connsiteX70" fmla="*/ 8715976 w 9517857"/>
              <a:gd name="connsiteY70" fmla="*/ 178374 h 918356"/>
              <a:gd name="connsiteX71" fmla="*/ 8778827 w 9517857"/>
              <a:gd name="connsiteY71" fmla="*/ 172936 h 918356"/>
              <a:gd name="connsiteX72" fmla="*/ 8855248 w 9517857"/>
              <a:gd name="connsiteY72" fmla="*/ 143149 h 918356"/>
              <a:gd name="connsiteX73" fmla="*/ 9010380 w 9517857"/>
              <a:gd name="connsiteY73" fmla="*/ 91891 h 918356"/>
              <a:gd name="connsiteX74" fmla="*/ 9110856 w 9517857"/>
              <a:gd name="connsiteY74" fmla="*/ 70997 h 918356"/>
              <a:gd name="connsiteX75" fmla="*/ 9268817 w 9517857"/>
              <a:gd name="connsiteY75" fmla="*/ 53082 h 918356"/>
              <a:gd name="connsiteX76" fmla="*/ 9316667 w 9517857"/>
              <a:gd name="connsiteY76" fmla="*/ 45047 h 918356"/>
              <a:gd name="connsiteX77" fmla="*/ 9428209 w 9517857"/>
              <a:gd name="connsiteY77" fmla="*/ 29923 h 918356"/>
              <a:gd name="connsiteX78" fmla="*/ 9488916 w 9517857"/>
              <a:gd name="connsiteY7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896611 w 9517857"/>
              <a:gd name="connsiteY40" fmla="*/ 240448 h 918356"/>
              <a:gd name="connsiteX41" fmla="*/ 4917286 w 9517857"/>
              <a:gd name="connsiteY41" fmla="*/ 243659 h 918356"/>
              <a:gd name="connsiteX42" fmla="*/ 4981173 w 9517857"/>
              <a:gd name="connsiteY42" fmla="*/ 247103 h 918356"/>
              <a:gd name="connsiteX43" fmla="*/ 5060397 w 9517857"/>
              <a:gd name="connsiteY43" fmla="*/ 263688 h 918356"/>
              <a:gd name="connsiteX44" fmla="*/ 5252996 w 9517857"/>
              <a:gd name="connsiteY44" fmla="*/ 270655 h 918356"/>
              <a:gd name="connsiteX45" fmla="*/ 5358056 w 9517857"/>
              <a:gd name="connsiteY45" fmla="*/ 247248 h 918356"/>
              <a:gd name="connsiteX46" fmla="*/ 5426496 w 9517857"/>
              <a:gd name="connsiteY46" fmla="*/ 235142 h 918356"/>
              <a:gd name="connsiteX47" fmla="*/ 5497161 w 9517857"/>
              <a:gd name="connsiteY47" fmla="*/ 228808 h 918356"/>
              <a:gd name="connsiteX48" fmla="*/ 5826043 w 9517857"/>
              <a:gd name="connsiteY48" fmla="*/ 148073 h 918356"/>
              <a:gd name="connsiteX49" fmla="*/ 6007627 w 9517857"/>
              <a:gd name="connsiteY49" fmla="*/ 147126 h 918356"/>
              <a:gd name="connsiteX50" fmla="*/ 6194152 w 9517857"/>
              <a:gd name="connsiteY50" fmla="*/ 151772 h 918356"/>
              <a:gd name="connsiteX51" fmla="*/ 6281379 w 9517857"/>
              <a:gd name="connsiteY51" fmla="*/ 181626 h 918356"/>
              <a:gd name="connsiteX52" fmla="*/ 6489033 w 9517857"/>
              <a:gd name="connsiteY52" fmla="*/ 167648 h 918356"/>
              <a:gd name="connsiteX53" fmla="*/ 6544700 w 9517857"/>
              <a:gd name="connsiteY53" fmla="*/ 167161 h 918356"/>
              <a:gd name="connsiteX54" fmla="*/ 6648353 w 9517857"/>
              <a:gd name="connsiteY54" fmla="*/ 172250 h 918356"/>
              <a:gd name="connsiteX55" fmla="*/ 6736227 w 9517857"/>
              <a:gd name="connsiteY55" fmla="*/ 173216 h 918356"/>
              <a:gd name="connsiteX56" fmla="*/ 6977218 w 9517857"/>
              <a:gd name="connsiteY56" fmla="*/ 184289 h 918356"/>
              <a:gd name="connsiteX57" fmla="*/ 7065221 w 9517857"/>
              <a:gd name="connsiteY57" fmla="*/ 227531 h 918356"/>
              <a:gd name="connsiteX58" fmla="*/ 7358195 w 9517857"/>
              <a:gd name="connsiteY58" fmla="*/ 251740 h 918356"/>
              <a:gd name="connsiteX59" fmla="*/ 7565449 w 9517857"/>
              <a:gd name="connsiteY59" fmla="*/ 258950 h 918356"/>
              <a:gd name="connsiteX60" fmla="*/ 7599285 w 9517857"/>
              <a:gd name="connsiteY60" fmla="*/ 266021 h 918356"/>
              <a:gd name="connsiteX61" fmla="*/ 7644411 w 9517857"/>
              <a:gd name="connsiteY61" fmla="*/ 258986 h 918356"/>
              <a:gd name="connsiteX62" fmla="*/ 7965805 w 9517857"/>
              <a:gd name="connsiteY62" fmla="*/ 200355 h 918356"/>
              <a:gd name="connsiteX63" fmla="*/ 8147401 w 9517857"/>
              <a:gd name="connsiteY63" fmla="*/ 205617 h 918356"/>
              <a:gd name="connsiteX64" fmla="*/ 8256033 w 9517857"/>
              <a:gd name="connsiteY64" fmla="*/ 193713 h 918356"/>
              <a:gd name="connsiteX65" fmla="*/ 8614948 w 9517857"/>
              <a:gd name="connsiteY65" fmla="*/ 168247 h 918356"/>
              <a:gd name="connsiteX66" fmla="*/ 8715976 w 9517857"/>
              <a:gd name="connsiteY66" fmla="*/ 178374 h 918356"/>
              <a:gd name="connsiteX67" fmla="*/ 8778827 w 9517857"/>
              <a:gd name="connsiteY67" fmla="*/ 172936 h 918356"/>
              <a:gd name="connsiteX68" fmla="*/ 8855248 w 9517857"/>
              <a:gd name="connsiteY68" fmla="*/ 143149 h 918356"/>
              <a:gd name="connsiteX69" fmla="*/ 9010380 w 9517857"/>
              <a:gd name="connsiteY69" fmla="*/ 91891 h 918356"/>
              <a:gd name="connsiteX70" fmla="*/ 9110856 w 9517857"/>
              <a:gd name="connsiteY70" fmla="*/ 70997 h 918356"/>
              <a:gd name="connsiteX71" fmla="*/ 9268817 w 9517857"/>
              <a:gd name="connsiteY71" fmla="*/ 53082 h 918356"/>
              <a:gd name="connsiteX72" fmla="*/ 9316667 w 9517857"/>
              <a:gd name="connsiteY72" fmla="*/ 45047 h 918356"/>
              <a:gd name="connsiteX73" fmla="*/ 9428209 w 9517857"/>
              <a:gd name="connsiteY73" fmla="*/ 29923 h 918356"/>
              <a:gd name="connsiteX74" fmla="*/ 9488916 w 9517857"/>
              <a:gd name="connsiteY7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917286 w 9517857"/>
              <a:gd name="connsiteY40" fmla="*/ 243659 h 918356"/>
              <a:gd name="connsiteX41" fmla="*/ 4981173 w 9517857"/>
              <a:gd name="connsiteY41" fmla="*/ 247103 h 918356"/>
              <a:gd name="connsiteX42" fmla="*/ 5060397 w 9517857"/>
              <a:gd name="connsiteY42" fmla="*/ 263688 h 918356"/>
              <a:gd name="connsiteX43" fmla="*/ 5252996 w 9517857"/>
              <a:gd name="connsiteY43" fmla="*/ 270655 h 918356"/>
              <a:gd name="connsiteX44" fmla="*/ 5358056 w 9517857"/>
              <a:gd name="connsiteY44" fmla="*/ 247248 h 918356"/>
              <a:gd name="connsiteX45" fmla="*/ 5426496 w 9517857"/>
              <a:gd name="connsiteY45" fmla="*/ 235142 h 918356"/>
              <a:gd name="connsiteX46" fmla="*/ 5497161 w 9517857"/>
              <a:gd name="connsiteY46" fmla="*/ 228808 h 918356"/>
              <a:gd name="connsiteX47" fmla="*/ 5826043 w 9517857"/>
              <a:gd name="connsiteY47" fmla="*/ 148073 h 918356"/>
              <a:gd name="connsiteX48" fmla="*/ 6007627 w 9517857"/>
              <a:gd name="connsiteY48" fmla="*/ 147126 h 918356"/>
              <a:gd name="connsiteX49" fmla="*/ 6194152 w 9517857"/>
              <a:gd name="connsiteY49" fmla="*/ 151772 h 918356"/>
              <a:gd name="connsiteX50" fmla="*/ 6281379 w 9517857"/>
              <a:gd name="connsiteY50" fmla="*/ 181626 h 918356"/>
              <a:gd name="connsiteX51" fmla="*/ 6489033 w 9517857"/>
              <a:gd name="connsiteY51" fmla="*/ 167648 h 918356"/>
              <a:gd name="connsiteX52" fmla="*/ 6544700 w 9517857"/>
              <a:gd name="connsiteY52" fmla="*/ 167161 h 918356"/>
              <a:gd name="connsiteX53" fmla="*/ 6648353 w 9517857"/>
              <a:gd name="connsiteY53" fmla="*/ 172250 h 918356"/>
              <a:gd name="connsiteX54" fmla="*/ 6736227 w 9517857"/>
              <a:gd name="connsiteY54" fmla="*/ 173216 h 918356"/>
              <a:gd name="connsiteX55" fmla="*/ 6977218 w 9517857"/>
              <a:gd name="connsiteY55" fmla="*/ 184289 h 918356"/>
              <a:gd name="connsiteX56" fmla="*/ 7065221 w 9517857"/>
              <a:gd name="connsiteY56" fmla="*/ 227531 h 918356"/>
              <a:gd name="connsiteX57" fmla="*/ 7358195 w 9517857"/>
              <a:gd name="connsiteY57" fmla="*/ 251740 h 918356"/>
              <a:gd name="connsiteX58" fmla="*/ 7565449 w 9517857"/>
              <a:gd name="connsiteY58" fmla="*/ 258950 h 918356"/>
              <a:gd name="connsiteX59" fmla="*/ 7599285 w 9517857"/>
              <a:gd name="connsiteY59" fmla="*/ 266021 h 918356"/>
              <a:gd name="connsiteX60" fmla="*/ 7644411 w 9517857"/>
              <a:gd name="connsiteY60" fmla="*/ 258986 h 918356"/>
              <a:gd name="connsiteX61" fmla="*/ 7965805 w 9517857"/>
              <a:gd name="connsiteY61" fmla="*/ 200355 h 918356"/>
              <a:gd name="connsiteX62" fmla="*/ 8147401 w 9517857"/>
              <a:gd name="connsiteY62" fmla="*/ 205617 h 918356"/>
              <a:gd name="connsiteX63" fmla="*/ 8256033 w 9517857"/>
              <a:gd name="connsiteY63" fmla="*/ 193713 h 918356"/>
              <a:gd name="connsiteX64" fmla="*/ 8614948 w 9517857"/>
              <a:gd name="connsiteY64" fmla="*/ 168247 h 918356"/>
              <a:gd name="connsiteX65" fmla="*/ 8715976 w 9517857"/>
              <a:gd name="connsiteY65" fmla="*/ 178374 h 918356"/>
              <a:gd name="connsiteX66" fmla="*/ 8778827 w 9517857"/>
              <a:gd name="connsiteY66" fmla="*/ 172936 h 918356"/>
              <a:gd name="connsiteX67" fmla="*/ 8855248 w 9517857"/>
              <a:gd name="connsiteY67" fmla="*/ 143149 h 918356"/>
              <a:gd name="connsiteX68" fmla="*/ 9010380 w 9517857"/>
              <a:gd name="connsiteY68" fmla="*/ 91891 h 918356"/>
              <a:gd name="connsiteX69" fmla="*/ 9110856 w 9517857"/>
              <a:gd name="connsiteY69" fmla="*/ 70997 h 918356"/>
              <a:gd name="connsiteX70" fmla="*/ 9268817 w 9517857"/>
              <a:gd name="connsiteY70" fmla="*/ 53082 h 918356"/>
              <a:gd name="connsiteX71" fmla="*/ 9316667 w 9517857"/>
              <a:gd name="connsiteY71" fmla="*/ 45047 h 918356"/>
              <a:gd name="connsiteX72" fmla="*/ 9428209 w 9517857"/>
              <a:gd name="connsiteY72" fmla="*/ 29923 h 918356"/>
              <a:gd name="connsiteX73" fmla="*/ 9488916 w 9517857"/>
              <a:gd name="connsiteY7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17286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08371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349632 w 9517857"/>
              <a:gd name="connsiteY28" fmla="*/ 432583 h 918356"/>
              <a:gd name="connsiteX29" fmla="*/ 3479593 w 9517857"/>
              <a:gd name="connsiteY29" fmla="*/ 390437 h 918356"/>
              <a:gd name="connsiteX30" fmla="*/ 3651428 w 9517857"/>
              <a:gd name="connsiteY30" fmla="*/ 361807 h 918356"/>
              <a:gd name="connsiteX31" fmla="*/ 3844133 w 9517857"/>
              <a:gd name="connsiteY31" fmla="*/ 360648 h 918356"/>
              <a:gd name="connsiteX32" fmla="*/ 3933803 w 9517857"/>
              <a:gd name="connsiteY32" fmla="*/ 357315 h 918356"/>
              <a:gd name="connsiteX33" fmla="*/ 4266740 w 9517857"/>
              <a:gd name="connsiteY33" fmla="*/ 361454 h 918356"/>
              <a:gd name="connsiteX34" fmla="*/ 4512664 w 9517857"/>
              <a:gd name="connsiteY34" fmla="*/ 319948 h 918356"/>
              <a:gd name="connsiteX35" fmla="*/ 4616423 w 9517857"/>
              <a:gd name="connsiteY35" fmla="*/ 290914 h 918356"/>
              <a:gd name="connsiteX36" fmla="*/ 4689163 w 9517857"/>
              <a:gd name="connsiteY36" fmla="*/ 272812 h 918356"/>
              <a:gd name="connsiteX37" fmla="*/ 4783273 w 9517857"/>
              <a:gd name="connsiteY37" fmla="*/ 248463 h 918356"/>
              <a:gd name="connsiteX38" fmla="*/ 4908371 w 9517857"/>
              <a:gd name="connsiteY38" fmla="*/ 243659 h 918356"/>
              <a:gd name="connsiteX39" fmla="*/ 4981173 w 9517857"/>
              <a:gd name="connsiteY39" fmla="*/ 247103 h 918356"/>
              <a:gd name="connsiteX40" fmla="*/ 5060397 w 9517857"/>
              <a:gd name="connsiteY40" fmla="*/ 263688 h 918356"/>
              <a:gd name="connsiteX41" fmla="*/ 5252996 w 9517857"/>
              <a:gd name="connsiteY41" fmla="*/ 270655 h 918356"/>
              <a:gd name="connsiteX42" fmla="*/ 5358056 w 9517857"/>
              <a:gd name="connsiteY42" fmla="*/ 247248 h 918356"/>
              <a:gd name="connsiteX43" fmla="*/ 5426496 w 9517857"/>
              <a:gd name="connsiteY43" fmla="*/ 235142 h 918356"/>
              <a:gd name="connsiteX44" fmla="*/ 5497161 w 9517857"/>
              <a:gd name="connsiteY44" fmla="*/ 228808 h 918356"/>
              <a:gd name="connsiteX45" fmla="*/ 5826043 w 9517857"/>
              <a:gd name="connsiteY45" fmla="*/ 148073 h 918356"/>
              <a:gd name="connsiteX46" fmla="*/ 6007627 w 9517857"/>
              <a:gd name="connsiteY46" fmla="*/ 147126 h 918356"/>
              <a:gd name="connsiteX47" fmla="*/ 6194152 w 9517857"/>
              <a:gd name="connsiteY47" fmla="*/ 151772 h 918356"/>
              <a:gd name="connsiteX48" fmla="*/ 6281379 w 9517857"/>
              <a:gd name="connsiteY48" fmla="*/ 181626 h 918356"/>
              <a:gd name="connsiteX49" fmla="*/ 6489033 w 9517857"/>
              <a:gd name="connsiteY49" fmla="*/ 167648 h 918356"/>
              <a:gd name="connsiteX50" fmla="*/ 6544700 w 9517857"/>
              <a:gd name="connsiteY50" fmla="*/ 167161 h 918356"/>
              <a:gd name="connsiteX51" fmla="*/ 6648353 w 9517857"/>
              <a:gd name="connsiteY51" fmla="*/ 172250 h 918356"/>
              <a:gd name="connsiteX52" fmla="*/ 6736227 w 9517857"/>
              <a:gd name="connsiteY52" fmla="*/ 173216 h 918356"/>
              <a:gd name="connsiteX53" fmla="*/ 6977218 w 9517857"/>
              <a:gd name="connsiteY53" fmla="*/ 184289 h 918356"/>
              <a:gd name="connsiteX54" fmla="*/ 7065221 w 9517857"/>
              <a:gd name="connsiteY54" fmla="*/ 227531 h 918356"/>
              <a:gd name="connsiteX55" fmla="*/ 7358195 w 9517857"/>
              <a:gd name="connsiteY55" fmla="*/ 251740 h 918356"/>
              <a:gd name="connsiteX56" fmla="*/ 7565449 w 9517857"/>
              <a:gd name="connsiteY56" fmla="*/ 258950 h 918356"/>
              <a:gd name="connsiteX57" fmla="*/ 7599285 w 9517857"/>
              <a:gd name="connsiteY57" fmla="*/ 266021 h 918356"/>
              <a:gd name="connsiteX58" fmla="*/ 7644411 w 9517857"/>
              <a:gd name="connsiteY58" fmla="*/ 258986 h 918356"/>
              <a:gd name="connsiteX59" fmla="*/ 7965805 w 9517857"/>
              <a:gd name="connsiteY59" fmla="*/ 200355 h 918356"/>
              <a:gd name="connsiteX60" fmla="*/ 8147401 w 9517857"/>
              <a:gd name="connsiteY60" fmla="*/ 205617 h 918356"/>
              <a:gd name="connsiteX61" fmla="*/ 8256033 w 9517857"/>
              <a:gd name="connsiteY61" fmla="*/ 193713 h 918356"/>
              <a:gd name="connsiteX62" fmla="*/ 8614948 w 9517857"/>
              <a:gd name="connsiteY62" fmla="*/ 168247 h 918356"/>
              <a:gd name="connsiteX63" fmla="*/ 8715976 w 9517857"/>
              <a:gd name="connsiteY63" fmla="*/ 178374 h 918356"/>
              <a:gd name="connsiteX64" fmla="*/ 8778827 w 9517857"/>
              <a:gd name="connsiteY64" fmla="*/ 172936 h 918356"/>
              <a:gd name="connsiteX65" fmla="*/ 8855248 w 9517857"/>
              <a:gd name="connsiteY65" fmla="*/ 143149 h 918356"/>
              <a:gd name="connsiteX66" fmla="*/ 9010380 w 9517857"/>
              <a:gd name="connsiteY66" fmla="*/ 91891 h 918356"/>
              <a:gd name="connsiteX67" fmla="*/ 9110856 w 9517857"/>
              <a:gd name="connsiteY67" fmla="*/ 70997 h 918356"/>
              <a:gd name="connsiteX68" fmla="*/ 9268817 w 9517857"/>
              <a:gd name="connsiteY68" fmla="*/ 53082 h 918356"/>
              <a:gd name="connsiteX69" fmla="*/ 9316667 w 9517857"/>
              <a:gd name="connsiteY69" fmla="*/ 45047 h 918356"/>
              <a:gd name="connsiteX70" fmla="*/ 9428209 w 9517857"/>
              <a:gd name="connsiteY70" fmla="*/ 29923 h 918356"/>
              <a:gd name="connsiteX71" fmla="*/ 9488916 w 9517857"/>
              <a:gd name="connsiteY7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5060397 w 9517857"/>
              <a:gd name="connsiteY35" fmla="*/ 263688 h 918356"/>
              <a:gd name="connsiteX36" fmla="*/ 5252996 w 9517857"/>
              <a:gd name="connsiteY36" fmla="*/ 270655 h 918356"/>
              <a:gd name="connsiteX37" fmla="*/ 5358056 w 9517857"/>
              <a:gd name="connsiteY37" fmla="*/ 247248 h 918356"/>
              <a:gd name="connsiteX38" fmla="*/ 5426496 w 9517857"/>
              <a:gd name="connsiteY38" fmla="*/ 235142 h 918356"/>
              <a:gd name="connsiteX39" fmla="*/ 5497161 w 9517857"/>
              <a:gd name="connsiteY39" fmla="*/ 228808 h 918356"/>
              <a:gd name="connsiteX40" fmla="*/ 5826043 w 9517857"/>
              <a:gd name="connsiteY40" fmla="*/ 148073 h 918356"/>
              <a:gd name="connsiteX41" fmla="*/ 6007627 w 9517857"/>
              <a:gd name="connsiteY41" fmla="*/ 147126 h 918356"/>
              <a:gd name="connsiteX42" fmla="*/ 6194152 w 9517857"/>
              <a:gd name="connsiteY42" fmla="*/ 151772 h 918356"/>
              <a:gd name="connsiteX43" fmla="*/ 6281379 w 9517857"/>
              <a:gd name="connsiteY43" fmla="*/ 181626 h 918356"/>
              <a:gd name="connsiteX44" fmla="*/ 6489033 w 9517857"/>
              <a:gd name="connsiteY44" fmla="*/ 167648 h 918356"/>
              <a:gd name="connsiteX45" fmla="*/ 6544700 w 9517857"/>
              <a:gd name="connsiteY45" fmla="*/ 167161 h 918356"/>
              <a:gd name="connsiteX46" fmla="*/ 6648353 w 9517857"/>
              <a:gd name="connsiteY46" fmla="*/ 172250 h 918356"/>
              <a:gd name="connsiteX47" fmla="*/ 6736227 w 9517857"/>
              <a:gd name="connsiteY47" fmla="*/ 173216 h 918356"/>
              <a:gd name="connsiteX48" fmla="*/ 6977218 w 9517857"/>
              <a:gd name="connsiteY48" fmla="*/ 184289 h 918356"/>
              <a:gd name="connsiteX49" fmla="*/ 7065221 w 9517857"/>
              <a:gd name="connsiteY49" fmla="*/ 227531 h 918356"/>
              <a:gd name="connsiteX50" fmla="*/ 7358195 w 9517857"/>
              <a:gd name="connsiteY50" fmla="*/ 251740 h 918356"/>
              <a:gd name="connsiteX51" fmla="*/ 7565449 w 9517857"/>
              <a:gd name="connsiteY51" fmla="*/ 258950 h 918356"/>
              <a:gd name="connsiteX52" fmla="*/ 7599285 w 9517857"/>
              <a:gd name="connsiteY52" fmla="*/ 266021 h 918356"/>
              <a:gd name="connsiteX53" fmla="*/ 7644411 w 9517857"/>
              <a:gd name="connsiteY53" fmla="*/ 258986 h 918356"/>
              <a:gd name="connsiteX54" fmla="*/ 7965805 w 9517857"/>
              <a:gd name="connsiteY54" fmla="*/ 200355 h 918356"/>
              <a:gd name="connsiteX55" fmla="*/ 8147401 w 9517857"/>
              <a:gd name="connsiteY55" fmla="*/ 205617 h 918356"/>
              <a:gd name="connsiteX56" fmla="*/ 8256033 w 9517857"/>
              <a:gd name="connsiteY56" fmla="*/ 193713 h 918356"/>
              <a:gd name="connsiteX57" fmla="*/ 8614948 w 9517857"/>
              <a:gd name="connsiteY57" fmla="*/ 168247 h 918356"/>
              <a:gd name="connsiteX58" fmla="*/ 8715976 w 9517857"/>
              <a:gd name="connsiteY58" fmla="*/ 178374 h 918356"/>
              <a:gd name="connsiteX59" fmla="*/ 8778827 w 9517857"/>
              <a:gd name="connsiteY59" fmla="*/ 172936 h 918356"/>
              <a:gd name="connsiteX60" fmla="*/ 8855248 w 9517857"/>
              <a:gd name="connsiteY60" fmla="*/ 143149 h 918356"/>
              <a:gd name="connsiteX61" fmla="*/ 9010380 w 9517857"/>
              <a:gd name="connsiteY61" fmla="*/ 91891 h 918356"/>
              <a:gd name="connsiteX62" fmla="*/ 9110856 w 9517857"/>
              <a:gd name="connsiteY62" fmla="*/ 70997 h 918356"/>
              <a:gd name="connsiteX63" fmla="*/ 9268817 w 9517857"/>
              <a:gd name="connsiteY63" fmla="*/ 53082 h 918356"/>
              <a:gd name="connsiteX64" fmla="*/ 9316667 w 9517857"/>
              <a:gd name="connsiteY64" fmla="*/ 45047 h 918356"/>
              <a:gd name="connsiteX65" fmla="*/ 9428209 w 9517857"/>
              <a:gd name="connsiteY65" fmla="*/ 29923 h 918356"/>
              <a:gd name="connsiteX66" fmla="*/ 9488916 w 9517857"/>
              <a:gd name="connsiteY6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65449 w 9517857"/>
              <a:gd name="connsiteY50" fmla="*/ 258950 h 918356"/>
              <a:gd name="connsiteX51" fmla="*/ 7599285 w 9517857"/>
              <a:gd name="connsiteY51" fmla="*/ 266021 h 918356"/>
              <a:gd name="connsiteX52" fmla="*/ 7644411 w 9517857"/>
              <a:gd name="connsiteY52" fmla="*/ 258986 h 918356"/>
              <a:gd name="connsiteX53" fmla="*/ 7965805 w 9517857"/>
              <a:gd name="connsiteY53" fmla="*/ 200355 h 918356"/>
              <a:gd name="connsiteX54" fmla="*/ 8147401 w 9517857"/>
              <a:gd name="connsiteY54" fmla="*/ 205617 h 918356"/>
              <a:gd name="connsiteX55" fmla="*/ 8256033 w 9517857"/>
              <a:gd name="connsiteY55" fmla="*/ 193713 h 918356"/>
              <a:gd name="connsiteX56" fmla="*/ 8614948 w 9517857"/>
              <a:gd name="connsiteY56" fmla="*/ 168247 h 918356"/>
              <a:gd name="connsiteX57" fmla="*/ 8715976 w 9517857"/>
              <a:gd name="connsiteY57" fmla="*/ 178374 h 918356"/>
              <a:gd name="connsiteX58" fmla="*/ 8778827 w 9517857"/>
              <a:gd name="connsiteY58" fmla="*/ 172936 h 918356"/>
              <a:gd name="connsiteX59" fmla="*/ 8855248 w 9517857"/>
              <a:gd name="connsiteY59" fmla="*/ 143149 h 918356"/>
              <a:gd name="connsiteX60" fmla="*/ 9010380 w 9517857"/>
              <a:gd name="connsiteY60" fmla="*/ 91891 h 918356"/>
              <a:gd name="connsiteX61" fmla="*/ 9110856 w 9517857"/>
              <a:gd name="connsiteY61" fmla="*/ 70997 h 918356"/>
              <a:gd name="connsiteX62" fmla="*/ 9268817 w 9517857"/>
              <a:gd name="connsiteY62" fmla="*/ 53082 h 918356"/>
              <a:gd name="connsiteX63" fmla="*/ 9316667 w 9517857"/>
              <a:gd name="connsiteY63" fmla="*/ 45047 h 918356"/>
              <a:gd name="connsiteX64" fmla="*/ 9428209 w 9517857"/>
              <a:gd name="connsiteY64" fmla="*/ 29923 h 918356"/>
              <a:gd name="connsiteX65" fmla="*/ 9488916 w 9517857"/>
              <a:gd name="connsiteY6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33497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517857" h="918356">
                <a:moveTo>
                  <a:pt x="9488916" y="0"/>
                </a:moveTo>
                <a:cubicBezTo>
                  <a:pt x="9488916" y="4"/>
                  <a:pt x="9517857" y="8"/>
                  <a:pt x="9517857" y="12"/>
                </a:cubicBez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43787" y="896774"/>
                  <a:pt x="165164" y="876200"/>
                  <a:pt x="275005" y="823579"/>
                </a:cubicBezTo>
                <a:cubicBezTo>
                  <a:pt x="303983" y="822437"/>
                  <a:pt x="463362" y="797521"/>
                  <a:pt x="587824" y="798195"/>
                </a:cubicBezTo>
                <a:cubicBezTo>
                  <a:pt x="671820" y="782014"/>
                  <a:pt x="709249" y="756211"/>
                  <a:pt x="752936" y="742843"/>
                </a:cubicBezTo>
                <a:cubicBezTo>
                  <a:pt x="753143" y="742108"/>
                  <a:pt x="855524" y="731802"/>
                  <a:pt x="855732" y="731068"/>
                </a:cubicBezTo>
                <a:lnTo>
                  <a:pt x="901402" y="72904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142754" y="725374"/>
                </a:lnTo>
                <a:cubicBezTo>
                  <a:pt x="1161934" y="741488"/>
                  <a:pt x="1192998" y="730741"/>
                  <a:pt x="1218120" y="713280"/>
                </a:cubicBezTo>
                <a:cubicBezTo>
                  <a:pt x="1288137" y="728145"/>
                  <a:pt x="1441266" y="703136"/>
                  <a:pt x="1580688" y="693697"/>
                </a:cubicBezTo>
                <a:cubicBezTo>
                  <a:pt x="1690220" y="687940"/>
                  <a:pt x="1953329" y="686327"/>
                  <a:pt x="2054652" y="656648"/>
                </a:cubicBezTo>
                <a:cubicBezTo>
                  <a:pt x="2197919" y="640009"/>
                  <a:pt x="2242213" y="602231"/>
                  <a:pt x="2440292" y="593862"/>
                </a:cubicBezTo>
                <a:cubicBezTo>
                  <a:pt x="2498054" y="570795"/>
                  <a:pt x="2487814" y="582373"/>
                  <a:pt x="2547829" y="566150"/>
                </a:cubicBezTo>
                <a:cubicBezTo>
                  <a:pt x="2590063" y="560511"/>
                  <a:pt x="2663785" y="562604"/>
                  <a:pt x="2693698" y="560029"/>
                </a:cubicBezTo>
                <a:lnTo>
                  <a:pt x="2727306" y="550698"/>
                </a:lnTo>
                <a:cubicBezTo>
                  <a:pt x="2848692" y="554400"/>
                  <a:pt x="2958192" y="511095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68071" y="460774"/>
                  <a:pt x="3306712" y="445937"/>
                  <a:pt x="3349632" y="432583"/>
                </a:cubicBezTo>
                <a:cubicBezTo>
                  <a:pt x="3395846" y="408723"/>
                  <a:pt x="3413121" y="424108"/>
                  <a:pt x="3479593" y="390437"/>
                </a:cubicBezTo>
                <a:cubicBezTo>
                  <a:pt x="3529028" y="395323"/>
                  <a:pt x="3558345" y="374635"/>
                  <a:pt x="3651428" y="361807"/>
                </a:cubicBezTo>
                <a:cubicBezTo>
                  <a:pt x="3712185" y="356842"/>
                  <a:pt x="3797071" y="361397"/>
                  <a:pt x="3844133" y="360648"/>
                </a:cubicBezTo>
                <a:cubicBezTo>
                  <a:pt x="3874763" y="358421"/>
                  <a:pt x="3894424" y="355381"/>
                  <a:pt x="3933803" y="357315"/>
                </a:cubicBezTo>
                <a:cubicBezTo>
                  <a:pt x="4070513" y="389944"/>
                  <a:pt x="4159924" y="363190"/>
                  <a:pt x="4266740" y="361454"/>
                </a:cubicBezTo>
                <a:cubicBezTo>
                  <a:pt x="4363217" y="355226"/>
                  <a:pt x="4418727" y="331705"/>
                  <a:pt x="4512664" y="319948"/>
                </a:cubicBezTo>
                <a:cubicBezTo>
                  <a:pt x="4570011" y="315138"/>
                  <a:pt x="4557768" y="315381"/>
                  <a:pt x="4616423" y="290914"/>
                </a:cubicBezTo>
                <a:cubicBezTo>
                  <a:pt x="4661524" y="279000"/>
                  <a:pt x="4734615" y="256339"/>
                  <a:pt x="4783273" y="248463"/>
                </a:cubicBezTo>
                <a:cubicBezTo>
                  <a:pt x="4821293" y="243604"/>
                  <a:pt x="4827846" y="257317"/>
                  <a:pt x="4908371" y="243659"/>
                </a:cubicBezTo>
                <a:cubicBezTo>
                  <a:pt x="4986658" y="247358"/>
                  <a:pt x="5178049" y="283488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08968" y="179307"/>
                  <a:pt x="5723211" y="165860"/>
                  <a:pt x="5826043" y="148073"/>
                </a:cubicBezTo>
                <a:cubicBezTo>
                  <a:pt x="5943127" y="133166"/>
                  <a:pt x="5887129" y="193078"/>
                  <a:pt x="6007627" y="147126"/>
                </a:cubicBezTo>
                <a:cubicBezTo>
                  <a:pt x="6068978" y="147742"/>
                  <a:pt x="6148527" y="146022"/>
                  <a:pt x="6194152" y="151772"/>
                </a:cubicBezTo>
                <a:cubicBezTo>
                  <a:pt x="6222009" y="167972"/>
                  <a:pt x="6263706" y="156680"/>
                  <a:pt x="6281379" y="181626"/>
                </a:cubicBezTo>
                <a:cubicBezTo>
                  <a:pt x="6323773" y="183727"/>
                  <a:pt x="6445146" y="170059"/>
                  <a:pt x="6489033" y="167648"/>
                </a:cubicBezTo>
                <a:cubicBezTo>
                  <a:pt x="6545473" y="165758"/>
                  <a:pt x="6493438" y="156983"/>
                  <a:pt x="6544700" y="167161"/>
                </a:cubicBezTo>
                <a:cubicBezTo>
                  <a:pt x="6608542" y="169179"/>
                  <a:pt x="6633758" y="161125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1725" y="216289"/>
                  <a:pt x="7065221" y="227531"/>
                </a:cubicBezTo>
                <a:cubicBezTo>
                  <a:pt x="7128717" y="238773"/>
                  <a:pt x="7283197" y="241480"/>
                  <a:pt x="7358195" y="251740"/>
                </a:cubicBezTo>
                <a:cubicBezTo>
                  <a:pt x="7482863" y="251440"/>
                  <a:pt x="7483241" y="278242"/>
                  <a:pt x="7599285" y="266021"/>
                </a:cubicBezTo>
                <a:cubicBezTo>
                  <a:pt x="7611616" y="262940"/>
                  <a:pt x="7602325" y="281791"/>
                  <a:pt x="7644411" y="258986"/>
                </a:cubicBezTo>
                <a:cubicBezTo>
                  <a:pt x="7708470" y="261472"/>
                  <a:pt x="7881974" y="209250"/>
                  <a:pt x="7965805" y="200355"/>
                </a:cubicBezTo>
                <a:cubicBezTo>
                  <a:pt x="8039440" y="22368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33957" y="187485"/>
                  <a:pt x="8410522" y="174161"/>
                  <a:pt x="8614948" y="168247"/>
                </a:cubicBezTo>
                <a:cubicBezTo>
                  <a:pt x="8643157" y="17352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806309" y="165993"/>
                  <a:pt x="8813197" y="165802"/>
                  <a:pt x="8855248" y="143149"/>
                </a:cubicBezTo>
                <a:cubicBezTo>
                  <a:pt x="8915094" y="111285"/>
                  <a:pt x="8990027" y="124198"/>
                  <a:pt x="9010380" y="91891"/>
                </a:cubicBezTo>
                <a:cubicBezTo>
                  <a:pt x="9027103" y="89553"/>
                  <a:pt x="9092266" y="72386"/>
                  <a:pt x="9110856" y="70997"/>
                </a:cubicBezTo>
                <a:cubicBezTo>
                  <a:pt x="9153978" y="71359"/>
                  <a:pt x="9209809" y="53285"/>
                  <a:pt x="9268817" y="53082"/>
                </a:cubicBezTo>
                <a:cubicBezTo>
                  <a:pt x="9279136" y="58888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lnTo>
                  <a:pt x="9488916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C99078D-038A-F07B-6398-5D21D627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71" y="908471"/>
            <a:ext cx="10287000" cy="7675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App </a:t>
            </a:r>
            <a:r>
              <a:rPr lang="en-US" err="1"/>
              <a:t>struktúra</a:t>
            </a:r>
            <a:r>
              <a:rPr lang="en-US"/>
              <a:t> </a:t>
            </a:r>
            <a:r>
              <a:rPr lang="en-US" err="1"/>
              <a:t>szemléltetés</a:t>
            </a:r>
          </a:p>
        </p:txBody>
      </p:sp>
      <p:pic>
        <p:nvPicPr>
          <p:cNvPr id="4" name="Tartalom helye 3" descr="A képen diagram, Tervrajz, Műszaki rajz, sematikus rajz látható&#10;&#10;Automatikusan generált leírás">
            <a:extLst>
              <a:ext uri="{FF2B5EF4-FFF2-40B4-BE49-F238E27FC236}">
                <a16:creationId xmlns:a16="http://schemas.microsoft.com/office/drawing/2014/main" id="{F591673C-6ED0-203F-C057-856E3B51E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3627" y="2254762"/>
            <a:ext cx="9748116" cy="40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7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E63E13D-7335-4337-809C-839A2B03A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2374328-2BDE-4532-B9B5-B50C210FE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504786" y="5989626"/>
            <a:ext cx="8687213" cy="868372"/>
          </a:xfrm>
          <a:custGeom>
            <a:avLst/>
            <a:gdLst>
              <a:gd name="connsiteX0" fmla="*/ 1580052 w 8687213"/>
              <a:gd name="connsiteY0" fmla="*/ 993747 h 993747"/>
              <a:gd name="connsiteX1" fmla="*/ 1519593 w 8687213"/>
              <a:gd name="connsiteY1" fmla="*/ 967639 h 993747"/>
              <a:gd name="connsiteX2" fmla="*/ 1361447 w 8687213"/>
              <a:gd name="connsiteY2" fmla="*/ 957963 h 993747"/>
              <a:gd name="connsiteX3" fmla="*/ 1185933 w 8687213"/>
              <a:gd name="connsiteY3" fmla="*/ 920695 h 993747"/>
              <a:gd name="connsiteX4" fmla="*/ 1027496 w 8687213"/>
              <a:gd name="connsiteY4" fmla="*/ 883620 h 993747"/>
              <a:gd name="connsiteX5" fmla="*/ 817780 w 8687213"/>
              <a:gd name="connsiteY5" fmla="*/ 821584 h 993747"/>
              <a:gd name="connsiteX6" fmla="*/ 650022 w 8687213"/>
              <a:gd name="connsiteY6" fmla="*/ 766889 h 993747"/>
              <a:gd name="connsiteX7" fmla="*/ 418247 w 8687213"/>
              <a:gd name="connsiteY7" fmla="*/ 698265 h 993747"/>
              <a:gd name="connsiteX8" fmla="*/ 254500 w 8687213"/>
              <a:gd name="connsiteY8" fmla="*/ 680261 h 993747"/>
              <a:gd name="connsiteX9" fmla="*/ 141081 w 8687213"/>
              <a:gd name="connsiteY9" fmla="*/ 735175 h 993747"/>
              <a:gd name="connsiteX10" fmla="*/ 38679 w 8687213"/>
              <a:gd name="connsiteY10" fmla="*/ 761135 h 993747"/>
              <a:gd name="connsiteX11" fmla="*/ 0 w 8687213"/>
              <a:gd name="connsiteY11" fmla="*/ 769375 h 993747"/>
              <a:gd name="connsiteX12" fmla="*/ 0 w 8687213"/>
              <a:gd name="connsiteY12" fmla="*/ 0 h 993747"/>
              <a:gd name="connsiteX13" fmla="*/ 8687213 w 8687213"/>
              <a:gd name="connsiteY13" fmla="*/ 0 h 993747"/>
              <a:gd name="connsiteX14" fmla="*/ 8635222 w 8687213"/>
              <a:gd name="connsiteY14" fmla="*/ 15973 h 993747"/>
              <a:gd name="connsiteX15" fmla="*/ 8587608 w 8687213"/>
              <a:gd name="connsiteY15" fmla="*/ 24663 h 993747"/>
              <a:gd name="connsiteX16" fmla="*/ 8326856 w 8687213"/>
              <a:gd name="connsiteY16" fmla="*/ 87429 h 993747"/>
              <a:gd name="connsiteX17" fmla="*/ 8253858 w 8687213"/>
              <a:gd name="connsiteY17" fmla="*/ 100924 h 993747"/>
              <a:gd name="connsiteX18" fmla="*/ 8056469 w 8687213"/>
              <a:gd name="connsiteY18" fmla="*/ 107467 h 993747"/>
              <a:gd name="connsiteX19" fmla="*/ 7880307 w 8687213"/>
              <a:gd name="connsiteY19" fmla="*/ 138318 h 993747"/>
              <a:gd name="connsiteX20" fmla="*/ 7695433 w 8687213"/>
              <a:gd name="connsiteY20" fmla="*/ 172015 h 993747"/>
              <a:gd name="connsiteX21" fmla="*/ 7473794 w 8687213"/>
              <a:gd name="connsiteY21" fmla="*/ 253418 h 993747"/>
              <a:gd name="connsiteX22" fmla="*/ 7132327 w 8687213"/>
              <a:gd name="connsiteY22" fmla="*/ 367953 h 993747"/>
              <a:gd name="connsiteX23" fmla="*/ 7023566 w 8687213"/>
              <a:gd name="connsiteY23" fmla="*/ 393901 h 993747"/>
              <a:gd name="connsiteX24" fmla="*/ 6756354 w 8687213"/>
              <a:gd name="connsiteY24" fmla="*/ 425148 h 993747"/>
              <a:gd name="connsiteX25" fmla="*/ 6544949 w 8687213"/>
              <a:gd name="connsiteY25" fmla="*/ 464280 h 993747"/>
              <a:gd name="connsiteX26" fmla="*/ 6432157 w 8687213"/>
              <a:gd name="connsiteY26" fmla="*/ 518765 h 993747"/>
              <a:gd name="connsiteX27" fmla="*/ 6319347 w 8687213"/>
              <a:gd name="connsiteY27" fmla="*/ 561397 h 993747"/>
              <a:gd name="connsiteX28" fmla="*/ 6162120 w 8687213"/>
              <a:gd name="connsiteY28" fmla="*/ 598506 h 993747"/>
              <a:gd name="connsiteX29" fmla="*/ 5989629 w 8687213"/>
              <a:gd name="connsiteY29" fmla="*/ 635612 h 993747"/>
              <a:gd name="connsiteX30" fmla="*/ 5869417 w 8687213"/>
              <a:gd name="connsiteY30" fmla="*/ 660550 h 993747"/>
              <a:gd name="connsiteX31" fmla="*/ 5586689 w 8687213"/>
              <a:gd name="connsiteY31" fmla="*/ 686972 h 993747"/>
              <a:gd name="connsiteX32" fmla="*/ 5547133 w 8687213"/>
              <a:gd name="connsiteY32" fmla="*/ 692174 h 993747"/>
              <a:gd name="connsiteX33" fmla="*/ 5439908 w 8687213"/>
              <a:gd name="connsiteY33" fmla="*/ 694590 h 993747"/>
              <a:gd name="connsiteX34" fmla="*/ 5398981 w 8687213"/>
              <a:gd name="connsiteY34" fmla="*/ 697466 h 993747"/>
              <a:gd name="connsiteX35" fmla="*/ 5390374 w 8687213"/>
              <a:gd name="connsiteY35" fmla="*/ 698676 h 993747"/>
              <a:gd name="connsiteX36" fmla="*/ 5235954 w 8687213"/>
              <a:gd name="connsiteY36" fmla="*/ 697662 h 993747"/>
              <a:gd name="connsiteX37" fmla="*/ 5106955 w 8687213"/>
              <a:gd name="connsiteY37" fmla="*/ 723975 h 993747"/>
              <a:gd name="connsiteX38" fmla="*/ 4952010 w 8687213"/>
              <a:gd name="connsiteY38" fmla="*/ 748598 h 993747"/>
              <a:gd name="connsiteX39" fmla="*/ 4618217 w 8687213"/>
              <a:gd name="connsiteY39" fmla="*/ 799247 h 993747"/>
              <a:gd name="connsiteX40" fmla="*/ 4466020 w 8687213"/>
              <a:gd name="connsiteY40" fmla="*/ 825311 h 993747"/>
              <a:gd name="connsiteX41" fmla="*/ 4332727 w 8687213"/>
              <a:gd name="connsiteY41" fmla="*/ 839840 h 993747"/>
              <a:gd name="connsiteX42" fmla="*/ 4262741 w 8687213"/>
              <a:gd name="connsiteY42" fmla="*/ 837139 h 993747"/>
              <a:gd name="connsiteX43" fmla="*/ 3938413 w 8687213"/>
              <a:gd name="connsiteY43" fmla="*/ 864886 h 993747"/>
              <a:gd name="connsiteX44" fmla="*/ 3901145 w 8687213"/>
              <a:gd name="connsiteY44" fmla="*/ 867699 h 993747"/>
              <a:gd name="connsiteX45" fmla="*/ 3785894 w 8687213"/>
              <a:gd name="connsiteY45" fmla="*/ 859014 h 993747"/>
              <a:gd name="connsiteX46" fmla="*/ 3718584 w 8687213"/>
              <a:gd name="connsiteY46" fmla="*/ 844578 h 993747"/>
              <a:gd name="connsiteX47" fmla="*/ 3679660 w 8687213"/>
              <a:gd name="connsiteY47" fmla="*/ 838507 h 993747"/>
              <a:gd name="connsiteX48" fmla="*/ 3652650 w 8687213"/>
              <a:gd name="connsiteY48" fmla="*/ 831847 h 993747"/>
              <a:gd name="connsiteX49" fmla="*/ 3448213 w 8687213"/>
              <a:gd name="connsiteY49" fmla="*/ 823866 h 993747"/>
              <a:gd name="connsiteX50" fmla="*/ 3393968 w 8687213"/>
              <a:gd name="connsiteY50" fmla="*/ 807743 h 993747"/>
              <a:gd name="connsiteX51" fmla="*/ 3201081 w 8687213"/>
              <a:gd name="connsiteY51" fmla="*/ 820560 h 993747"/>
              <a:gd name="connsiteX52" fmla="*/ 3114795 w 8687213"/>
              <a:gd name="connsiteY52" fmla="*/ 838769 h 993747"/>
              <a:gd name="connsiteX53" fmla="*/ 2779752 w 8687213"/>
              <a:gd name="connsiteY53" fmla="*/ 874920 h 993747"/>
              <a:gd name="connsiteX54" fmla="*/ 2740136 w 8687213"/>
              <a:gd name="connsiteY54" fmla="*/ 874599 h 993747"/>
              <a:gd name="connsiteX55" fmla="*/ 2712146 w 8687213"/>
              <a:gd name="connsiteY55" fmla="*/ 871970 h 993747"/>
              <a:gd name="connsiteX56" fmla="*/ 2636414 w 8687213"/>
              <a:gd name="connsiteY56" fmla="*/ 878165 h 993747"/>
              <a:gd name="connsiteX57" fmla="*/ 2508998 w 8687213"/>
              <a:gd name="connsiteY57" fmla="*/ 893820 h 993747"/>
              <a:gd name="connsiteX58" fmla="*/ 2451233 w 8687213"/>
              <a:gd name="connsiteY58" fmla="*/ 890380 h 993747"/>
              <a:gd name="connsiteX59" fmla="*/ 2247293 w 8687213"/>
              <a:gd name="connsiteY59" fmla="*/ 910792 h 993747"/>
              <a:gd name="connsiteX60" fmla="*/ 2074724 w 8687213"/>
              <a:gd name="connsiteY60" fmla="*/ 921278 h 993747"/>
              <a:gd name="connsiteX61" fmla="*/ 1940429 w 8687213"/>
              <a:gd name="connsiteY61" fmla="*/ 935455 h 993747"/>
              <a:gd name="connsiteX62" fmla="*/ 1713808 w 8687213"/>
              <a:gd name="connsiteY62" fmla="*/ 971564 h 993747"/>
              <a:gd name="connsiteX63" fmla="*/ 1580052 w 8687213"/>
              <a:gd name="connsiteY63" fmla="*/ 993747 h 99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687213" h="993747">
                <a:moveTo>
                  <a:pt x="1580052" y="993747"/>
                </a:moveTo>
                <a:lnTo>
                  <a:pt x="1519593" y="967639"/>
                </a:lnTo>
                <a:lnTo>
                  <a:pt x="1361447" y="957963"/>
                </a:lnTo>
                <a:lnTo>
                  <a:pt x="1185933" y="920695"/>
                </a:lnTo>
                <a:lnTo>
                  <a:pt x="1027496" y="883620"/>
                </a:lnTo>
                <a:cubicBezTo>
                  <a:pt x="943641" y="896179"/>
                  <a:pt x="873226" y="819721"/>
                  <a:pt x="817780" y="821584"/>
                </a:cubicBezTo>
                <a:cubicBezTo>
                  <a:pt x="748059" y="798043"/>
                  <a:pt x="693618" y="763304"/>
                  <a:pt x="650022" y="766889"/>
                </a:cubicBezTo>
                <a:cubicBezTo>
                  <a:pt x="557594" y="750471"/>
                  <a:pt x="548312" y="662968"/>
                  <a:pt x="418247" y="698265"/>
                </a:cubicBezTo>
                <a:cubicBezTo>
                  <a:pt x="351636" y="686539"/>
                  <a:pt x="300694" y="674109"/>
                  <a:pt x="254500" y="680261"/>
                </a:cubicBezTo>
                <a:cubicBezTo>
                  <a:pt x="175181" y="686414"/>
                  <a:pt x="188261" y="719341"/>
                  <a:pt x="141081" y="735175"/>
                </a:cubicBezTo>
                <a:cubicBezTo>
                  <a:pt x="117491" y="743092"/>
                  <a:pt x="75157" y="753099"/>
                  <a:pt x="38679" y="761135"/>
                </a:cubicBezTo>
                <a:lnTo>
                  <a:pt x="0" y="769375"/>
                </a:lnTo>
                <a:lnTo>
                  <a:pt x="0" y="0"/>
                </a:lnTo>
                <a:lnTo>
                  <a:pt x="8687213" y="0"/>
                </a:lnTo>
                <a:lnTo>
                  <a:pt x="8635222" y="15973"/>
                </a:lnTo>
                <a:cubicBezTo>
                  <a:pt x="8618002" y="20477"/>
                  <a:pt x="8601723" y="23703"/>
                  <a:pt x="8587608" y="24663"/>
                </a:cubicBezTo>
                <a:cubicBezTo>
                  <a:pt x="8481978" y="59303"/>
                  <a:pt x="8382482" y="74718"/>
                  <a:pt x="8326856" y="87429"/>
                </a:cubicBezTo>
                <a:cubicBezTo>
                  <a:pt x="8298415" y="76370"/>
                  <a:pt x="8278191" y="96425"/>
                  <a:pt x="8253858" y="100924"/>
                </a:cubicBezTo>
                <a:cubicBezTo>
                  <a:pt x="8206740" y="106424"/>
                  <a:pt x="8095605" y="104841"/>
                  <a:pt x="8056469" y="107467"/>
                </a:cubicBezTo>
                <a:cubicBezTo>
                  <a:pt x="7906552" y="114948"/>
                  <a:pt x="7939029" y="128035"/>
                  <a:pt x="7880307" y="138318"/>
                </a:cubicBezTo>
                <a:cubicBezTo>
                  <a:pt x="7818683" y="149550"/>
                  <a:pt x="7764896" y="170271"/>
                  <a:pt x="7695433" y="172015"/>
                </a:cubicBezTo>
                <a:cubicBezTo>
                  <a:pt x="7615608" y="168131"/>
                  <a:pt x="7551212" y="238910"/>
                  <a:pt x="7473794" y="253418"/>
                </a:cubicBezTo>
                <a:cubicBezTo>
                  <a:pt x="7396376" y="267925"/>
                  <a:pt x="7171651" y="353797"/>
                  <a:pt x="7132327" y="367953"/>
                </a:cubicBezTo>
                <a:cubicBezTo>
                  <a:pt x="7065866" y="380769"/>
                  <a:pt x="7059950" y="402924"/>
                  <a:pt x="7023566" y="393901"/>
                </a:cubicBezTo>
                <a:cubicBezTo>
                  <a:pt x="6972377" y="406026"/>
                  <a:pt x="6812160" y="413418"/>
                  <a:pt x="6756354" y="425148"/>
                </a:cubicBezTo>
                <a:cubicBezTo>
                  <a:pt x="6698429" y="450329"/>
                  <a:pt x="6553794" y="456983"/>
                  <a:pt x="6544949" y="464280"/>
                </a:cubicBezTo>
                <a:cubicBezTo>
                  <a:pt x="6515240" y="460234"/>
                  <a:pt x="6449087" y="511492"/>
                  <a:pt x="6432157" y="518765"/>
                </a:cubicBezTo>
                <a:cubicBezTo>
                  <a:pt x="6392705" y="530955"/>
                  <a:pt x="6377997" y="541606"/>
                  <a:pt x="6319347" y="561397"/>
                </a:cubicBezTo>
                <a:cubicBezTo>
                  <a:pt x="6261959" y="573526"/>
                  <a:pt x="6253695" y="582746"/>
                  <a:pt x="6162120" y="598506"/>
                </a:cubicBezTo>
                <a:cubicBezTo>
                  <a:pt x="5966021" y="607829"/>
                  <a:pt x="6067168" y="622678"/>
                  <a:pt x="5989629" y="635612"/>
                </a:cubicBezTo>
                <a:cubicBezTo>
                  <a:pt x="5946383" y="640445"/>
                  <a:pt x="5906393" y="645360"/>
                  <a:pt x="5869417" y="660550"/>
                </a:cubicBezTo>
                <a:cubicBezTo>
                  <a:pt x="5828911" y="665010"/>
                  <a:pt x="5619707" y="678413"/>
                  <a:pt x="5586689" y="686972"/>
                </a:cubicBezTo>
                <a:cubicBezTo>
                  <a:pt x="5571494" y="683703"/>
                  <a:pt x="5557869" y="683279"/>
                  <a:pt x="5547133" y="692174"/>
                </a:cubicBezTo>
                <a:cubicBezTo>
                  <a:pt x="5522669" y="693444"/>
                  <a:pt x="5464600" y="693708"/>
                  <a:pt x="5439908" y="694590"/>
                </a:cubicBezTo>
                <a:lnTo>
                  <a:pt x="5398981" y="697466"/>
                </a:lnTo>
                <a:lnTo>
                  <a:pt x="5390374" y="698676"/>
                </a:lnTo>
                <a:cubicBezTo>
                  <a:pt x="5363203" y="698709"/>
                  <a:pt x="5283191" y="693446"/>
                  <a:pt x="5235954" y="697662"/>
                </a:cubicBezTo>
                <a:lnTo>
                  <a:pt x="5106955" y="723975"/>
                </a:lnTo>
                <a:cubicBezTo>
                  <a:pt x="5055306" y="732182"/>
                  <a:pt x="5004327" y="744973"/>
                  <a:pt x="4952010" y="748598"/>
                </a:cubicBezTo>
                <a:cubicBezTo>
                  <a:pt x="4789198" y="759876"/>
                  <a:pt x="4729481" y="782364"/>
                  <a:pt x="4618217" y="799247"/>
                </a:cubicBezTo>
                <a:cubicBezTo>
                  <a:pt x="4560794" y="825970"/>
                  <a:pt x="4534355" y="808120"/>
                  <a:pt x="4466020" y="825311"/>
                </a:cubicBezTo>
                <a:lnTo>
                  <a:pt x="4332727" y="839840"/>
                </a:lnTo>
                <a:lnTo>
                  <a:pt x="4262741" y="837139"/>
                </a:lnTo>
                <a:cubicBezTo>
                  <a:pt x="4199478" y="841163"/>
                  <a:pt x="4030401" y="842979"/>
                  <a:pt x="3938413" y="864886"/>
                </a:cubicBezTo>
                <a:cubicBezTo>
                  <a:pt x="3926082" y="864638"/>
                  <a:pt x="3911810" y="867213"/>
                  <a:pt x="3901145" y="867699"/>
                </a:cubicBezTo>
                <a:lnTo>
                  <a:pt x="3785894" y="859014"/>
                </a:lnTo>
                <a:cubicBezTo>
                  <a:pt x="3764445" y="854219"/>
                  <a:pt x="3745483" y="835861"/>
                  <a:pt x="3718584" y="844578"/>
                </a:cubicBezTo>
                <a:cubicBezTo>
                  <a:pt x="3724777" y="834496"/>
                  <a:pt x="3686856" y="847242"/>
                  <a:pt x="3679660" y="838507"/>
                </a:cubicBezTo>
                <a:cubicBezTo>
                  <a:pt x="3675491" y="831274"/>
                  <a:pt x="3663017" y="833456"/>
                  <a:pt x="3652650" y="831847"/>
                </a:cubicBezTo>
                <a:cubicBezTo>
                  <a:pt x="3614075" y="829407"/>
                  <a:pt x="3491326" y="827884"/>
                  <a:pt x="3448213" y="823866"/>
                </a:cubicBezTo>
                <a:cubicBezTo>
                  <a:pt x="3412646" y="819510"/>
                  <a:pt x="3425554" y="809220"/>
                  <a:pt x="3393968" y="807743"/>
                </a:cubicBezTo>
                <a:cubicBezTo>
                  <a:pt x="3329673" y="812015"/>
                  <a:pt x="3265377" y="805079"/>
                  <a:pt x="3201081" y="820560"/>
                </a:cubicBezTo>
                <a:lnTo>
                  <a:pt x="3114795" y="838769"/>
                </a:lnTo>
                <a:cubicBezTo>
                  <a:pt x="3012853" y="859037"/>
                  <a:pt x="2842195" y="868948"/>
                  <a:pt x="2779752" y="874920"/>
                </a:cubicBezTo>
                <a:cubicBezTo>
                  <a:pt x="2783784" y="864095"/>
                  <a:pt x="2749028" y="882151"/>
                  <a:pt x="2740136" y="874599"/>
                </a:cubicBezTo>
                <a:cubicBezTo>
                  <a:pt x="2734542" y="868087"/>
                  <a:pt x="2722695" y="872047"/>
                  <a:pt x="2712146" y="871970"/>
                </a:cubicBezTo>
                <a:cubicBezTo>
                  <a:pt x="2701976" y="866541"/>
                  <a:pt x="2652120" y="872683"/>
                  <a:pt x="2636414" y="878165"/>
                </a:cubicBezTo>
                <a:cubicBezTo>
                  <a:pt x="2594242" y="897876"/>
                  <a:pt x="2543084" y="878811"/>
                  <a:pt x="2508998" y="893820"/>
                </a:cubicBezTo>
                <a:cubicBezTo>
                  <a:pt x="2473046" y="894701"/>
                  <a:pt x="2474739" y="889429"/>
                  <a:pt x="2451233" y="890380"/>
                </a:cubicBezTo>
                <a:cubicBezTo>
                  <a:pt x="2407615" y="893208"/>
                  <a:pt x="2310045" y="905643"/>
                  <a:pt x="2247293" y="910792"/>
                </a:cubicBezTo>
                <a:cubicBezTo>
                  <a:pt x="2189167" y="914988"/>
                  <a:pt x="2136569" y="915171"/>
                  <a:pt x="2074724" y="921278"/>
                </a:cubicBezTo>
                <a:cubicBezTo>
                  <a:pt x="2026911" y="933575"/>
                  <a:pt x="1974990" y="919549"/>
                  <a:pt x="1940429" y="935455"/>
                </a:cubicBezTo>
                <a:cubicBezTo>
                  <a:pt x="1770394" y="959042"/>
                  <a:pt x="1759157" y="947977"/>
                  <a:pt x="1713808" y="971564"/>
                </a:cubicBezTo>
                <a:cubicBezTo>
                  <a:pt x="1653746" y="981280"/>
                  <a:pt x="1604002" y="987593"/>
                  <a:pt x="1580052" y="993747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FEE5A91-32A4-DAA2-7E41-62706CDB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4816548" cy="1763084"/>
          </a:xfrm>
        </p:spPr>
        <p:txBody>
          <a:bodyPr anchor="ctr">
            <a:normAutofit fontScale="90000"/>
          </a:bodyPr>
          <a:lstStyle/>
          <a:p>
            <a:r>
              <a:rPr lang="hu-HU" dirty="0"/>
              <a:t>App nézet - </a:t>
            </a:r>
            <a:r>
              <a:rPr lang="hu-HU" dirty="0" err="1"/>
              <a:t>Bejelentkezés,Menü</a:t>
            </a:r>
            <a:r>
              <a:rPr lang="hu-HU" dirty="0"/>
              <a:t> 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01DF5AA-8542-04A8-DC1D-13C575D6E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10013"/>
            <a:ext cx="4710223" cy="3520937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pic>
        <p:nvPicPr>
          <p:cNvPr id="10" name="Tartalom helye 9" descr="A képen szöveg, képernyőkép, képernyő, szoftver látható&#10;&#10;Automatikusan generált leírás">
            <a:extLst>
              <a:ext uri="{FF2B5EF4-FFF2-40B4-BE49-F238E27FC236}">
                <a16:creationId xmlns:a16="http://schemas.microsoft.com/office/drawing/2014/main" id="{590F786A-F687-8107-FFCE-23C56978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24" y="2460527"/>
            <a:ext cx="4435400" cy="3309953"/>
          </a:xfrm>
          <a:prstGeom prst="rect">
            <a:avLst/>
          </a:prstGeom>
        </p:spPr>
      </p:pic>
      <p:pic>
        <p:nvPicPr>
          <p:cNvPr id="11" name="Kép 10" descr="A képen szöveg, képernyőkép, szoftver, képernyő látható&#10;&#10;Automatikusan generált leírás">
            <a:extLst>
              <a:ext uri="{FF2B5EF4-FFF2-40B4-BE49-F238E27FC236}">
                <a16:creationId xmlns:a16="http://schemas.microsoft.com/office/drawing/2014/main" id="{DADA964B-2E3A-C2F5-FEB4-B44465A55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782" y="2458173"/>
            <a:ext cx="4838812" cy="330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4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62E216-74AA-4F99-82B7-C38E49015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3A83A9-D622-44F4-98DB-A8E46D83F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-2"/>
            <a:ext cx="9961850" cy="1766326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01402 w 9517857"/>
              <a:gd name="connsiteY21" fmla="*/ 72904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326401 h 996838"/>
              <a:gd name="connsiteX1" fmla="*/ 4689051 w 9517857"/>
              <a:gd name="connsiteY1" fmla="*/ 329450 h 996838"/>
              <a:gd name="connsiteX2" fmla="*/ 4687244 w 9517857"/>
              <a:gd name="connsiteY2" fmla="*/ 329780 h 996838"/>
              <a:gd name="connsiteX3" fmla="*/ 4686423 w 9517857"/>
              <a:gd name="connsiteY3" fmla="*/ 326401 h 996838"/>
              <a:gd name="connsiteX4" fmla="*/ 4685225 w 9517857"/>
              <a:gd name="connsiteY4" fmla="*/ 325012 h 996838"/>
              <a:gd name="connsiteX5" fmla="*/ 4686133 w 9517857"/>
              <a:gd name="connsiteY5" fmla="*/ 325209 h 996838"/>
              <a:gd name="connsiteX6" fmla="*/ 4686423 w 9517857"/>
              <a:gd name="connsiteY6" fmla="*/ 326401 h 996838"/>
              <a:gd name="connsiteX7" fmla="*/ 4685225 w 9517857"/>
              <a:gd name="connsiteY7" fmla="*/ 325012 h 996838"/>
              <a:gd name="connsiteX8" fmla="*/ 9517856 w 9517857"/>
              <a:gd name="connsiteY8" fmla="*/ 0 h 996838"/>
              <a:gd name="connsiteX9" fmla="*/ 9517857 w 9517857"/>
              <a:gd name="connsiteY9" fmla="*/ 78494 h 996838"/>
              <a:gd name="connsiteX10" fmla="*/ 9517857 w 9517857"/>
              <a:gd name="connsiteY10" fmla="*/ 996838 h 996838"/>
              <a:gd name="connsiteX11" fmla="*/ 14604 w 9517857"/>
              <a:gd name="connsiteY11" fmla="*/ 996838 h 996838"/>
              <a:gd name="connsiteX12" fmla="*/ 12841 w 9517857"/>
              <a:gd name="connsiteY12" fmla="*/ 996245 h 996838"/>
              <a:gd name="connsiteX13" fmla="*/ 93 w 9517857"/>
              <a:gd name="connsiteY13" fmla="*/ 990953 h 996838"/>
              <a:gd name="connsiteX14" fmla="*/ 58674 w 9517857"/>
              <a:gd name="connsiteY14" fmla="*/ 968804 h 996838"/>
              <a:gd name="connsiteX15" fmla="*/ 275005 w 9517857"/>
              <a:gd name="connsiteY15" fmla="*/ 885711 h 996838"/>
              <a:gd name="connsiteX16" fmla="*/ 587824 w 9517857"/>
              <a:gd name="connsiteY16" fmla="*/ 876677 h 996838"/>
              <a:gd name="connsiteX17" fmla="*/ 727985 w 9517857"/>
              <a:gd name="connsiteY17" fmla="*/ 798308 h 996838"/>
              <a:gd name="connsiteX18" fmla="*/ 778982 w 9517857"/>
              <a:gd name="connsiteY18" fmla="*/ 788624 h 996838"/>
              <a:gd name="connsiteX19" fmla="*/ 849944 w 9517857"/>
              <a:gd name="connsiteY19" fmla="*/ 796469 h 996838"/>
              <a:gd name="connsiteX20" fmla="*/ 901402 w 9517857"/>
              <a:gd name="connsiteY20" fmla="*/ 807527 h 996838"/>
              <a:gd name="connsiteX21" fmla="*/ 930946 w 9517857"/>
              <a:gd name="connsiteY21" fmla="*/ 812528 h 996838"/>
              <a:gd name="connsiteX22" fmla="*/ 986250 w 9517857"/>
              <a:gd name="connsiteY22" fmla="*/ 792012 h 996838"/>
              <a:gd name="connsiteX23" fmla="*/ 1013752 w 9517857"/>
              <a:gd name="connsiteY23" fmla="*/ 791843 h 996838"/>
              <a:gd name="connsiteX24" fmla="*/ 1023734 w 9517857"/>
              <a:gd name="connsiteY24" fmla="*/ 797053 h 996838"/>
              <a:gd name="connsiteX25" fmla="*/ 1063207 w 9517857"/>
              <a:gd name="connsiteY25" fmla="*/ 794133 h 996838"/>
              <a:gd name="connsiteX26" fmla="*/ 1081980 w 9517857"/>
              <a:gd name="connsiteY26" fmla="*/ 816937 h 996838"/>
              <a:gd name="connsiteX27" fmla="*/ 1218120 w 9517857"/>
              <a:gd name="connsiteY27" fmla="*/ 791762 h 996838"/>
              <a:gd name="connsiteX28" fmla="*/ 1397459 w 9517857"/>
              <a:gd name="connsiteY28" fmla="*/ 769672 h 996838"/>
              <a:gd name="connsiteX29" fmla="*/ 1580688 w 9517857"/>
              <a:gd name="connsiteY29" fmla="*/ 772179 h 996838"/>
              <a:gd name="connsiteX30" fmla="*/ 1772334 w 9517857"/>
              <a:gd name="connsiteY30" fmla="*/ 789122 h 996838"/>
              <a:gd name="connsiteX31" fmla="*/ 2002561 w 9517857"/>
              <a:gd name="connsiteY31" fmla="*/ 738399 h 996838"/>
              <a:gd name="connsiteX32" fmla="*/ 2135144 w 9517857"/>
              <a:gd name="connsiteY32" fmla="*/ 714983 h 996838"/>
              <a:gd name="connsiteX33" fmla="*/ 2440292 w 9517857"/>
              <a:gd name="connsiteY33" fmla="*/ 672344 h 996838"/>
              <a:gd name="connsiteX34" fmla="*/ 2547829 w 9517857"/>
              <a:gd name="connsiteY34" fmla="*/ 644632 h 996838"/>
              <a:gd name="connsiteX35" fmla="*/ 2658055 w 9517857"/>
              <a:gd name="connsiteY35" fmla="*/ 657209 h 996838"/>
              <a:gd name="connsiteX36" fmla="*/ 2693698 w 9517857"/>
              <a:gd name="connsiteY36" fmla="*/ 638511 h 996838"/>
              <a:gd name="connsiteX37" fmla="*/ 2699673 w 9517857"/>
              <a:gd name="connsiteY37" fmla="*/ 634882 h 996838"/>
              <a:gd name="connsiteX38" fmla="*/ 2727306 w 9517857"/>
              <a:gd name="connsiteY38" fmla="*/ 629180 h 996838"/>
              <a:gd name="connsiteX39" fmla="*/ 2730451 w 9517857"/>
              <a:gd name="connsiteY39" fmla="*/ 616540 h 996838"/>
              <a:gd name="connsiteX40" fmla="*/ 2768713 w 9517857"/>
              <a:gd name="connsiteY40" fmla="*/ 600057 h 996838"/>
              <a:gd name="connsiteX41" fmla="*/ 2820868 w 9517857"/>
              <a:gd name="connsiteY41" fmla="*/ 592642 h 996838"/>
              <a:gd name="connsiteX42" fmla="*/ 3073635 w 9517857"/>
              <a:gd name="connsiteY42" fmla="*/ 569776 h 996838"/>
              <a:gd name="connsiteX43" fmla="*/ 3222071 w 9517857"/>
              <a:gd name="connsiteY43" fmla="*/ 549041 h 996838"/>
              <a:gd name="connsiteX44" fmla="*/ 3274069 w 9517857"/>
              <a:gd name="connsiteY44" fmla="*/ 530087 h 996838"/>
              <a:gd name="connsiteX45" fmla="*/ 3349632 w 9517857"/>
              <a:gd name="connsiteY45" fmla="*/ 511065 h 996838"/>
              <a:gd name="connsiteX46" fmla="*/ 3479593 w 9517857"/>
              <a:gd name="connsiteY46" fmla="*/ 468919 h 996838"/>
              <a:gd name="connsiteX47" fmla="*/ 3651428 w 9517857"/>
              <a:gd name="connsiteY47" fmla="*/ 440289 h 996838"/>
              <a:gd name="connsiteX48" fmla="*/ 3750023 w 9517857"/>
              <a:gd name="connsiteY48" fmla="*/ 449160 h 996838"/>
              <a:gd name="connsiteX49" fmla="*/ 3844133 w 9517857"/>
              <a:gd name="connsiteY49" fmla="*/ 439130 h 996838"/>
              <a:gd name="connsiteX50" fmla="*/ 3933803 w 9517857"/>
              <a:gd name="connsiteY50" fmla="*/ 435797 h 996838"/>
              <a:gd name="connsiteX51" fmla="*/ 4266740 w 9517857"/>
              <a:gd name="connsiteY51" fmla="*/ 439936 h 996838"/>
              <a:gd name="connsiteX52" fmla="*/ 4430770 w 9517857"/>
              <a:gd name="connsiteY52" fmla="*/ 421125 h 996838"/>
              <a:gd name="connsiteX53" fmla="*/ 4512664 w 9517857"/>
              <a:gd name="connsiteY53" fmla="*/ 398430 h 996838"/>
              <a:gd name="connsiteX54" fmla="*/ 4616423 w 9517857"/>
              <a:gd name="connsiteY54" fmla="*/ 369396 h 996838"/>
              <a:gd name="connsiteX55" fmla="*/ 4691675 w 9517857"/>
              <a:gd name="connsiteY55" fmla="*/ 332493 h 996838"/>
              <a:gd name="connsiteX56" fmla="*/ 4689051 w 9517857"/>
              <a:gd name="connsiteY56" fmla="*/ 329450 h 996838"/>
              <a:gd name="connsiteX57" fmla="*/ 4719994 w 9517857"/>
              <a:gd name="connsiteY57" fmla="*/ 323789 h 996838"/>
              <a:gd name="connsiteX58" fmla="*/ 4752894 w 9517857"/>
              <a:gd name="connsiteY58" fmla="*/ 318357 h 996838"/>
              <a:gd name="connsiteX59" fmla="*/ 4769329 w 9517857"/>
              <a:gd name="connsiteY59" fmla="*/ 312067 h 996838"/>
              <a:gd name="connsiteX60" fmla="*/ 4775634 w 9517857"/>
              <a:gd name="connsiteY60" fmla="*/ 312545 h 996838"/>
              <a:gd name="connsiteX61" fmla="*/ 4790452 w 9517857"/>
              <a:gd name="connsiteY61" fmla="*/ 312054 h 996838"/>
              <a:gd name="connsiteX62" fmla="*/ 4789062 w 9517857"/>
              <a:gd name="connsiteY62" fmla="*/ 320406 h 996838"/>
              <a:gd name="connsiteX63" fmla="*/ 4827826 w 9517857"/>
              <a:gd name="connsiteY63" fmla="*/ 325459 h 996838"/>
              <a:gd name="connsiteX64" fmla="*/ 4892569 w 9517857"/>
              <a:gd name="connsiteY64" fmla="*/ 328415 h 996838"/>
              <a:gd name="connsiteX65" fmla="*/ 4896611 w 9517857"/>
              <a:gd name="connsiteY65" fmla="*/ 318930 h 996838"/>
              <a:gd name="connsiteX66" fmla="*/ 4917286 w 9517857"/>
              <a:gd name="connsiteY66" fmla="*/ 322141 h 996838"/>
              <a:gd name="connsiteX67" fmla="*/ 4981173 w 9517857"/>
              <a:gd name="connsiteY67" fmla="*/ 325585 h 996838"/>
              <a:gd name="connsiteX68" fmla="*/ 5060397 w 9517857"/>
              <a:gd name="connsiteY68" fmla="*/ 342170 h 996838"/>
              <a:gd name="connsiteX69" fmla="*/ 5252996 w 9517857"/>
              <a:gd name="connsiteY69" fmla="*/ 349137 h 996838"/>
              <a:gd name="connsiteX70" fmla="*/ 5358056 w 9517857"/>
              <a:gd name="connsiteY70" fmla="*/ 325730 h 996838"/>
              <a:gd name="connsiteX71" fmla="*/ 5426496 w 9517857"/>
              <a:gd name="connsiteY71" fmla="*/ 313624 h 996838"/>
              <a:gd name="connsiteX72" fmla="*/ 5497161 w 9517857"/>
              <a:gd name="connsiteY72" fmla="*/ 307290 h 996838"/>
              <a:gd name="connsiteX73" fmla="*/ 5826043 w 9517857"/>
              <a:gd name="connsiteY73" fmla="*/ 226555 h 996838"/>
              <a:gd name="connsiteX74" fmla="*/ 6013415 w 9517857"/>
              <a:gd name="connsiteY74" fmla="*/ 215798 h 996838"/>
              <a:gd name="connsiteX75" fmla="*/ 6080994 w 9517857"/>
              <a:gd name="connsiteY75" fmla="*/ 221420 h 996838"/>
              <a:gd name="connsiteX76" fmla="*/ 6194152 w 9517857"/>
              <a:gd name="connsiteY76" fmla="*/ 230254 h 996838"/>
              <a:gd name="connsiteX77" fmla="*/ 6281379 w 9517857"/>
              <a:gd name="connsiteY77" fmla="*/ 260108 h 996838"/>
              <a:gd name="connsiteX78" fmla="*/ 6374947 w 9517857"/>
              <a:gd name="connsiteY78" fmla="*/ 258281 h 996838"/>
              <a:gd name="connsiteX79" fmla="*/ 6448518 w 9517857"/>
              <a:gd name="connsiteY79" fmla="*/ 242860 h 996838"/>
              <a:gd name="connsiteX80" fmla="*/ 6544700 w 9517857"/>
              <a:gd name="connsiteY80" fmla="*/ 245643 h 996838"/>
              <a:gd name="connsiteX81" fmla="*/ 6648353 w 9517857"/>
              <a:gd name="connsiteY81" fmla="*/ 250732 h 996838"/>
              <a:gd name="connsiteX82" fmla="*/ 6736227 w 9517857"/>
              <a:gd name="connsiteY82" fmla="*/ 251698 h 996838"/>
              <a:gd name="connsiteX83" fmla="*/ 6977218 w 9517857"/>
              <a:gd name="connsiteY83" fmla="*/ 262771 h 996838"/>
              <a:gd name="connsiteX84" fmla="*/ 7065221 w 9517857"/>
              <a:gd name="connsiteY84" fmla="*/ 306013 h 996838"/>
              <a:gd name="connsiteX85" fmla="*/ 7358195 w 9517857"/>
              <a:gd name="connsiteY85" fmla="*/ 330222 h 996838"/>
              <a:gd name="connsiteX86" fmla="*/ 7565449 w 9517857"/>
              <a:gd name="connsiteY86" fmla="*/ 337432 h 996838"/>
              <a:gd name="connsiteX87" fmla="*/ 7599285 w 9517857"/>
              <a:gd name="connsiteY87" fmla="*/ 344503 h 996838"/>
              <a:gd name="connsiteX88" fmla="*/ 7644411 w 9517857"/>
              <a:gd name="connsiteY88" fmla="*/ 337468 h 996838"/>
              <a:gd name="connsiteX89" fmla="*/ 7825110 w 9517857"/>
              <a:gd name="connsiteY89" fmla="*/ 307591 h 996838"/>
              <a:gd name="connsiteX90" fmla="*/ 7965805 w 9517857"/>
              <a:gd name="connsiteY90" fmla="*/ 278837 h 996838"/>
              <a:gd name="connsiteX91" fmla="*/ 8147401 w 9517857"/>
              <a:gd name="connsiteY91" fmla="*/ 284099 h 996838"/>
              <a:gd name="connsiteX92" fmla="*/ 8256033 w 9517857"/>
              <a:gd name="connsiteY92" fmla="*/ 272195 h 996838"/>
              <a:gd name="connsiteX93" fmla="*/ 8410677 w 9517857"/>
              <a:gd name="connsiteY93" fmla="*/ 250649 h 996838"/>
              <a:gd name="connsiteX94" fmla="*/ 8617841 w 9517857"/>
              <a:gd name="connsiteY94" fmla="*/ 233649 h 996838"/>
              <a:gd name="connsiteX95" fmla="*/ 8715976 w 9517857"/>
              <a:gd name="connsiteY95" fmla="*/ 256856 h 996838"/>
              <a:gd name="connsiteX96" fmla="*/ 8778827 w 9517857"/>
              <a:gd name="connsiteY96" fmla="*/ 251418 h 996838"/>
              <a:gd name="connsiteX97" fmla="*/ 8840778 w 9517857"/>
              <a:gd name="connsiteY97" fmla="*/ 221631 h 996838"/>
              <a:gd name="connsiteX98" fmla="*/ 9010380 w 9517857"/>
              <a:gd name="connsiteY98" fmla="*/ 170373 h 996838"/>
              <a:gd name="connsiteX99" fmla="*/ 9110856 w 9517857"/>
              <a:gd name="connsiteY99" fmla="*/ 149479 h 996838"/>
              <a:gd name="connsiteX100" fmla="*/ 9268817 w 9517857"/>
              <a:gd name="connsiteY100" fmla="*/ 131564 h 996838"/>
              <a:gd name="connsiteX101" fmla="*/ 9316667 w 9517857"/>
              <a:gd name="connsiteY101" fmla="*/ 123529 h 996838"/>
              <a:gd name="connsiteX102" fmla="*/ 9428209 w 9517857"/>
              <a:gd name="connsiteY102" fmla="*/ 108405 h 996838"/>
              <a:gd name="connsiteX103" fmla="*/ 9517856 w 9517857"/>
              <a:gd name="connsiteY103" fmla="*/ 0 h 996838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826683 w 9517857"/>
              <a:gd name="connsiteY62" fmla="*/ 163442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775634 w 9517857"/>
              <a:gd name="connsiteY60" fmla="*/ 235938 h 920231"/>
              <a:gd name="connsiteX61" fmla="*/ 4807816 w 9517857"/>
              <a:gd name="connsiteY61" fmla="*/ 0 h 920231"/>
              <a:gd name="connsiteX62" fmla="*/ 4826683 w 9517857"/>
              <a:gd name="connsiteY62" fmla="*/ 165317 h 920231"/>
              <a:gd name="connsiteX63" fmla="*/ 4827826 w 9517857"/>
              <a:gd name="connsiteY63" fmla="*/ 248852 h 920231"/>
              <a:gd name="connsiteX64" fmla="*/ 4892569 w 9517857"/>
              <a:gd name="connsiteY64" fmla="*/ 251808 h 920231"/>
              <a:gd name="connsiteX65" fmla="*/ 4896611 w 9517857"/>
              <a:gd name="connsiteY65" fmla="*/ 242323 h 920231"/>
              <a:gd name="connsiteX66" fmla="*/ 4917286 w 9517857"/>
              <a:gd name="connsiteY66" fmla="*/ 245534 h 920231"/>
              <a:gd name="connsiteX67" fmla="*/ 4981173 w 9517857"/>
              <a:gd name="connsiteY67" fmla="*/ 248978 h 920231"/>
              <a:gd name="connsiteX68" fmla="*/ 5060397 w 9517857"/>
              <a:gd name="connsiteY68" fmla="*/ 265563 h 920231"/>
              <a:gd name="connsiteX69" fmla="*/ 5252996 w 9517857"/>
              <a:gd name="connsiteY69" fmla="*/ 272530 h 920231"/>
              <a:gd name="connsiteX70" fmla="*/ 5358056 w 9517857"/>
              <a:gd name="connsiteY70" fmla="*/ 249123 h 920231"/>
              <a:gd name="connsiteX71" fmla="*/ 5426496 w 9517857"/>
              <a:gd name="connsiteY71" fmla="*/ 237017 h 920231"/>
              <a:gd name="connsiteX72" fmla="*/ 5497161 w 9517857"/>
              <a:gd name="connsiteY72" fmla="*/ 230683 h 920231"/>
              <a:gd name="connsiteX73" fmla="*/ 5826043 w 9517857"/>
              <a:gd name="connsiteY73" fmla="*/ 149948 h 920231"/>
              <a:gd name="connsiteX74" fmla="*/ 6013415 w 9517857"/>
              <a:gd name="connsiteY74" fmla="*/ 139191 h 920231"/>
              <a:gd name="connsiteX75" fmla="*/ 6080994 w 9517857"/>
              <a:gd name="connsiteY75" fmla="*/ 144813 h 920231"/>
              <a:gd name="connsiteX76" fmla="*/ 6194152 w 9517857"/>
              <a:gd name="connsiteY76" fmla="*/ 153647 h 920231"/>
              <a:gd name="connsiteX77" fmla="*/ 6281379 w 9517857"/>
              <a:gd name="connsiteY77" fmla="*/ 183501 h 920231"/>
              <a:gd name="connsiteX78" fmla="*/ 6374947 w 9517857"/>
              <a:gd name="connsiteY78" fmla="*/ 181674 h 920231"/>
              <a:gd name="connsiteX79" fmla="*/ 6448518 w 9517857"/>
              <a:gd name="connsiteY79" fmla="*/ 166253 h 920231"/>
              <a:gd name="connsiteX80" fmla="*/ 6544700 w 9517857"/>
              <a:gd name="connsiteY80" fmla="*/ 169036 h 920231"/>
              <a:gd name="connsiteX81" fmla="*/ 6648353 w 9517857"/>
              <a:gd name="connsiteY81" fmla="*/ 174125 h 920231"/>
              <a:gd name="connsiteX82" fmla="*/ 6736227 w 9517857"/>
              <a:gd name="connsiteY82" fmla="*/ 175091 h 920231"/>
              <a:gd name="connsiteX83" fmla="*/ 6977218 w 9517857"/>
              <a:gd name="connsiteY83" fmla="*/ 186164 h 920231"/>
              <a:gd name="connsiteX84" fmla="*/ 7065221 w 9517857"/>
              <a:gd name="connsiteY84" fmla="*/ 229406 h 920231"/>
              <a:gd name="connsiteX85" fmla="*/ 7358195 w 9517857"/>
              <a:gd name="connsiteY85" fmla="*/ 253615 h 920231"/>
              <a:gd name="connsiteX86" fmla="*/ 7565449 w 9517857"/>
              <a:gd name="connsiteY86" fmla="*/ 260825 h 920231"/>
              <a:gd name="connsiteX87" fmla="*/ 7599285 w 9517857"/>
              <a:gd name="connsiteY87" fmla="*/ 267896 h 920231"/>
              <a:gd name="connsiteX88" fmla="*/ 7644411 w 9517857"/>
              <a:gd name="connsiteY88" fmla="*/ 260861 h 920231"/>
              <a:gd name="connsiteX89" fmla="*/ 7825110 w 9517857"/>
              <a:gd name="connsiteY89" fmla="*/ 230984 h 920231"/>
              <a:gd name="connsiteX90" fmla="*/ 7965805 w 9517857"/>
              <a:gd name="connsiteY90" fmla="*/ 202230 h 920231"/>
              <a:gd name="connsiteX91" fmla="*/ 8147401 w 9517857"/>
              <a:gd name="connsiteY91" fmla="*/ 207492 h 920231"/>
              <a:gd name="connsiteX92" fmla="*/ 8256033 w 9517857"/>
              <a:gd name="connsiteY92" fmla="*/ 195588 h 920231"/>
              <a:gd name="connsiteX93" fmla="*/ 8410677 w 9517857"/>
              <a:gd name="connsiteY93" fmla="*/ 174042 h 920231"/>
              <a:gd name="connsiteX94" fmla="*/ 8617841 w 9517857"/>
              <a:gd name="connsiteY94" fmla="*/ 157042 h 920231"/>
              <a:gd name="connsiteX95" fmla="*/ 8715976 w 9517857"/>
              <a:gd name="connsiteY95" fmla="*/ 180249 h 920231"/>
              <a:gd name="connsiteX96" fmla="*/ 8778827 w 9517857"/>
              <a:gd name="connsiteY96" fmla="*/ 174811 h 920231"/>
              <a:gd name="connsiteX97" fmla="*/ 8840778 w 9517857"/>
              <a:gd name="connsiteY97" fmla="*/ 145024 h 920231"/>
              <a:gd name="connsiteX98" fmla="*/ 9010380 w 9517857"/>
              <a:gd name="connsiteY98" fmla="*/ 93766 h 920231"/>
              <a:gd name="connsiteX99" fmla="*/ 9110856 w 9517857"/>
              <a:gd name="connsiteY99" fmla="*/ 72872 h 920231"/>
              <a:gd name="connsiteX100" fmla="*/ 9268817 w 9517857"/>
              <a:gd name="connsiteY100" fmla="*/ 54957 h 920231"/>
              <a:gd name="connsiteX101" fmla="*/ 9316667 w 9517857"/>
              <a:gd name="connsiteY101" fmla="*/ 46922 h 920231"/>
              <a:gd name="connsiteX102" fmla="*/ 9428209 w 9517857"/>
              <a:gd name="connsiteY102" fmla="*/ 31798 h 920231"/>
              <a:gd name="connsiteX103" fmla="*/ 9488916 w 9517857"/>
              <a:gd name="connsiteY103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807816 w 9517857"/>
              <a:gd name="connsiteY60" fmla="*/ 0 h 920231"/>
              <a:gd name="connsiteX61" fmla="*/ 4826683 w 9517857"/>
              <a:gd name="connsiteY61" fmla="*/ 165317 h 920231"/>
              <a:gd name="connsiteX62" fmla="*/ 4827826 w 9517857"/>
              <a:gd name="connsiteY62" fmla="*/ 248852 h 920231"/>
              <a:gd name="connsiteX63" fmla="*/ 4892569 w 9517857"/>
              <a:gd name="connsiteY63" fmla="*/ 251808 h 920231"/>
              <a:gd name="connsiteX64" fmla="*/ 4896611 w 9517857"/>
              <a:gd name="connsiteY64" fmla="*/ 242323 h 920231"/>
              <a:gd name="connsiteX65" fmla="*/ 4917286 w 9517857"/>
              <a:gd name="connsiteY65" fmla="*/ 245534 h 920231"/>
              <a:gd name="connsiteX66" fmla="*/ 4981173 w 9517857"/>
              <a:gd name="connsiteY66" fmla="*/ 248978 h 920231"/>
              <a:gd name="connsiteX67" fmla="*/ 5060397 w 9517857"/>
              <a:gd name="connsiteY67" fmla="*/ 265563 h 920231"/>
              <a:gd name="connsiteX68" fmla="*/ 5252996 w 9517857"/>
              <a:gd name="connsiteY68" fmla="*/ 272530 h 920231"/>
              <a:gd name="connsiteX69" fmla="*/ 5358056 w 9517857"/>
              <a:gd name="connsiteY69" fmla="*/ 249123 h 920231"/>
              <a:gd name="connsiteX70" fmla="*/ 5426496 w 9517857"/>
              <a:gd name="connsiteY70" fmla="*/ 237017 h 920231"/>
              <a:gd name="connsiteX71" fmla="*/ 5497161 w 9517857"/>
              <a:gd name="connsiteY71" fmla="*/ 230683 h 920231"/>
              <a:gd name="connsiteX72" fmla="*/ 5826043 w 9517857"/>
              <a:gd name="connsiteY72" fmla="*/ 149948 h 920231"/>
              <a:gd name="connsiteX73" fmla="*/ 6013415 w 9517857"/>
              <a:gd name="connsiteY73" fmla="*/ 139191 h 920231"/>
              <a:gd name="connsiteX74" fmla="*/ 6080994 w 9517857"/>
              <a:gd name="connsiteY74" fmla="*/ 144813 h 920231"/>
              <a:gd name="connsiteX75" fmla="*/ 6194152 w 9517857"/>
              <a:gd name="connsiteY75" fmla="*/ 153647 h 920231"/>
              <a:gd name="connsiteX76" fmla="*/ 6281379 w 9517857"/>
              <a:gd name="connsiteY76" fmla="*/ 183501 h 920231"/>
              <a:gd name="connsiteX77" fmla="*/ 6374947 w 9517857"/>
              <a:gd name="connsiteY77" fmla="*/ 181674 h 920231"/>
              <a:gd name="connsiteX78" fmla="*/ 6448518 w 9517857"/>
              <a:gd name="connsiteY78" fmla="*/ 166253 h 920231"/>
              <a:gd name="connsiteX79" fmla="*/ 6544700 w 9517857"/>
              <a:gd name="connsiteY79" fmla="*/ 169036 h 920231"/>
              <a:gd name="connsiteX80" fmla="*/ 6648353 w 9517857"/>
              <a:gd name="connsiteY80" fmla="*/ 174125 h 920231"/>
              <a:gd name="connsiteX81" fmla="*/ 6736227 w 9517857"/>
              <a:gd name="connsiteY81" fmla="*/ 175091 h 920231"/>
              <a:gd name="connsiteX82" fmla="*/ 6977218 w 9517857"/>
              <a:gd name="connsiteY82" fmla="*/ 186164 h 920231"/>
              <a:gd name="connsiteX83" fmla="*/ 7065221 w 9517857"/>
              <a:gd name="connsiteY83" fmla="*/ 229406 h 920231"/>
              <a:gd name="connsiteX84" fmla="*/ 7358195 w 9517857"/>
              <a:gd name="connsiteY84" fmla="*/ 253615 h 920231"/>
              <a:gd name="connsiteX85" fmla="*/ 7565449 w 9517857"/>
              <a:gd name="connsiteY85" fmla="*/ 260825 h 920231"/>
              <a:gd name="connsiteX86" fmla="*/ 7599285 w 9517857"/>
              <a:gd name="connsiteY86" fmla="*/ 267896 h 920231"/>
              <a:gd name="connsiteX87" fmla="*/ 7644411 w 9517857"/>
              <a:gd name="connsiteY87" fmla="*/ 260861 h 920231"/>
              <a:gd name="connsiteX88" fmla="*/ 7825110 w 9517857"/>
              <a:gd name="connsiteY88" fmla="*/ 230984 h 920231"/>
              <a:gd name="connsiteX89" fmla="*/ 7965805 w 9517857"/>
              <a:gd name="connsiteY89" fmla="*/ 202230 h 920231"/>
              <a:gd name="connsiteX90" fmla="*/ 8147401 w 9517857"/>
              <a:gd name="connsiteY90" fmla="*/ 207492 h 920231"/>
              <a:gd name="connsiteX91" fmla="*/ 8256033 w 9517857"/>
              <a:gd name="connsiteY91" fmla="*/ 195588 h 920231"/>
              <a:gd name="connsiteX92" fmla="*/ 8410677 w 9517857"/>
              <a:gd name="connsiteY92" fmla="*/ 174042 h 920231"/>
              <a:gd name="connsiteX93" fmla="*/ 8617841 w 9517857"/>
              <a:gd name="connsiteY93" fmla="*/ 157042 h 920231"/>
              <a:gd name="connsiteX94" fmla="*/ 8715976 w 9517857"/>
              <a:gd name="connsiteY94" fmla="*/ 180249 h 920231"/>
              <a:gd name="connsiteX95" fmla="*/ 8778827 w 9517857"/>
              <a:gd name="connsiteY95" fmla="*/ 174811 h 920231"/>
              <a:gd name="connsiteX96" fmla="*/ 8840778 w 9517857"/>
              <a:gd name="connsiteY96" fmla="*/ 145024 h 920231"/>
              <a:gd name="connsiteX97" fmla="*/ 9010380 w 9517857"/>
              <a:gd name="connsiteY97" fmla="*/ 93766 h 920231"/>
              <a:gd name="connsiteX98" fmla="*/ 9110856 w 9517857"/>
              <a:gd name="connsiteY98" fmla="*/ 72872 h 920231"/>
              <a:gd name="connsiteX99" fmla="*/ 9268817 w 9517857"/>
              <a:gd name="connsiteY99" fmla="*/ 54957 h 920231"/>
              <a:gd name="connsiteX100" fmla="*/ 9316667 w 9517857"/>
              <a:gd name="connsiteY100" fmla="*/ 46922 h 920231"/>
              <a:gd name="connsiteX101" fmla="*/ 9428209 w 9517857"/>
              <a:gd name="connsiteY101" fmla="*/ 31798 h 920231"/>
              <a:gd name="connsiteX102" fmla="*/ 9488916 w 9517857"/>
              <a:gd name="connsiteY102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807816 w 9517857"/>
              <a:gd name="connsiteY59" fmla="*/ 0 h 920231"/>
              <a:gd name="connsiteX60" fmla="*/ 4826683 w 9517857"/>
              <a:gd name="connsiteY60" fmla="*/ 165317 h 920231"/>
              <a:gd name="connsiteX61" fmla="*/ 4827826 w 9517857"/>
              <a:gd name="connsiteY61" fmla="*/ 248852 h 920231"/>
              <a:gd name="connsiteX62" fmla="*/ 4892569 w 9517857"/>
              <a:gd name="connsiteY62" fmla="*/ 251808 h 920231"/>
              <a:gd name="connsiteX63" fmla="*/ 4896611 w 9517857"/>
              <a:gd name="connsiteY63" fmla="*/ 242323 h 920231"/>
              <a:gd name="connsiteX64" fmla="*/ 4917286 w 9517857"/>
              <a:gd name="connsiteY64" fmla="*/ 245534 h 920231"/>
              <a:gd name="connsiteX65" fmla="*/ 4981173 w 9517857"/>
              <a:gd name="connsiteY65" fmla="*/ 248978 h 920231"/>
              <a:gd name="connsiteX66" fmla="*/ 5060397 w 9517857"/>
              <a:gd name="connsiteY66" fmla="*/ 265563 h 920231"/>
              <a:gd name="connsiteX67" fmla="*/ 5252996 w 9517857"/>
              <a:gd name="connsiteY67" fmla="*/ 272530 h 920231"/>
              <a:gd name="connsiteX68" fmla="*/ 5358056 w 9517857"/>
              <a:gd name="connsiteY68" fmla="*/ 249123 h 920231"/>
              <a:gd name="connsiteX69" fmla="*/ 5426496 w 9517857"/>
              <a:gd name="connsiteY69" fmla="*/ 237017 h 920231"/>
              <a:gd name="connsiteX70" fmla="*/ 5497161 w 9517857"/>
              <a:gd name="connsiteY70" fmla="*/ 230683 h 920231"/>
              <a:gd name="connsiteX71" fmla="*/ 5826043 w 9517857"/>
              <a:gd name="connsiteY71" fmla="*/ 149948 h 920231"/>
              <a:gd name="connsiteX72" fmla="*/ 6013415 w 9517857"/>
              <a:gd name="connsiteY72" fmla="*/ 139191 h 920231"/>
              <a:gd name="connsiteX73" fmla="*/ 6080994 w 9517857"/>
              <a:gd name="connsiteY73" fmla="*/ 144813 h 920231"/>
              <a:gd name="connsiteX74" fmla="*/ 6194152 w 9517857"/>
              <a:gd name="connsiteY74" fmla="*/ 153647 h 920231"/>
              <a:gd name="connsiteX75" fmla="*/ 6281379 w 9517857"/>
              <a:gd name="connsiteY75" fmla="*/ 183501 h 920231"/>
              <a:gd name="connsiteX76" fmla="*/ 6374947 w 9517857"/>
              <a:gd name="connsiteY76" fmla="*/ 181674 h 920231"/>
              <a:gd name="connsiteX77" fmla="*/ 6448518 w 9517857"/>
              <a:gd name="connsiteY77" fmla="*/ 166253 h 920231"/>
              <a:gd name="connsiteX78" fmla="*/ 6544700 w 9517857"/>
              <a:gd name="connsiteY78" fmla="*/ 169036 h 920231"/>
              <a:gd name="connsiteX79" fmla="*/ 6648353 w 9517857"/>
              <a:gd name="connsiteY79" fmla="*/ 174125 h 920231"/>
              <a:gd name="connsiteX80" fmla="*/ 6736227 w 9517857"/>
              <a:gd name="connsiteY80" fmla="*/ 175091 h 920231"/>
              <a:gd name="connsiteX81" fmla="*/ 6977218 w 9517857"/>
              <a:gd name="connsiteY81" fmla="*/ 186164 h 920231"/>
              <a:gd name="connsiteX82" fmla="*/ 7065221 w 9517857"/>
              <a:gd name="connsiteY82" fmla="*/ 229406 h 920231"/>
              <a:gd name="connsiteX83" fmla="*/ 7358195 w 9517857"/>
              <a:gd name="connsiteY83" fmla="*/ 253615 h 920231"/>
              <a:gd name="connsiteX84" fmla="*/ 7565449 w 9517857"/>
              <a:gd name="connsiteY84" fmla="*/ 260825 h 920231"/>
              <a:gd name="connsiteX85" fmla="*/ 7599285 w 9517857"/>
              <a:gd name="connsiteY85" fmla="*/ 267896 h 920231"/>
              <a:gd name="connsiteX86" fmla="*/ 7644411 w 9517857"/>
              <a:gd name="connsiteY86" fmla="*/ 260861 h 920231"/>
              <a:gd name="connsiteX87" fmla="*/ 7825110 w 9517857"/>
              <a:gd name="connsiteY87" fmla="*/ 230984 h 920231"/>
              <a:gd name="connsiteX88" fmla="*/ 7965805 w 9517857"/>
              <a:gd name="connsiteY88" fmla="*/ 202230 h 920231"/>
              <a:gd name="connsiteX89" fmla="*/ 8147401 w 9517857"/>
              <a:gd name="connsiteY89" fmla="*/ 207492 h 920231"/>
              <a:gd name="connsiteX90" fmla="*/ 8256033 w 9517857"/>
              <a:gd name="connsiteY90" fmla="*/ 195588 h 920231"/>
              <a:gd name="connsiteX91" fmla="*/ 8410677 w 9517857"/>
              <a:gd name="connsiteY91" fmla="*/ 174042 h 920231"/>
              <a:gd name="connsiteX92" fmla="*/ 8617841 w 9517857"/>
              <a:gd name="connsiteY92" fmla="*/ 157042 h 920231"/>
              <a:gd name="connsiteX93" fmla="*/ 8715976 w 9517857"/>
              <a:gd name="connsiteY93" fmla="*/ 180249 h 920231"/>
              <a:gd name="connsiteX94" fmla="*/ 8778827 w 9517857"/>
              <a:gd name="connsiteY94" fmla="*/ 174811 h 920231"/>
              <a:gd name="connsiteX95" fmla="*/ 8840778 w 9517857"/>
              <a:gd name="connsiteY95" fmla="*/ 145024 h 920231"/>
              <a:gd name="connsiteX96" fmla="*/ 9010380 w 9517857"/>
              <a:gd name="connsiteY96" fmla="*/ 93766 h 920231"/>
              <a:gd name="connsiteX97" fmla="*/ 9110856 w 9517857"/>
              <a:gd name="connsiteY97" fmla="*/ 72872 h 920231"/>
              <a:gd name="connsiteX98" fmla="*/ 9268817 w 9517857"/>
              <a:gd name="connsiteY98" fmla="*/ 54957 h 920231"/>
              <a:gd name="connsiteX99" fmla="*/ 9316667 w 9517857"/>
              <a:gd name="connsiteY99" fmla="*/ 46922 h 920231"/>
              <a:gd name="connsiteX100" fmla="*/ 9428209 w 9517857"/>
              <a:gd name="connsiteY100" fmla="*/ 31798 h 920231"/>
              <a:gd name="connsiteX101" fmla="*/ 9488916 w 9517857"/>
              <a:gd name="connsiteY101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807816 w 9517857"/>
              <a:gd name="connsiteY58" fmla="*/ 0 h 920231"/>
              <a:gd name="connsiteX59" fmla="*/ 4826683 w 9517857"/>
              <a:gd name="connsiteY59" fmla="*/ 165317 h 920231"/>
              <a:gd name="connsiteX60" fmla="*/ 4827826 w 9517857"/>
              <a:gd name="connsiteY60" fmla="*/ 248852 h 920231"/>
              <a:gd name="connsiteX61" fmla="*/ 4892569 w 9517857"/>
              <a:gd name="connsiteY61" fmla="*/ 251808 h 920231"/>
              <a:gd name="connsiteX62" fmla="*/ 4896611 w 9517857"/>
              <a:gd name="connsiteY62" fmla="*/ 242323 h 920231"/>
              <a:gd name="connsiteX63" fmla="*/ 4917286 w 9517857"/>
              <a:gd name="connsiteY63" fmla="*/ 245534 h 920231"/>
              <a:gd name="connsiteX64" fmla="*/ 4981173 w 9517857"/>
              <a:gd name="connsiteY64" fmla="*/ 248978 h 920231"/>
              <a:gd name="connsiteX65" fmla="*/ 5060397 w 9517857"/>
              <a:gd name="connsiteY65" fmla="*/ 265563 h 920231"/>
              <a:gd name="connsiteX66" fmla="*/ 5252996 w 9517857"/>
              <a:gd name="connsiteY66" fmla="*/ 272530 h 920231"/>
              <a:gd name="connsiteX67" fmla="*/ 5358056 w 9517857"/>
              <a:gd name="connsiteY67" fmla="*/ 249123 h 920231"/>
              <a:gd name="connsiteX68" fmla="*/ 5426496 w 9517857"/>
              <a:gd name="connsiteY68" fmla="*/ 237017 h 920231"/>
              <a:gd name="connsiteX69" fmla="*/ 5497161 w 9517857"/>
              <a:gd name="connsiteY69" fmla="*/ 230683 h 920231"/>
              <a:gd name="connsiteX70" fmla="*/ 5826043 w 9517857"/>
              <a:gd name="connsiteY70" fmla="*/ 149948 h 920231"/>
              <a:gd name="connsiteX71" fmla="*/ 6013415 w 9517857"/>
              <a:gd name="connsiteY71" fmla="*/ 139191 h 920231"/>
              <a:gd name="connsiteX72" fmla="*/ 6080994 w 9517857"/>
              <a:gd name="connsiteY72" fmla="*/ 144813 h 920231"/>
              <a:gd name="connsiteX73" fmla="*/ 6194152 w 9517857"/>
              <a:gd name="connsiteY73" fmla="*/ 153647 h 920231"/>
              <a:gd name="connsiteX74" fmla="*/ 6281379 w 9517857"/>
              <a:gd name="connsiteY74" fmla="*/ 183501 h 920231"/>
              <a:gd name="connsiteX75" fmla="*/ 6374947 w 9517857"/>
              <a:gd name="connsiteY75" fmla="*/ 181674 h 920231"/>
              <a:gd name="connsiteX76" fmla="*/ 6448518 w 9517857"/>
              <a:gd name="connsiteY76" fmla="*/ 166253 h 920231"/>
              <a:gd name="connsiteX77" fmla="*/ 6544700 w 9517857"/>
              <a:gd name="connsiteY77" fmla="*/ 169036 h 920231"/>
              <a:gd name="connsiteX78" fmla="*/ 6648353 w 9517857"/>
              <a:gd name="connsiteY78" fmla="*/ 174125 h 920231"/>
              <a:gd name="connsiteX79" fmla="*/ 6736227 w 9517857"/>
              <a:gd name="connsiteY79" fmla="*/ 175091 h 920231"/>
              <a:gd name="connsiteX80" fmla="*/ 6977218 w 9517857"/>
              <a:gd name="connsiteY80" fmla="*/ 186164 h 920231"/>
              <a:gd name="connsiteX81" fmla="*/ 7065221 w 9517857"/>
              <a:gd name="connsiteY81" fmla="*/ 229406 h 920231"/>
              <a:gd name="connsiteX82" fmla="*/ 7358195 w 9517857"/>
              <a:gd name="connsiteY82" fmla="*/ 253615 h 920231"/>
              <a:gd name="connsiteX83" fmla="*/ 7565449 w 9517857"/>
              <a:gd name="connsiteY83" fmla="*/ 260825 h 920231"/>
              <a:gd name="connsiteX84" fmla="*/ 7599285 w 9517857"/>
              <a:gd name="connsiteY84" fmla="*/ 267896 h 920231"/>
              <a:gd name="connsiteX85" fmla="*/ 7644411 w 9517857"/>
              <a:gd name="connsiteY85" fmla="*/ 260861 h 920231"/>
              <a:gd name="connsiteX86" fmla="*/ 7825110 w 9517857"/>
              <a:gd name="connsiteY86" fmla="*/ 230984 h 920231"/>
              <a:gd name="connsiteX87" fmla="*/ 7965805 w 9517857"/>
              <a:gd name="connsiteY87" fmla="*/ 202230 h 920231"/>
              <a:gd name="connsiteX88" fmla="*/ 8147401 w 9517857"/>
              <a:gd name="connsiteY88" fmla="*/ 207492 h 920231"/>
              <a:gd name="connsiteX89" fmla="*/ 8256033 w 9517857"/>
              <a:gd name="connsiteY89" fmla="*/ 195588 h 920231"/>
              <a:gd name="connsiteX90" fmla="*/ 8410677 w 9517857"/>
              <a:gd name="connsiteY90" fmla="*/ 174042 h 920231"/>
              <a:gd name="connsiteX91" fmla="*/ 8617841 w 9517857"/>
              <a:gd name="connsiteY91" fmla="*/ 157042 h 920231"/>
              <a:gd name="connsiteX92" fmla="*/ 8715976 w 9517857"/>
              <a:gd name="connsiteY92" fmla="*/ 180249 h 920231"/>
              <a:gd name="connsiteX93" fmla="*/ 8778827 w 9517857"/>
              <a:gd name="connsiteY93" fmla="*/ 174811 h 920231"/>
              <a:gd name="connsiteX94" fmla="*/ 8840778 w 9517857"/>
              <a:gd name="connsiteY94" fmla="*/ 145024 h 920231"/>
              <a:gd name="connsiteX95" fmla="*/ 9010380 w 9517857"/>
              <a:gd name="connsiteY95" fmla="*/ 93766 h 920231"/>
              <a:gd name="connsiteX96" fmla="*/ 9110856 w 9517857"/>
              <a:gd name="connsiteY96" fmla="*/ 72872 h 920231"/>
              <a:gd name="connsiteX97" fmla="*/ 9268817 w 9517857"/>
              <a:gd name="connsiteY97" fmla="*/ 54957 h 920231"/>
              <a:gd name="connsiteX98" fmla="*/ 9316667 w 9517857"/>
              <a:gd name="connsiteY98" fmla="*/ 46922 h 920231"/>
              <a:gd name="connsiteX99" fmla="*/ 9428209 w 9517857"/>
              <a:gd name="connsiteY99" fmla="*/ 31798 h 920231"/>
              <a:gd name="connsiteX100" fmla="*/ 9488916 w 9517857"/>
              <a:gd name="connsiteY100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807816 w 9517857"/>
              <a:gd name="connsiteY57" fmla="*/ 0 h 920231"/>
              <a:gd name="connsiteX58" fmla="*/ 4826683 w 9517857"/>
              <a:gd name="connsiteY58" fmla="*/ 165317 h 920231"/>
              <a:gd name="connsiteX59" fmla="*/ 4827826 w 9517857"/>
              <a:gd name="connsiteY59" fmla="*/ 248852 h 920231"/>
              <a:gd name="connsiteX60" fmla="*/ 4892569 w 9517857"/>
              <a:gd name="connsiteY60" fmla="*/ 251808 h 920231"/>
              <a:gd name="connsiteX61" fmla="*/ 4896611 w 9517857"/>
              <a:gd name="connsiteY61" fmla="*/ 242323 h 920231"/>
              <a:gd name="connsiteX62" fmla="*/ 4917286 w 9517857"/>
              <a:gd name="connsiteY62" fmla="*/ 245534 h 920231"/>
              <a:gd name="connsiteX63" fmla="*/ 4981173 w 9517857"/>
              <a:gd name="connsiteY63" fmla="*/ 248978 h 920231"/>
              <a:gd name="connsiteX64" fmla="*/ 5060397 w 9517857"/>
              <a:gd name="connsiteY64" fmla="*/ 265563 h 920231"/>
              <a:gd name="connsiteX65" fmla="*/ 5252996 w 9517857"/>
              <a:gd name="connsiteY65" fmla="*/ 272530 h 920231"/>
              <a:gd name="connsiteX66" fmla="*/ 5358056 w 9517857"/>
              <a:gd name="connsiteY66" fmla="*/ 249123 h 920231"/>
              <a:gd name="connsiteX67" fmla="*/ 5426496 w 9517857"/>
              <a:gd name="connsiteY67" fmla="*/ 237017 h 920231"/>
              <a:gd name="connsiteX68" fmla="*/ 5497161 w 9517857"/>
              <a:gd name="connsiteY68" fmla="*/ 230683 h 920231"/>
              <a:gd name="connsiteX69" fmla="*/ 5826043 w 9517857"/>
              <a:gd name="connsiteY69" fmla="*/ 149948 h 920231"/>
              <a:gd name="connsiteX70" fmla="*/ 6013415 w 9517857"/>
              <a:gd name="connsiteY70" fmla="*/ 139191 h 920231"/>
              <a:gd name="connsiteX71" fmla="*/ 6080994 w 9517857"/>
              <a:gd name="connsiteY71" fmla="*/ 144813 h 920231"/>
              <a:gd name="connsiteX72" fmla="*/ 6194152 w 9517857"/>
              <a:gd name="connsiteY72" fmla="*/ 153647 h 920231"/>
              <a:gd name="connsiteX73" fmla="*/ 6281379 w 9517857"/>
              <a:gd name="connsiteY73" fmla="*/ 183501 h 920231"/>
              <a:gd name="connsiteX74" fmla="*/ 6374947 w 9517857"/>
              <a:gd name="connsiteY74" fmla="*/ 181674 h 920231"/>
              <a:gd name="connsiteX75" fmla="*/ 6448518 w 9517857"/>
              <a:gd name="connsiteY75" fmla="*/ 166253 h 920231"/>
              <a:gd name="connsiteX76" fmla="*/ 6544700 w 9517857"/>
              <a:gd name="connsiteY76" fmla="*/ 169036 h 920231"/>
              <a:gd name="connsiteX77" fmla="*/ 6648353 w 9517857"/>
              <a:gd name="connsiteY77" fmla="*/ 174125 h 920231"/>
              <a:gd name="connsiteX78" fmla="*/ 6736227 w 9517857"/>
              <a:gd name="connsiteY78" fmla="*/ 175091 h 920231"/>
              <a:gd name="connsiteX79" fmla="*/ 6977218 w 9517857"/>
              <a:gd name="connsiteY79" fmla="*/ 186164 h 920231"/>
              <a:gd name="connsiteX80" fmla="*/ 7065221 w 9517857"/>
              <a:gd name="connsiteY80" fmla="*/ 229406 h 920231"/>
              <a:gd name="connsiteX81" fmla="*/ 7358195 w 9517857"/>
              <a:gd name="connsiteY81" fmla="*/ 253615 h 920231"/>
              <a:gd name="connsiteX82" fmla="*/ 7565449 w 9517857"/>
              <a:gd name="connsiteY82" fmla="*/ 260825 h 920231"/>
              <a:gd name="connsiteX83" fmla="*/ 7599285 w 9517857"/>
              <a:gd name="connsiteY83" fmla="*/ 267896 h 920231"/>
              <a:gd name="connsiteX84" fmla="*/ 7644411 w 9517857"/>
              <a:gd name="connsiteY84" fmla="*/ 260861 h 920231"/>
              <a:gd name="connsiteX85" fmla="*/ 7825110 w 9517857"/>
              <a:gd name="connsiteY85" fmla="*/ 230984 h 920231"/>
              <a:gd name="connsiteX86" fmla="*/ 7965805 w 9517857"/>
              <a:gd name="connsiteY86" fmla="*/ 202230 h 920231"/>
              <a:gd name="connsiteX87" fmla="*/ 8147401 w 9517857"/>
              <a:gd name="connsiteY87" fmla="*/ 207492 h 920231"/>
              <a:gd name="connsiteX88" fmla="*/ 8256033 w 9517857"/>
              <a:gd name="connsiteY88" fmla="*/ 195588 h 920231"/>
              <a:gd name="connsiteX89" fmla="*/ 8410677 w 9517857"/>
              <a:gd name="connsiteY89" fmla="*/ 174042 h 920231"/>
              <a:gd name="connsiteX90" fmla="*/ 8617841 w 9517857"/>
              <a:gd name="connsiteY90" fmla="*/ 157042 h 920231"/>
              <a:gd name="connsiteX91" fmla="*/ 8715976 w 9517857"/>
              <a:gd name="connsiteY91" fmla="*/ 180249 h 920231"/>
              <a:gd name="connsiteX92" fmla="*/ 8778827 w 9517857"/>
              <a:gd name="connsiteY92" fmla="*/ 174811 h 920231"/>
              <a:gd name="connsiteX93" fmla="*/ 8840778 w 9517857"/>
              <a:gd name="connsiteY93" fmla="*/ 145024 h 920231"/>
              <a:gd name="connsiteX94" fmla="*/ 9010380 w 9517857"/>
              <a:gd name="connsiteY94" fmla="*/ 93766 h 920231"/>
              <a:gd name="connsiteX95" fmla="*/ 9110856 w 9517857"/>
              <a:gd name="connsiteY95" fmla="*/ 72872 h 920231"/>
              <a:gd name="connsiteX96" fmla="*/ 9268817 w 9517857"/>
              <a:gd name="connsiteY96" fmla="*/ 54957 h 920231"/>
              <a:gd name="connsiteX97" fmla="*/ 9316667 w 9517857"/>
              <a:gd name="connsiteY97" fmla="*/ 46922 h 920231"/>
              <a:gd name="connsiteX98" fmla="*/ 9428209 w 9517857"/>
              <a:gd name="connsiteY98" fmla="*/ 31798 h 920231"/>
              <a:gd name="connsiteX99" fmla="*/ 9488916 w 9517857"/>
              <a:gd name="connsiteY99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807816 w 9517857"/>
              <a:gd name="connsiteY56" fmla="*/ 0 h 920231"/>
              <a:gd name="connsiteX57" fmla="*/ 4826683 w 9517857"/>
              <a:gd name="connsiteY57" fmla="*/ 165317 h 920231"/>
              <a:gd name="connsiteX58" fmla="*/ 4827826 w 9517857"/>
              <a:gd name="connsiteY58" fmla="*/ 248852 h 920231"/>
              <a:gd name="connsiteX59" fmla="*/ 4892569 w 9517857"/>
              <a:gd name="connsiteY59" fmla="*/ 251808 h 920231"/>
              <a:gd name="connsiteX60" fmla="*/ 4896611 w 9517857"/>
              <a:gd name="connsiteY60" fmla="*/ 242323 h 920231"/>
              <a:gd name="connsiteX61" fmla="*/ 4917286 w 9517857"/>
              <a:gd name="connsiteY61" fmla="*/ 245534 h 920231"/>
              <a:gd name="connsiteX62" fmla="*/ 4981173 w 9517857"/>
              <a:gd name="connsiteY62" fmla="*/ 248978 h 920231"/>
              <a:gd name="connsiteX63" fmla="*/ 5060397 w 9517857"/>
              <a:gd name="connsiteY63" fmla="*/ 265563 h 920231"/>
              <a:gd name="connsiteX64" fmla="*/ 5252996 w 9517857"/>
              <a:gd name="connsiteY64" fmla="*/ 272530 h 920231"/>
              <a:gd name="connsiteX65" fmla="*/ 5358056 w 9517857"/>
              <a:gd name="connsiteY65" fmla="*/ 249123 h 920231"/>
              <a:gd name="connsiteX66" fmla="*/ 5426496 w 9517857"/>
              <a:gd name="connsiteY66" fmla="*/ 237017 h 920231"/>
              <a:gd name="connsiteX67" fmla="*/ 5497161 w 9517857"/>
              <a:gd name="connsiteY67" fmla="*/ 230683 h 920231"/>
              <a:gd name="connsiteX68" fmla="*/ 5826043 w 9517857"/>
              <a:gd name="connsiteY68" fmla="*/ 149948 h 920231"/>
              <a:gd name="connsiteX69" fmla="*/ 6013415 w 9517857"/>
              <a:gd name="connsiteY69" fmla="*/ 139191 h 920231"/>
              <a:gd name="connsiteX70" fmla="*/ 6080994 w 9517857"/>
              <a:gd name="connsiteY70" fmla="*/ 144813 h 920231"/>
              <a:gd name="connsiteX71" fmla="*/ 6194152 w 9517857"/>
              <a:gd name="connsiteY71" fmla="*/ 153647 h 920231"/>
              <a:gd name="connsiteX72" fmla="*/ 6281379 w 9517857"/>
              <a:gd name="connsiteY72" fmla="*/ 183501 h 920231"/>
              <a:gd name="connsiteX73" fmla="*/ 6374947 w 9517857"/>
              <a:gd name="connsiteY73" fmla="*/ 181674 h 920231"/>
              <a:gd name="connsiteX74" fmla="*/ 6448518 w 9517857"/>
              <a:gd name="connsiteY74" fmla="*/ 166253 h 920231"/>
              <a:gd name="connsiteX75" fmla="*/ 6544700 w 9517857"/>
              <a:gd name="connsiteY75" fmla="*/ 169036 h 920231"/>
              <a:gd name="connsiteX76" fmla="*/ 6648353 w 9517857"/>
              <a:gd name="connsiteY76" fmla="*/ 174125 h 920231"/>
              <a:gd name="connsiteX77" fmla="*/ 6736227 w 9517857"/>
              <a:gd name="connsiteY77" fmla="*/ 175091 h 920231"/>
              <a:gd name="connsiteX78" fmla="*/ 6977218 w 9517857"/>
              <a:gd name="connsiteY78" fmla="*/ 186164 h 920231"/>
              <a:gd name="connsiteX79" fmla="*/ 7065221 w 9517857"/>
              <a:gd name="connsiteY79" fmla="*/ 229406 h 920231"/>
              <a:gd name="connsiteX80" fmla="*/ 7358195 w 9517857"/>
              <a:gd name="connsiteY80" fmla="*/ 253615 h 920231"/>
              <a:gd name="connsiteX81" fmla="*/ 7565449 w 9517857"/>
              <a:gd name="connsiteY81" fmla="*/ 260825 h 920231"/>
              <a:gd name="connsiteX82" fmla="*/ 7599285 w 9517857"/>
              <a:gd name="connsiteY82" fmla="*/ 267896 h 920231"/>
              <a:gd name="connsiteX83" fmla="*/ 7644411 w 9517857"/>
              <a:gd name="connsiteY83" fmla="*/ 260861 h 920231"/>
              <a:gd name="connsiteX84" fmla="*/ 7825110 w 9517857"/>
              <a:gd name="connsiteY84" fmla="*/ 230984 h 920231"/>
              <a:gd name="connsiteX85" fmla="*/ 7965805 w 9517857"/>
              <a:gd name="connsiteY85" fmla="*/ 202230 h 920231"/>
              <a:gd name="connsiteX86" fmla="*/ 8147401 w 9517857"/>
              <a:gd name="connsiteY86" fmla="*/ 207492 h 920231"/>
              <a:gd name="connsiteX87" fmla="*/ 8256033 w 9517857"/>
              <a:gd name="connsiteY87" fmla="*/ 195588 h 920231"/>
              <a:gd name="connsiteX88" fmla="*/ 8410677 w 9517857"/>
              <a:gd name="connsiteY88" fmla="*/ 174042 h 920231"/>
              <a:gd name="connsiteX89" fmla="*/ 8617841 w 9517857"/>
              <a:gd name="connsiteY89" fmla="*/ 157042 h 920231"/>
              <a:gd name="connsiteX90" fmla="*/ 8715976 w 9517857"/>
              <a:gd name="connsiteY90" fmla="*/ 180249 h 920231"/>
              <a:gd name="connsiteX91" fmla="*/ 8778827 w 9517857"/>
              <a:gd name="connsiteY91" fmla="*/ 174811 h 920231"/>
              <a:gd name="connsiteX92" fmla="*/ 8840778 w 9517857"/>
              <a:gd name="connsiteY92" fmla="*/ 145024 h 920231"/>
              <a:gd name="connsiteX93" fmla="*/ 9010380 w 9517857"/>
              <a:gd name="connsiteY93" fmla="*/ 93766 h 920231"/>
              <a:gd name="connsiteX94" fmla="*/ 9110856 w 9517857"/>
              <a:gd name="connsiteY94" fmla="*/ 72872 h 920231"/>
              <a:gd name="connsiteX95" fmla="*/ 9268817 w 9517857"/>
              <a:gd name="connsiteY95" fmla="*/ 54957 h 920231"/>
              <a:gd name="connsiteX96" fmla="*/ 9316667 w 9517857"/>
              <a:gd name="connsiteY96" fmla="*/ 46922 h 920231"/>
              <a:gd name="connsiteX97" fmla="*/ 9428209 w 9517857"/>
              <a:gd name="connsiteY97" fmla="*/ 31798 h 920231"/>
              <a:gd name="connsiteX98" fmla="*/ 9488916 w 9517857"/>
              <a:gd name="connsiteY98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807816 w 9517857"/>
              <a:gd name="connsiteY55" fmla="*/ 0 h 920231"/>
              <a:gd name="connsiteX56" fmla="*/ 4826683 w 9517857"/>
              <a:gd name="connsiteY56" fmla="*/ 165317 h 920231"/>
              <a:gd name="connsiteX57" fmla="*/ 4827826 w 9517857"/>
              <a:gd name="connsiteY57" fmla="*/ 248852 h 920231"/>
              <a:gd name="connsiteX58" fmla="*/ 4892569 w 9517857"/>
              <a:gd name="connsiteY58" fmla="*/ 251808 h 920231"/>
              <a:gd name="connsiteX59" fmla="*/ 4896611 w 9517857"/>
              <a:gd name="connsiteY59" fmla="*/ 242323 h 920231"/>
              <a:gd name="connsiteX60" fmla="*/ 4917286 w 9517857"/>
              <a:gd name="connsiteY60" fmla="*/ 245534 h 920231"/>
              <a:gd name="connsiteX61" fmla="*/ 4981173 w 9517857"/>
              <a:gd name="connsiteY61" fmla="*/ 248978 h 920231"/>
              <a:gd name="connsiteX62" fmla="*/ 5060397 w 9517857"/>
              <a:gd name="connsiteY62" fmla="*/ 265563 h 920231"/>
              <a:gd name="connsiteX63" fmla="*/ 5252996 w 9517857"/>
              <a:gd name="connsiteY63" fmla="*/ 272530 h 920231"/>
              <a:gd name="connsiteX64" fmla="*/ 5358056 w 9517857"/>
              <a:gd name="connsiteY64" fmla="*/ 249123 h 920231"/>
              <a:gd name="connsiteX65" fmla="*/ 5426496 w 9517857"/>
              <a:gd name="connsiteY65" fmla="*/ 237017 h 920231"/>
              <a:gd name="connsiteX66" fmla="*/ 5497161 w 9517857"/>
              <a:gd name="connsiteY66" fmla="*/ 230683 h 920231"/>
              <a:gd name="connsiteX67" fmla="*/ 5826043 w 9517857"/>
              <a:gd name="connsiteY67" fmla="*/ 149948 h 920231"/>
              <a:gd name="connsiteX68" fmla="*/ 6013415 w 9517857"/>
              <a:gd name="connsiteY68" fmla="*/ 139191 h 920231"/>
              <a:gd name="connsiteX69" fmla="*/ 6080994 w 9517857"/>
              <a:gd name="connsiteY69" fmla="*/ 144813 h 920231"/>
              <a:gd name="connsiteX70" fmla="*/ 6194152 w 9517857"/>
              <a:gd name="connsiteY70" fmla="*/ 153647 h 920231"/>
              <a:gd name="connsiteX71" fmla="*/ 6281379 w 9517857"/>
              <a:gd name="connsiteY71" fmla="*/ 183501 h 920231"/>
              <a:gd name="connsiteX72" fmla="*/ 6374947 w 9517857"/>
              <a:gd name="connsiteY72" fmla="*/ 181674 h 920231"/>
              <a:gd name="connsiteX73" fmla="*/ 6448518 w 9517857"/>
              <a:gd name="connsiteY73" fmla="*/ 166253 h 920231"/>
              <a:gd name="connsiteX74" fmla="*/ 6544700 w 9517857"/>
              <a:gd name="connsiteY74" fmla="*/ 169036 h 920231"/>
              <a:gd name="connsiteX75" fmla="*/ 6648353 w 9517857"/>
              <a:gd name="connsiteY75" fmla="*/ 174125 h 920231"/>
              <a:gd name="connsiteX76" fmla="*/ 6736227 w 9517857"/>
              <a:gd name="connsiteY76" fmla="*/ 175091 h 920231"/>
              <a:gd name="connsiteX77" fmla="*/ 6977218 w 9517857"/>
              <a:gd name="connsiteY77" fmla="*/ 186164 h 920231"/>
              <a:gd name="connsiteX78" fmla="*/ 7065221 w 9517857"/>
              <a:gd name="connsiteY78" fmla="*/ 229406 h 920231"/>
              <a:gd name="connsiteX79" fmla="*/ 7358195 w 9517857"/>
              <a:gd name="connsiteY79" fmla="*/ 253615 h 920231"/>
              <a:gd name="connsiteX80" fmla="*/ 7565449 w 9517857"/>
              <a:gd name="connsiteY80" fmla="*/ 260825 h 920231"/>
              <a:gd name="connsiteX81" fmla="*/ 7599285 w 9517857"/>
              <a:gd name="connsiteY81" fmla="*/ 267896 h 920231"/>
              <a:gd name="connsiteX82" fmla="*/ 7644411 w 9517857"/>
              <a:gd name="connsiteY82" fmla="*/ 260861 h 920231"/>
              <a:gd name="connsiteX83" fmla="*/ 7825110 w 9517857"/>
              <a:gd name="connsiteY83" fmla="*/ 230984 h 920231"/>
              <a:gd name="connsiteX84" fmla="*/ 7965805 w 9517857"/>
              <a:gd name="connsiteY84" fmla="*/ 202230 h 920231"/>
              <a:gd name="connsiteX85" fmla="*/ 8147401 w 9517857"/>
              <a:gd name="connsiteY85" fmla="*/ 207492 h 920231"/>
              <a:gd name="connsiteX86" fmla="*/ 8256033 w 9517857"/>
              <a:gd name="connsiteY86" fmla="*/ 195588 h 920231"/>
              <a:gd name="connsiteX87" fmla="*/ 8410677 w 9517857"/>
              <a:gd name="connsiteY87" fmla="*/ 174042 h 920231"/>
              <a:gd name="connsiteX88" fmla="*/ 8617841 w 9517857"/>
              <a:gd name="connsiteY88" fmla="*/ 157042 h 920231"/>
              <a:gd name="connsiteX89" fmla="*/ 8715976 w 9517857"/>
              <a:gd name="connsiteY89" fmla="*/ 180249 h 920231"/>
              <a:gd name="connsiteX90" fmla="*/ 8778827 w 9517857"/>
              <a:gd name="connsiteY90" fmla="*/ 174811 h 920231"/>
              <a:gd name="connsiteX91" fmla="*/ 8840778 w 9517857"/>
              <a:gd name="connsiteY91" fmla="*/ 145024 h 920231"/>
              <a:gd name="connsiteX92" fmla="*/ 9010380 w 9517857"/>
              <a:gd name="connsiteY92" fmla="*/ 93766 h 920231"/>
              <a:gd name="connsiteX93" fmla="*/ 9110856 w 9517857"/>
              <a:gd name="connsiteY93" fmla="*/ 72872 h 920231"/>
              <a:gd name="connsiteX94" fmla="*/ 9268817 w 9517857"/>
              <a:gd name="connsiteY94" fmla="*/ 54957 h 920231"/>
              <a:gd name="connsiteX95" fmla="*/ 9316667 w 9517857"/>
              <a:gd name="connsiteY95" fmla="*/ 46922 h 920231"/>
              <a:gd name="connsiteX96" fmla="*/ 9428209 w 9517857"/>
              <a:gd name="connsiteY96" fmla="*/ 31798 h 920231"/>
              <a:gd name="connsiteX97" fmla="*/ 9488916 w 9517857"/>
              <a:gd name="connsiteY97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6423 w 9517857"/>
              <a:gd name="connsiteY4" fmla="*/ 249794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9488916 w 9517857"/>
              <a:gd name="connsiteY7" fmla="*/ 1875 h 920231"/>
              <a:gd name="connsiteX8" fmla="*/ 9517857 w 9517857"/>
              <a:gd name="connsiteY8" fmla="*/ 1887 h 920231"/>
              <a:gd name="connsiteX9" fmla="*/ 9517857 w 9517857"/>
              <a:gd name="connsiteY9" fmla="*/ 920231 h 920231"/>
              <a:gd name="connsiteX10" fmla="*/ 14604 w 9517857"/>
              <a:gd name="connsiteY10" fmla="*/ 920231 h 920231"/>
              <a:gd name="connsiteX11" fmla="*/ 12841 w 9517857"/>
              <a:gd name="connsiteY11" fmla="*/ 919638 h 920231"/>
              <a:gd name="connsiteX12" fmla="*/ 93 w 9517857"/>
              <a:gd name="connsiteY12" fmla="*/ 914346 h 920231"/>
              <a:gd name="connsiteX13" fmla="*/ 58674 w 9517857"/>
              <a:gd name="connsiteY13" fmla="*/ 892197 h 920231"/>
              <a:gd name="connsiteX14" fmla="*/ 275005 w 9517857"/>
              <a:gd name="connsiteY14" fmla="*/ 809104 h 920231"/>
              <a:gd name="connsiteX15" fmla="*/ 587824 w 9517857"/>
              <a:gd name="connsiteY15" fmla="*/ 800070 h 920231"/>
              <a:gd name="connsiteX16" fmla="*/ 727985 w 9517857"/>
              <a:gd name="connsiteY16" fmla="*/ 721701 h 920231"/>
              <a:gd name="connsiteX17" fmla="*/ 778982 w 9517857"/>
              <a:gd name="connsiteY17" fmla="*/ 712017 h 920231"/>
              <a:gd name="connsiteX18" fmla="*/ 849944 w 9517857"/>
              <a:gd name="connsiteY18" fmla="*/ 719862 h 920231"/>
              <a:gd name="connsiteX19" fmla="*/ 901402 w 9517857"/>
              <a:gd name="connsiteY19" fmla="*/ 730920 h 920231"/>
              <a:gd name="connsiteX20" fmla="*/ 930946 w 9517857"/>
              <a:gd name="connsiteY20" fmla="*/ 735921 h 920231"/>
              <a:gd name="connsiteX21" fmla="*/ 986250 w 9517857"/>
              <a:gd name="connsiteY21" fmla="*/ 715405 h 920231"/>
              <a:gd name="connsiteX22" fmla="*/ 1013752 w 9517857"/>
              <a:gd name="connsiteY22" fmla="*/ 715236 h 920231"/>
              <a:gd name="connsiteX23" fmla="*/ 1023734 w 9517857"/>
              <a:gd name="connsiteY23" fmla="*/ 720446 h 920231"/>
              <a:gd name="connsiteX24" fmla="*/ 1063207 w 9517857"/>
              <a:gd name="connsiteY24" fmla="*/ 717526 h 920231"/>
              <a:gd name="connsiteX25" fmla="*/ 1081980 w 9517857"/>
              <a:gd name="connsiteY25" fmla="*/ 740330 h 920231"/>
              <a:gd name="connsiteX26" fmla="*/ 1218120 w 9517857"/>
              <a:gd name="connsiteY26" fmla="*/ 715155 h 920231"/>
              <a:gd name="connsiteX27" fmla="*/ 1397459 w 9517857"/>
              <a:gd name="connsiteY27" fmla="*/ 693065 h 920231"/>
              <a:gd name="connsiteX28" fmla="*/ 1580688 w 9517857"/>
              <a:gd name="connsiteY28" fmla="*/ 695572 h 920231"/>
              <a:gd name="connsiteX29" fmla="*/ 1772334 w 9517857"/>
              <a:gd name="connsiteY29" fmla="*/ 712515 h 920231"/>
              <a:gd name="connsiteX30" fmla="*/ 2002561 w 9517857"/>
              <a:gd name="connsiteY30" fmla="*/ 661792 h 920231"/>
              <a:gd name="connsiteX31" fmla="*/ 2135144 w 9517857"/>
              <a:gd name="connsiteY31" fmla="*/ 638376 h 920231"/>
              <a:gd name="connsiteX32" fmla="*/ 2440292 w 9517857"/>
              <a:gd name="connsiteY32" fmla="*/ 595737 h 920231"/>
              <a:gd name="connsiteX33" fmla="*/ 2547829 w 9517857"/>
              <a:gd name="connsiteY33" fmla="*/ 568025 h 920231"/>
              <a:gd name="connsiteX34" fmla="*/ 2658055 w 9517857"/>
              <a:gd name="connsiteY34" fmla="*/ 580602 h 920231"/>
              <a:gd name="connsiteX35" fmla="*/ 2693698 w 9517857"/>
              <a:gd name="connsiteY35" fmla="*/ 561904 h 920231"/>
              <a:gd name="connsiteX36" fmla="*/ 2699673 w 9517857"/>
              <a:gd name="connsiteY36" fmla="*/ 558275 h 920231"/>
              <a:gd name="connsiteX37" fmla="*/ 2727306 w 9517857"/>
              <a:gd name="connsiteY37" fmla="*/ 552573 h 920231"/>
              <a:gd name="connsiteX38" fmla="*/ 2730451 w 9517857"/>
              <a:gd name="connsiteY38" fmla="*/ 539933 h 920231"/>
              <a:gd name="connsiteX39" fmla="*/ 2768713 w 9517857"/>
              <a:gd name="connsiteY39" fmla="*/ 523450 h 920231"/>
              <a:gd name="connsiteX40" fmla="*/ 2820868 w 9517857"/>
              <a:gd name="connsiteY40" fmla="*/ 516035 h 920231"/>
              <a:gd name="connsiteX41" fmla="*/ 3073635 w 9517857"/>
              <a:gd name="connsiteY41" fmla="*/ 493169 h 920231"/>
              <a:gd name="connsiteX42" fmla="*/ 3222071 w 9517857"/>
              <a:gd name="connsiteY42" fmla="*/ 472434 h 920231"/>
              <a:gd name="connsiteX43" fmla="*/ 3274069 w 9517857"/>
              <a:gd name="connsiteY43" fmla="*/ 453480 h 920231"/>
              <a:gd name="connsiteX44" fmla="*/ 3349632 w 9517857"/>
              <a:gd name="connsiteY44" fmla="*/ 434458 h 920231"/>
              <a:gd name="connsiteX45" fmla="*/ 3479593 w 9517857"/>
              <a:gd name="connsiteY45" fmla="*/ 392312 h 920231"/>
              <a:gd name="connsiteX46" fmla="*/ 3651428 w 9517857"/>
              <a:gd name="connsiteY46" fmla="*/ 363682 h 920231"/>
              <a:gd name="connsiteX47" fmla="*/ 3750023 w 9517857"/>
              <a:gd name="connsiteY47" fmla="*/ 372553 h 920231"/>
              <a:gd name="connsiteX48" fmla="*/ 3844133 w 9517857"/>
              <a:gd name="connsiteY48" fmla="*/ 362523 h 920231"/>
              <a:gd name="connsiteX49" fmla="*/ 3933803 w 9517857"/>
              <a:gd name="connsiteY49" fmla="*/ 359190 h 920231"/>
              <a:gd name="connsiteX50" fmla="*/ 4266740 w 9517857"/>
              <a:gd name="connsiteY50" fmla="*/ 363329 h 920231"/>
              <a:gd name="connsiteX51" fmla="*/ 4430770 w 9517857"/>
              <a:gd name="connsiteY51" fmla="*/ 344518 h 920231"/>
              <a:gd name="connsiteX52" fmla="*/ 4512664 w 9517857"/>
              <a:gd name="connsiteY52" fmla="*/ 321823 h 920231"/>
              <a:gd name="connsiteX53" fmla="*/ 4616423 w 9517857"/>
              <a:gd name="connsiteY53" fmla="*/ 292789 h 920231"/>
              <a:gd name="connsiteX54" fmla="*/ 4807816 w 9517857"/>
              <a:gd name="connsiteY54" fmla="*/ 0 h 920231"/>
              <a:gd name="connsiteX55" fmla="*/ 4826683 w 9517857"/>
              <a:gd name="connsiteY55" fmla="*/ 165317 h 920231"/>
              <a:gd name="connsiteX56" fmla="*/ 4827826 w 9517857"/>
              <a:gd name="connsiteY56" fmla="*/ 248852 h 920231"/>
              <a:gd name="connsiteX57" fmla="*/ 4892569 w 9517857"/>
              <a:gd name="connsiteY57" fmla="*/ 251808 h 920231"/>
              <a:gd name="connsiteX58" fmla="*/ 4896611 w 9517857"/>
              <a:gd name="connsiteY58" fmla="*/ 242323 h 920231"/>
              <a:gd name="connsiteX59" fmla="*/ 4917286 w 9517857"/>
              <a:gd name="connsiteY59" fmla="*/ 245534 h 920231"/>
              <a:gd name="connsiteX60" fmla="*/ 4981173 w 9517857"/>
              <a:gd name="connsiteY60" fmla="*/ 248978 h 920231"/>
              <a:gd name="connsiteX61" fmla="*/ 5060397 w 9517857"/>
              <a:gd name="connsiteY61" fmla="*/ 265563 h 920231"/>
              <a:gd name="connsiteX62" fmla="*/ 5252996 w 9517857"/>
              <a:gd name="connsiteY62" fmla="*/ 272530 h 920231"/>
              <a:gd name="connsiteX63" fmla="*/ 5358056 w 9517857"/>
              <a:gd name="connsiteY63" fmla="*/ 249123 h 920231"/>
              <a:gd name="connsiteX64" fmla="*/ 5426496 w 9517857"/>
              <a:gd name="connsiteY64" fmla="*/ 237017 h 920231"/>
              <a:gd name="connsiteX65" fmla="*/ 5497161 w 9517857"/>
              <a:gd name="connsiteY65" fmla="*/ 230683 h 920231"/>
              <a:gd name="connsiteX66" fmla="*/ 5826043 w 9517857"/>
              <a:gd name="connsiteY66" fmla="*/ 149948 h 920231"/>
              <a:gd name="connsiteX67" fmla="*/ 6013415 w 9517857"/>
              <a:gd name="connsiteY67" fmla="*/ 139191 h 920231"/>
              <a:gd name="connsiteX68" fmla="*/ 6080994 w 9517857"/>
              <a:gd name="connsiteY68" fmla="*/ 144813 h 920231"/>
              <a:gd name="connsiteX69" fmla="*/ 6194152 w 9517857"/>
              <a:gd name="connsiteY69" fmla="*/ 153647 h 920231"/>
              <a:gd name="connsiteX70" fmla="*/ 6281379 w 9517857"/>
              <a:gd name="connsiteY70" fmla="*/ 183501 h 920231"/>
              <a:gd name="connsiteX71" fmla="*/ 6374947 w 9517857"/>
              <a:gd name="connsiteY71" fmla="*/ 181674 h 920231"/>
              <a:gd name="connsiteX72" fmla="*/ 6448518 w 9517857"/>
              <a:gd name="connsiteY72" fmla="*/ 166253 h 920231"/>
              <a:gd name="connsiteX73" fmla="*/ 6544700 w 9517857"/>
              <a:gd name="connsiteY73" fmla="*/ 169036 h 920231"/>
              <a:gd name="connsiteX74" fmla="*/ 6648353 w 9517857"/>
              <a:gd name="connsiteY74" fmla="*/ 174125 h 920231"/>
              <a:gd name="connsiteX75" fmla="*/ 6736227 w 9517857"/>
              <a:gd name="connsiteY75" fmla="*/ 175091 h 920231"/>
              <a:gd name="connsiteX76" fmla="*/ 6977218 w 9517857"/>
              <a:gd name="connsiteY76" fmla="*/ 186164 h 920231"/>
              <a:gd name="connsiteX77" fmla="*/ 7065221 w 9517857"/>
              <a:gd name="connsiteY77" fmla="*/ 229406 h 920231"/>
              <a:gd name="connsiteX78" fmla="*/ 7358195 w 9517857"/>
              <a:gd name="connsiteY78" fmla="*/ 253615 h 920231"/>
              <a:gd name="connsiteX79" fmla="*/ 7565449 w 9517857"/>
              <a:gd name="connsiteY79" fmla="*/ 260825 h 920231"/>
              <a:gd name="connsiteX80" fmla="*/ 7599285 w 9517857"/>
              <a:gd name="connsiteY80" fmla="*/ 267896 h 920231"/>
              <a:gd name="connsiteX81" fmla="*/ 7644411 w 9517857"/>
              <a:gd name="connsiteY81" fmla="*/ 260861 h 920231"/>
              <a:gd name="connsiteX82" fmla="*/ 7825110 w 9517857"/>
              <a:gd name="connsiteY82" fmla="*/ 230984 h 920231"/>
              <a:gd name="connsiteX83" fmla="*/ 7965805 w 9517857"/>
              <a:gd name="connsiteY83" fmla="*/ 202230 h 920231"/>
              <a:gd name="connsiteX84" fmla="*/ 8147401 w 9517857"/>
              <a:gd name="connsiteY84" fmla="*/ 207492 h 920231"/>
              <a:gd name="connsiteX85" fmla="*/ 8256033 w 9517857"/>
              <a:gd name="connsiteY85" fmla="*/ 195588 h 920231"/>
              <a:gd name="connsiteX86" fmla="*/ 8410677 w 9517857"/>
              <a:gd name="connsiteY86" fmla="*/ 174042 h 920231"/>
              <a:gd name="connsiteX87" fmla="*/ 8617841 w 9517857"/>
              <a:gd name="connsiteY87" fmla="*/ 157042 h 920231"/>
              <a:gd name="connsiteX88" fmla="*/ 8715976 w 9517857"/>
              <a:gd name="connsiteY88" fmla="*/ 180249 h 920231"/>
              <a:gd name="connsiteX89" fmla="*/ 8778827 w 9517857"/>
              <a:gd name="connsiteY89" fmla="*/ 174811 h 920231"/>
              <a:gd name="connsiteX90" fmla="*/ 8840778 w 9517857"/>
              <a:gd name="connsiteY90" fmla="*/ 145024 h 920231"/>
              <a:gd name="connsiteX91" fmla="*/ 9010380 w 9517857"/>
              <a:gd name="connsiteY91" fmla="*/ 93766 h 920231"/>
              <a:gd name="connsiteX92" fmla="*/ 9110856 w 9517857"/>
              <a:gd name="connsiteY92" fmla="*/ 72872 h 920231"/>
              <a:gd name="connsiteX93" fmla="*/ 9268817 w 9517857"/>
              <a:gd name="connsiteY93" fmla="*/ 54957 h 920231"/>
              <a:gd name="connsiteX94" fmla="*/ 9316667 w 9517857"/>
              <a:gd name="connsiteY94" fmla="*/ 46922 h 920231"/>
              <a:gd name="connsiteX95" fmla="*/ 9428209 w 9517857"/>
              <a:gd name="connsiteY95" fmla="*/ 31798 h 920231"/>
              <a:gd name="connsiteX96" fmla="*/ 9488916 w 9517857"/>
              <a:gd name="connsiteY96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9488916 w 9517857"/>
              <a:gd name="connsiteY4" fmla="*/ 1875 h 920231"/>
              <a:gd name="connsiteX5" fmla="*/ 9517857 w 9517857"/>
              <a:gd name="connsiteY5" fmla="*/ 1887 h 920231"/>
              <a:gd name="connsiteX6" fmla="*/ 9517857 w 9517857"/>
              <a:gd name="connsiteY6" fmla="*/ 920231 h 920231"/>
              <a:gd name="connsiteX7" fmla="*/ 14604 w 9517857"/>
              <a:gd name="connsiteY7" fmla="*/ 920231 h 920231"/>
              <a:gd name="connsiteX8" fmla="*/ 12841 w 9517857"/>
              <a:gd name="connsiteY8" fmla="*/ 919638 h 920231"/>
              <a:gd name="connsiteX9" fmla="*/ 93 w 9517857"/>
              <a:gd name="connsiteY9" fmla="*/ 914346 h 920231"/>
              <a:gd name="connsiteX10" fmla="*/ 58674 w 9517857"/>
              <a:gd name="connsiteY10" fmla="*/ 892197 h 920231"/>
              <a:gd name="connsiteX11" fmla="*/ 275005 w 9517857"/>
              <a:gd name="connsiteY11" fmla="*/ 809104 h 920231"/>
              <a:gd name="connsiteX12" fmla="*/ 587824 w 9517857"/>
              <a:gd name="connsiteY12" fmla="*/ 800070 h 920231"/>
              <a:gd name="connsiteX13" fmla="*/ 727985 w 9517857"/>
              <a:gd name="connsiteY13" fmla="*/ 721701 h 920231"/>
              <a:gd name="connsiteX14" fmla="*/ 778982 w 9517857"/>
              <a:gd name="connsiteY14" fmla="*/ 712017 h 920231"/>
              <a:gd name="connsiteX15" fmla="*/ 849944 w 9517857"/>
              <a:gd name="connsiteY15" fmla="*/ 719862 h 920231"/>
              <a:gd name="connsiteX16" fmla="*/ 901402 w 9517857"/>
              <a:gd name="connsiteY16" fmla="*/ 730920 h 920231"/>
              <a:gd name="connsiteX17" fmla="*/ 930946 w 9517857"/>
              <a:gd name="connsiteY17" fmla="*/ 735921 h 920231"/>
              <a:gd name="connsiteX18" fmla="*/ 986250 w 9517857"/>
              <a:gd name="connsiteY18" fmla="*/ 715405 h 920231"/>
              <a:gd name="connsiteX19" fmla="*/ 1013752 w 9517857"/>
              <a:gd name="connsiteY19" fmla="*/ 715236 h 920231"/>
              <a:gd name="connsiteX20" fmla="*/ 1023734 w 9517857"/>
              <a:gd name="connsiteY20" fmla="*/ 720446 h 920231"/>
              <a:gd name="connsiteX21" fmla="*/ 1063207 w 9517857"/>
              <a:gd name="connsiteY21" fmla="*/ 717526 h 920231"/>
              <a:gd name="connsiteX22" fmla="*/ 1081980 w 9517857"/>
              <a:gd name="connsiteY22" fmla="*/ 740330 h 920231"/>
              <a:gd name="connsiteX23" fmla="*/ 1218120 w 9517857"/>
              <a:gd name="connsiteY23" fmla="*/ 715155 h 920231"/>
              <a:gd name="connsiteX24" fmla="*/ 1397459 w 9517857"/>
              <a:gd name="connsiteY24" fmla="*/ 693065 h 920231"/>
              <a:gd name="connsiteX25" fmla="*/ 1580688 w 9517857"/>
              <a:gd name="connsiteY25" fmla="*/ 695572 h 920231"/>
              <a:gd name="connsiteX26" fmla="*/ 1772334 w 9517857"/>
              <a:gd name="connsiteY26" fmla="*/ 712515 h 920231"/>
              <a:gd name="connsiteX27" fmla="*/ 2002561 w 9517857"/>
              <a:gd name="connsiteY27" fmla="*/ 661792 h 920231"/>
              <a:gd name="connsiteX28" fmla="*/ 2135144 w 9517857"/>
              <a:gd name="connsiteY28" fmla="*/ 638376 h 920231"/>
              <a:gd name="connsiteX29" fmla="*/ 2440292 w 9517857"/>
              <a:gd name="connsiteY29" fmla="*/ 595737 h 920231"/>
              <a:gd name="connsiteX30" fmla="*/ 2547829 w 9517857"/>
              <a:gd name="connsiteY30" fmla="*/ 568025 h 920231"/>
              <a:gd name="connsiteX31" fmla="*/ 2658055 w 9517857"/>
              <a:gd name="connsiteY31" fmla="*/ 580602 h 920231"/>
              <a:gd name="connsiteX32" fmla="*/ 2693698 w 9517857"/>
              <a:gd name="connsiteY32" fmla="*/ 561904 h 920231"/>
              <a:gd name="connsiteX33" fmla="*/ 2699673 w 9517857"/>
              <a:gd name="connsiteY33" fmla="*/ 558275 h 920231"/>
              <a:gd name="connsiteX34" fmla="*/ 2727306 w 9517857"/>
              <a:gd name="connsiteY34" fmla="*/ 552573 h 920231"/>
              <a:gd name="connsiteX35" fmla="*/ 2730451 w 9517857"/>
              <a:gd name="connsiteY35" fmla="*/ 539933 h 920231"/>
              <a:gd name="connsiteX36" fmla="*/ 2768713 w 9517857"/>
              <a:gd name="connsiteY36" fmla="*/ 523450 h 920231"/>
              <a:gd name="connsiteX37" fmla="*/ 2820868 w 9517857"/>
              <a:gd name="connsiteY37" fmla="*/ 516035 h 920231"/>
              <a:gd name="connsiteX38" fmla="*/ 3073635 w 9517857"/>
              <a:gd name="connsiteY38" fmla="*/ 493169 h 920231"/>
              <a:gd name="connsiteX39" fmla="*/ 3222071 w 9517857"/>
              <a:gd name="connsiteY39" fmla="*/ 472434 h 920231"/>
              <a:gd name="connsiteX40" fmla="*/ 3274069 w 9517857"/>
              <a:gd name="connsiteY40" fmla="*/ 453480 h 920231"/>
              <a:gd name="connsiteX41" fmla="*/ 3349632 w 9517857"/>
              <a:gd name="connsiteY41" fmla="*/ 434458 h 920231"/>
              <a:gd name="connsiteX42" fmla="*/ 3479593 w 9517857"/>
              <a:gd name="connsiteY42" fmla="*/ 392312 h 920231"/>
              <a:gd name="connsiteX43" fmla="*/ 3651428 w 9517857"/>
              <a:gd name="connsiteY43" fmla="*/ 363682 h 920231"/>
              <a:gd name="connsiteX44" fmla="*/ 3750023 w 9517857"/>
              <a:gd name="connsiteY44" fmla="*/ 372553 h 920231"/>
              <a:gd name="connsiteX45" fmla="*/ 3844133 w 9517857"/>
              <a:gd name="connsiteY45" fmla="*/ 362523 h 920231"/>
              <a:gd name="connsiteX46" fmla="*/ 3933803 w 9517857"/>
              <a:gd name="connsiteY46" fmla="*/ 359190 h 920231"/>
              <a:gd name="connsiteX47" fmla="*/ 4266740 w 9517857"/>
              <a:gd name="connsiteY47" fmla="*/ 363329 h 920231"/>
              <a:gd name="connsiteX48" fmla="*/ 4430770 w 9517857"/>
              <a:gd name="connsiteY48" fmla="*/ 344518 h 920231"/>
              <a:gd name="connsiteX49" fmla="*/ 4512664 w 9517857"/>
              <a:gd name="connsiteY49" fmla="*/ 321823 h 920231"/>
              <a:gd name="connsiteX50" fmla="*/ 4616423 w 9517857"/>
              <a:gd name="connsiteY50" fmla="*/ 292789 h 920231"/>
              <a:gd name="connsiteX51" fmla="*/ 4807816 w 9517857"/>
              <a:gd name="connsiteY51" fmla="*/ 0 h 920231"/>
              <a:gd name="connsiteX52" fmla="*/ 4826683 w 9517857"/>
              <a:gd name="connsiteY52" fmla="*/ 165317 h 920231"/>
              <a:gd name="connsiteX53" fmla="*/ 4827826 w 9517857"/>
              <a:gd name="connsiteY53" fmla="*/ 248852 h 920231"/>
              <a:gd name="connsiteX54" fmla="*/ 4892569 w 9517857"/>
              <a:gd name="connsiteY54" fmla="*/ 251808 h 920231"/>
              <a:gd name="connsiteX55" fmla="*/ 4896611 w 9517857"/>
              <a:gd name="connsiteY55" fmla="*/ 242323 h 920231"/>
              <a:gd name="connsiteX56" fmla="*/ 4917286 w 9517857"/>
              <a:gd name="connsiteY56" fmla="*/ 245534 h 920231"/>
              <a:gd name="connsiteX57" fmla="*/ 4981173 w 9517857"/>
              <a:gd name="connsiteY57" fmla="*/ 248978 h 920231"/>
              <a:gd name="connsiteX58" fmla="*/ 5060397 w 9517857"/>
              <a:gd name="connsiteY58" fmla="*/ 265563 h 920231"/>
              <a:gd name="connsiteX59" fmla="*/ 5252996 w 9517857"/>
              <a:gd name="connsiteY59" fmla="*/ 272530 h 920231"/>
              <a:gd name="connsiteX60" fmla="*/ 5358056 w 9517857"/>
              <a:gd name="connsiteY60" fmla="*/ 249123 h 920231"/>
              <a:gd name="connsiteX61" fmla="*/ 5426496 w 9517857"/>
              <a:gd name="connsiteY61" fmla="*/ 237017 h 920231"/>
              <a:gd name="connsiteX62" fmla="*/ 5497161 w 9517857"/>
              <a:gd name="connsiteY62" fmla="*/ 230683 h 920231"/>
              <a:gd name="connsiteX63" fmla="*/ 5826043 w 9517857"/>
              <a:gd name="connsiteY63" fmla="*/ 149948 h 920231"/>
              <a:gd name="connsiteX64" fmla="*/ 6013415 w 9517857"/>
              <a:gd name="connsiteY64" fmla="*/ 139191 h 920231"/>
              <a:gd name="connsiteX65" fmla="*/ 6080994 w 9517857"/>
              <a:gd name="connsiteY65" fmla="*/ 144813 h 920231"/>
              <a:gd name="connsiteX66" fmla="*/ 6194152 w 9517857"/>
              <a:gd name="connsiteY66" fmla="*/ 153647 h 920231"/>
              <a:gd name="connsiteX67" fmla="*/ 6281379 w 9517857"/>
              <a:gd name="connsiteY67" fmla="*/ 183501 h 920231"/>
              <a:gd name="connsiteX68" fmla="*/ 6374947 w 9517857"/>
              <a:gd name="connsiteY68" fmla="*/ 181674 h 920231"/>
              <a:gd name="connsiteX69" fmla="*/ 6448518 w 9517857"/>
              <a:gd name="connsiteY69" fmla="*/ 166253 h 920231"/>
              <a:gd name="connsiteX70" fmla="*/ 6544700 w 9517857"/>
              <a:gd name="connsiteY70" fmla="*/ 169036 h 920231"/>
              <a:gd name="connsiteX71" fmla="*/ 6648353 w 9517857"/>
              <a:gd name="connsiteY71" fmla="*/ 174125 h 920231"/>
              <a:gd name="connsiteX72" fmla="*/ 6736227 w 9517857"/>
              <a:gd name="connsiteY72" fmla="*/ 175091 h 920231"/>
              <a:gd name="connsiteX73" fmla="*/ 6977218 w 9517857"/>
              <a:gd name="connsiteY73" fmla="*/ 186164 h 920231"/>
              <a:gd name="connsiteX74" fmla="*/ 7065221 w 9517857"/>
              <a:gd name="connsiteY74" fmla="*/ 229406 h 920231"/>
              <a:gd name="connsiteX75" fmla="*/ 7358195 w 9517857"/>
              <a:gd name="connsiteY75" fmla="*/ 253615 h 920231"/>
              <a:gd name="connsiteX76" fmla="*/ 7565449 w 9517857"/>
              <a:gd name="connsiteY76" fmla="*/ 260825 h 920231"/>
              <a:gd name="connsiteX77" fmla="*/ 7599285 w 9517857"/>
              <a:gd name="connsiteY77" fmla="*/ 267896 h 920231"/>
              <a:gd name="connsiteX78" fmla="*/ 7644411 w 9517857"/>
              <a:gd name="connsiteY78" fmla="*/ 260861 h 920231"/>
              <a:gd name="connsiteX79" fmla="*/ 7825110 w 9517857"/>
              <a:gd name="connsiteY79" fmla="*/ 230984 h 920231"/>
              <a:gd name="connsiteX80" fmla="*/ 7965805 w 9517857"/>
              <a:gd name="connsiteY80" fmla="*/ 202230 h 920231"/>
              <a:gd name="connsiteX81" fmla="*/ 8147401 w 9517857"/>
              <a:gd name="connsiteY81" fmla="*/ 207492 h 920231"/>
              <a:gd name="connsiteX82" fmla="*/ 8256033 w 9517857"/>
              <a:gd name="connsiteY82" fmla="*/ 195588 h 920231"/>
              <a:gd name="connsiteX83" fmla="*/ 8410677 w 9517857"/>
              <a:gd name="connsiteY83" fmla="*/ 174042 h 920231"/>
              <a:gd name="connsiteX84" fmla="*/ 8617841 w 9517857"/>
              <a:gd name="connsiteY84" fmla="*/ 157042 h 920231"/>
              <a:gd name="connsiteX85" fmla="*/ 8715976 w 9517857"/>
              <a:gd name="connsiteY85" fmla="*/ 180249 h 920231"/>
              <a:gd name="connsiteX86" fmla="*/ 8778827 w 9517857"/>
              <a:gd name="connsiteY86" fmla="*/ 174811 h 920231"/>
              <a:gd name="connsiteX87" fmla="*/ 8840778 w 9517857"/>
              <a:gd name="connsiteY87" fmla="*/ 145024 h 920231"/>
              <a:gd name="connsiteX88" fmla="*/ 9010380 w 9517857"/>
              <a:gd name="connsiteY88" fmla="*/ 93766 h 920231"/>
              <a:gd name="connsiteX89" fmla="*/ 9110856 w 9517857"/>
              <a:gd name="connsiteY89" fmla="*/ 72872 h 920231"/>
              <a:gd name="connsiteX90" fmla="*/ 9268817 w 9517857"/>
              <a:gd name="connsiteY90" fmla="*/ 54957 h 920231"/>
              <a:gd name="connsiteX91" fmla="*/ 9316667 w 9517857"/>
              <a:gd name="connsiteY91" fmla="*/ 46922 h 920231"/>
              <a:gd name="connsiteX92" fmla="*/ 9428209 w 9517857"/>
              <a:gd name="connsiteY92" fmla="*/ 31798 h 920231"/>
              <a:gd name="connsiteX93" fmla="*/ 9488916 w 9517857"/>
              <a:gd name="connsiteY93" fmla="*/ 1875 h 920231"/>
              <a:gd name="connsiteX0" fmla="*/ 4687244 w 9517857"/>
              <a:gd name="connsiteY0" fmla="*/ 253173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9488916 w 9517857"/>
              <a:gd name="connsiteY3" fmla="*/ 1875 h 920231"/>
              <a:gd name="connsiteX4" fmla="*/ 9517857 w 9517857"/>
              <a:gd name="connsiteY4" fmla="*/ 1887 h 920231"/>
              <a:gd name="connsiteX5" fmla="*/ 9517857 w 9517857"/>
              <a:gd name="connsiteY5" fmla="*/ 920231 h 920231"/>
              <a:gd name="connsiteX6" fmla="*/ 14604 w 9517857"/>
              <a:gd name="connsiteY6" fmla="*/ 920231 h 920231"/>
              <a:gd name="connsiteX7" fmla="*/ 12841 w 9517857"/>
              <a:gd name="connsiteY7" fmla="*/ 919638 h 920231"/>
              <a:gd name="connsiteX8" fmla="*/ 93 w 9517857"/>
              <a:gd name="connsiteY8" fmla="*/ 914346 h 920231"/>
              <a:gd name="connsiteX9" fmla="*/ 58674 w 9517857"/>
              <a:gd name="connsiteY9" fmla="*/ 892197 h 920231"/>
              <a:gd name="connsiteX10" fmla="*/ 275005 w 9517857"/>
              <a:gd name="connsiteY10" fmla="*/ 809104 h 920231"/>
              <a:gd name="connsiteX11" fmla="*/ 587824 w 9517857"/>
              <a:gd name="connsiteY11" fmla="*/ 800070 h 920231"/>
              <a:gd name="connsiteX12" fmla="*/ 727985 w 9517857"/>
              <a:gd name="connsiteY12" fmla="*/ 721701 h 920231"/>
              <a:gd name="connsiteX13" fmla="*/ 778982 w 9517857"/>
              <a:gd name="connsiteY13" fmla="*/ 712017 h 920231"/>
              <a:gd name="connsiteX14" fmla="*/ 849944 w 9517857"/>
              <a:gd name="connsiteY14" fmla="*/ 719862 h 920231"/>
              <a:gd name="connsiteX15" fmla="*/ 901402 w 9517857"/>
              <a:gd name="connsiteY15" fmla="*/ 730920 h 920231"/>
              <a:gd name="connsiteX16" fmla="*/ 930946 w 9517857"/>
              <a:gd name="connsiteY16" fmla="*/ 735921 h 920231"/>
              <a:gd name="connsiteX17" fmla="*/ 986250 w 9517857"/>
              <a:gd name="connsiteY17" fmla="*/ 715405 h 920231"/>
              <a:gd name="connsiteX18" fmla="*/ 1013752 w 9517857"/>
              <a:gd name="connsiteY18" fmla="*/ 715236 h 920231"/>
              <a:gd name="connsiteX19" fmla="*/ 1023734 w 9517857"/>
              <a:gd name="connsiteY19" fmla="*/ 720446 h 920231"/>
              <a:gd name="connsiteX20" fmla="*/ 1063207 w 9517857"/>
              <a:gd name="connsiteY20" fmla="*/ 717526 h 920231"/>
              <a:gd name="connsiteX21" fmla="*/ 1081980 w 9517857"/>
              <a:gd name="connsiteY21" fmla="*/ 740330 h 920231"/>
              <a:gd name="connsiteX22" fmla="*/ 1218120 w 9517857"/>
              <a:gd name="connsiteY22" fmla="*/ 715155 h 920231"/>
              <a:gd name="connsiteX23" fmla="*/ 1397459 w 9517857"/>
              <a:gd name="connsiteY23" fmla="*/ 693065 h 920231"/>
              <a:gd name="connsiteX24" fmla="*/ 1580688 w 9517857"/>
              <a:gd name="connsiteY24" fmla="*/ 695572 h 920231"/>
              <a:gd name="connsiteX25" fmla="*/ 1772334 w 9517857"/>
              <a:gd name="connsiteY25" fmla="*/ 712515 h 920231"/>
              <a:gd name="connsiteX26" fmla="*/ 2002561 w 9517857"/>
              <a:gd name="connsiteY26" fmla="*/ 661792 h 920231"/>
              <a:gd name="connsiteX27" fmla="*/ 2135144 w 9517857"/>
              <a:gd name="connsiteY27" fmla="*/ 638376 h 920231"/>
              <a:gd name="connsiteX28" fmla="*/ 2440292 w 9517857"/>
              <a:gd name="connsiteY28" fmla="*/ 595737 h 920231"/>
              <a:gd name="connsiteX29" fmla="*/ 2547829 w 9517857"/>
              <a:gd name="connsiteY29" fmla="*/ 568025 h 920231"/>
              <a:gd name="connsiteX30" fmla="*/ 2658055 w 9517857"/>
              <a:gd name="connsiteY30" fmla="*/ 580602 h 920231"/>
              <a:gd name="connsiteX31" fmla="*/ 2693698 w 9517857"/>
              <a:gd name="connsiteY31" fmla="*/ 561904 h 920231"/>
              <a:gd name="connsiteX32" fmla="*/ 2699673 w 9517857"/>
              <a:gd name="connsiteY32" fmla="*/ 558275 h 920231"/>
              <a:gd name="connsiteX33" fmla="*/ 2727306 w 9517857"/>
              <a:gd name="connsiteY33" fmla="*/ 552573 h 920231"/>
              <a:gd name="connsiteX34" fmla="*/ 2730451 w 9517857"/>
              <a:gd name="connsiteY34" fmla="*/ 539933 h 920231"/>
              <a:gd name="connsiteX35" fmla="*/ 2768713 w 9517857"/>
              <a:gd name="connsiteY35" fmla="*/ 523450 h 920231"/>
              <a:gd name="connsiteX36" fmla="*/ 2820868 w 9517857"/>
              <a:gd name="connsiteY36" fmla="*/ 516035 h 920231"/>
              <a:gd name="connsiteX37" fmla="*/ 3073635 w 9517857"/>
              <a:gd name="connsiteY37" fmla="*/ 493169 h 920231"/>
              <a:gd name="connsiteX38" fmla="*/ 3222071 w 9517857"/>
              <a:gd name="connsiteY38" fmla="*/ 472434 h 920231"/>
              <a:gd name="connsiteX39" fmla="*/ 3274069 w 9517857"/>
              <a:gd name="connsiteY39" fmla="*/ 453480 h 920231"/>
              <a:gd name="connsiteX40" fmla="*/ 3349632 w 9517857"/>
              <a:gd name="connsiteY40" fmla="*/ 434458 h 920231"/>
              <a:gd name="connsiteX41" fmla="*/ 3479593 w 9517857"/>
              <a:gd name="connsiteY41" fmla="*/ 392312 h 920231"/>
              <a:gd name="connsiteX42" fmla="*/ 3651428 w 9517857"/>
              <a:gd name="connsiteY42" fmla="*/ 363682 h 920231"/>
              <a:gd name="connsiteX43" fmla="*/ 3750023 w 9517857"/>
              <a:gd name="connsiteY43" fmla="*/ 372553 h 920231"/>
              <a:gd name="connsiteX44" fmla="*/ 3844133 w 9517857"/>
              <a:gd name="connsiteY44" fmla="*/ 362523 h 920231"/>
              <a:gd name="connsiteX45" fmla="*/ 3933803 w 9517857"/>
              <a:gd name="connsiteY45" fmla="*/ 359190 h 920231"/>
              <a:gd name="connsiteX46" fmla="*/ 4266740 w 9517857"/>
              <a:gd name="connsiteY46" fmla="*/ 363329 h 920231"/>
              <a:gd name="connsiteX47" fmla="*/ 4430770 w 9517857"/>
              <a:gd name="connsiteY47" fmla="*/ 344518 h 920231"/>
              <a:gd name="connsiteX48" fmla="*/ 4512664 w 9517857"/>
              <a:gd name="connsiteY48" fmla="*/ 321823 h 920231"/>
              <a:gd name="connsiteX49" fmla="*/ 4616423 w 9517857"/>
              <a:gd name="connsiteY49" fmla="*/ 292789 h 920231"/>
              <a:gd name="connsiteX50" fmla="*/ 4807816 w 9517857"/>
              <a:gd name="connsiteY50" fmla="*/ 0 h 920231"/>
              <a:gd name="connsiteX51" fmla="*/ 4826683 w 9517857"/>
              <a:gd name="connsiteY51" fmla="*/ 165317 h 920231"/>
              <a:gd name="connsiteX52" fmla="*/ 4827826 w 9517857"/>
              <a:gd name="connsiteY52" fmla="*/ 248852 h 920231"/>
              <a:gd name="connsiteX53" fmla="*/ 4892569 w 9517857"/>
              <a:gd name="connsiteY53" fmla="*/ 251808 h 920231"/>
              <a:gd name="connsiteX54" fmla="*/ 4896611 w 9517857"/>
              <a:gd name="connsiteY54" fmla="*/ 242323 h 920231"/>
              <a:gd name="connsiteX55" fmla="*/ 4917286 w 9517857"/>
              <a:gd name="connsiteY55" fmla="*/ 245534 h 920231"/>
              <a:gd name="connsiteX56" fmla="*/ 4981173 w 9517857"/>
              <a:gd name="connsiteY56" fmla="*/ 248978 h 920231"/>
              <a:gd name="connsiteX57" fmla="*/ 5060397 w 9517857"/>
              <a:gd name="connsiteY57" fmla="*/ 265563 h 920231"/>
              <a:gd name="connsiteX58" fmla="*/ 5252996 w 9517857"/>
              <a:gd name="connsiteY58" fmla="*/ 272530 h 920231"/>
              <a:gd name="connsiteX59" fmla="*/ 5358056 w 9517857"/>
              <a:gd name="connsiteY59" fmla="*/ 249123 h 920231"/>
              <a:gd name="connsiteX60" fmla="*/ 5426496 w 9517857"/>
              <a:gd name="connsiteY60" fmla="*/ 237017 h 920231"/>
              <a:gd name="connsiteX61" fmla="*/ 5497161 w 9517857"/>
              <a:gd name="connsiteY61" fmla="*/ 230683 h 920231"/>
              <a:gd name="connsiteX62" fmla="*/ 5826043 w 9517857"/>
              <a:gd name="connsiteY62" fmla="*/ 149948 h 920231"/>
              <a:gd name="connsiteX63" fmla="*/ 6013415 w 9517857"/>
              <a:gd name="connsiteY63" fmla="*/ 139191 h 920231"/>
              <a:gd name="connsiteX64" fmla="*/ 6080994 w 9517857"/>
              <a:gd name="connsiteY64" fmla="*/ 144813 h 920231"/>
              <a:gd name="connsiteX65" fmla="*/ 6194152 w 9517857"/>
              <a:gd name="connsiteY65" fmla="*/ 153647 h 920231"/>
              <a:gd name="connsiteX66" fmla="*/ 6281379 w 9517857"/>
              <a:gd name="connsiteY66" fmla="*/ 183501 h 920231"/>
              <a:gd name="connsiteX67" fmla="*/ 6374947 w 9517857"/>
              <a:gd name="connsiteY67" fmla="*/ 181674 h 920231"/>
              <a:gd name="connsiteX68" fmla="*/ 6448518 w 9517857"/>
              <a:gd name="connsiteY68" fmla="*/ 166253 h 920231"/>
              <a:gd name="connsiteX69" fmla="*/ 6544700 w 9517857"/>
              <a:gd name="connsiteY69" fmla="*/ 169036 h 920231"/>
              <a:gd name="connsiteX70" fmla="*/ 6648353 w 9517857"/>
              <a:gd name="connsiteY70" fmla="*/ 174125 h 920231"/>
              <a:gd name="connsiteX71" fmla="*/ 6736227 w 9517857"/>
              <a:gd name="connsiteY71" fmla="*/ 175091 h 920231"/>
              <a:gd name="connsiteX72" fmla="*/ 6977218 w 9517857"/>
              <a:gd name="connsiteY72" fmla="*/ 186164 h 920231"/>
              <a:gd name="connsiteX73" fmla="*/ 7065221 w 9517857"/>
              <a:gd name="connsiteY73" fmla="*/ 229406 h 920231"/>
              <a:gd name="connsiteX74" fmla="*/ 7358195 w 9517857"/>
              <a:gd name="connsiteY74" fmla="*/ 253615 h 920231"/>
              <a:gd name="connsiteX75" fmla="*/ 7565449 w 9517857"/>
              <a:gd name="connsiteY75" fmla="*/ 260825 h 920231"/>
              <a:gd name="connsiteX76" fmla="*/ 7599285 w 9517857"/>
              <a:gd name="connsiteY76" fmla="*/ 267896 h 920231"/>
              <a:gd name="connsiteX77" fmla="*/ 7644411 w 9517857"/>
              <a:gd name="connsiteY77" fmla="*/ 260861 h 920231"/>
              <a:gd name="connsiteX78" fmla="*/ 7825110 w 9517857"/>
              <a:gd name="connsiteY78" fmla="*/ 230984 h 920231"/>
              <a:gd name="connsiteX79" fmla="*/ 7965805 w 9517857"/>
              <a:gd name="connsiteY79" fmla="*/ 202230 h 920231"/>
              <a:gd name="connsiteX80" fmla="*/ 8147401 w 9517857"/>
              <a:gd name="connsiteY80" fmla="*/ 207492 h 920231"/>
              <a:gd name="connsiteX81" fmla="*/ 8256033 w 9517857"/>
              <a:gd name="connsiteY81" fmla="*/ 195588 h 920231"/>
              <a:gd name="connsiteX82" fmla="*/ 8410677 w 9517857"/>
              <a:gd name="connsiteY82" fmla="*/ 174042 h 920231"/>
              <a:gd name="connsiteX83" fmla="*/ 8617841 w 9517857"/>
              <a:gd name="connsiteY83" fmla="*/ 157042 h 920231"/>
              <a:gd name="connsiteX84" fmla="*/ 8715976 w 9517857"/>
              <a:gd name="connsiteY84" fmla="*/ 180249 h 920231"/>
              <a:gd name="connsiteX85" fmla="*/ 8778827 w 9517857"/>
              <a:gd name="connsiteY85" fmla="*/ 174811 h 920231"/>
              <a:gd name="connsiteX86" fmla="*/ 8840778 w 9517857"/>
              <a:gd name="connsiteY86" fmla="*/ 145024 h 920231"/>
              <a:gd name="connsiteX87" fmla="*/ 9010380 w 9517857"/>
              <a:gd name="connsiteY87" fmla="*/ 93766 h 920231"/>
              <a:gd name="connsiteX88" fmla="*/ 9110856 w 9517857"/>
              <a:gd name="connsiteY88" fmla="*/ 72872 h 920231"/>
              <a:gd name="connsiteX89" fmla="*/ 9268817 w 9517857"/>
              <a:gd name="connsiteY89" fmla="*/ 54957 h 920231"/>
              <a:gd name="connsiteX90" fmla="*/ 9316667 w 9517857"/>
              <a:gd name="connsiteY90" fmla="*/ 46922 h 920231"/>
              <a:gd name="connsiteX91" fmla="*/ 9428209 w 9517857"/>
              <a:gd name="connsiteY91" fmla="*/ 31798 h 920231"/>
              <a:gd name="connsiteX92" fmla="*/ 9488916 w 9517857"/>
              <a:gd name="connsiteY92" fmla="*/ 1875 h 920231"/>
              <a:gd name="connsiteX0" fmla="*/ 9488916 w 9517857"/>
              <a:gd name="connsiteY0" fmla="*/ 1875 h 920231"/>
              <a:gd name="connsiteX1" fmla="*/ 9517857 w 9517857"/>
              <a:gd name="connsiteY1" fmla="*/ 1887 h 920231"/>
              <a:gd name="connsiteX2" fmla="*/ 9517857 w 9517857"/>
              <a:gd name="connsiteY2" fmla="*/ 920231 h 920231"/>
              <a:gd name="connsiteX3" fmla="*/ 14604 w 9517857"/>
              <a:gd name="connsiteY3" fmla="*/ 920231 h 920231"/>
              <a:gd name="connsiteX4" fmla="*/ 12841 w 9517857"/>
              <a:gd name="connsiteY4" fmla="*/ 919638 h 920231"/>
              <a:gd name="connsiteX5" fmla="*/ 93 w 9517857"/>
              <a:gd name="connsiteY5" fmla="*/ 914346 h 920231"/>
              <a:gd name="connsiteX6" fmla="*/ 58674 w 9517857"/>
              <a:gd name="connsiteY6" fmla="*/ 892197 h 920231"/>
              <a:gd name="connsiteX7" fmla="*/ 275005 w 9517857"/>
              <a:gd name="connsiteY7" fmla="*/ 809104 h 920231"/>
              <a:gd name="connsiteX8" fmla="*/ 587824 w 9517857"/>
              <a:gd name="connsiteY8" fmla="*/ 800070 h 920231"/>
              <a:gd name="connsiteX9" fmla="*/ 727985 w 9517857"/>
              <a:gd name="connsiteY9" fmla="*/ 721701 h 920231"/>
              <a:gd name="connsiteX10" fmla="*/ 778982 w 9517857"/>
              <a:gd name="connsiteY10" fmla="*/ 712017 h 920231"/>
              <a:gd name="connsiteX11" fmla="*/ 849944 w 9517857"/>
              <a:gd name="connsiteY11" fmla="*/ 719862 h 920231"/>
              <a:gd name="connsiteX12" fmla="*/ 901402 w 9517857"/>
              <a:gd name="connsiteY12" fmla="*/ 730920 h 920231"/>
              <a:gd name="connsiteX13" fmla="*/ 930946 w 9517857"/>
              <a:gd name="connsiteY13" fmla="*/ 735921 h 920231"/>
              <a:gd name="connsiteX14" fmla="*/ 986250 w 9517857"/>
              <a:gd name="connsiteY14" fmla="*/ 715405 h 920231"/>
              <a:gd name="connsiteX15" fmla="*/ 1013752 w 9517857"/>
              <a:gd name="connsiteY15" fmla="*/ 715236 h 920231"/>
              <a:gd name="connsiteX16" fmla="*/ 1023734 w 9517857"/>
              <a:gd name="connsiteY16" fmla="*/ 720446 h 920231"/>
              <a:gd name="connsiteX17" fmla="*/ 1063207 w 9517857"/>
              <a:gd name="connsiteY17" fmla="*/ 717526 h 920231"/>
              <a:gd name="connsiteX18" fmla="*/ 1081980 w 9517857"/>
              <a:gd name="connsiteY18" fmla="*/ 740330 h 920231"/>
              <a:gd name="connsiteX19" fmla="*/ 1218120 w 9517857"/>
              <a:gd name="connsiteY19" fmla="*/ 715155 h 920231"/>
              <a:gd name="connsiteX20" fmla="*/ 1397459 w 9517857"/>
              <a:gd name="connsiteY20" fmla="*/ 693065 h 920231"/>
              <a:gd name="connsiteX21" fmla="*/ 1580688 w 9517857"/>
              <a:gd name="connsiteY21" fmla="*/ 695572 h 920231"/>
              <a:gd name="connsiteX22" fmla="*/ 1772334 w 9517857"/>
              <a:gd name="connsiteY22" fmla="*/ 712515 h 920231"/>
              <a:gd name="connsiteX23" fmla="*/ 2002561 w 9517857"/>
              <a:gd name="connsiteY23" fmla="*/ 661792 h 920231"/>
              <a:gd name="connsiteX24" fmla="*/ 2135144 w 9517857"/>
              <a:gd name="connsiteY24" fmla="*/ 638376 h 920231"/>
              <a:gd name="connsiteX25" fmla="*/ 2440292 w 9517857"/>
              <a:gd name="connsiteY25" fmla="*/ 595737 h 920231"/>
              <a:gd name="connsiteX26" fmla="*/ 2547829 w 9517857"/>
              <a:gd name="connsiteY26" fmla="*/ 568025 h 920231"/>
              <a:gd name="connsiteX27" fmla="*/ 2658055 w 9517857"/>
              <a:gd name="connsiteY27" fmla="*/ 580602 h 920231"/>
              <a:gd name="connsiteX28" fmla="*/ 2693698 w 9517857"/>
              <a:gd name="connsiteY28" fmla="*/ 561904 h 920231"/>
              <a:gd name="connsiteX29" fmla="*/ 2699673 w 9517857"/>
              <a:gd name="connsiteY29" fmla="*/ 558275 h 920231"/>
              <a:gd name="connsiteX30" fmla="*/ 2727306 w 9517857"/>
              <a:gd name="connsiteY30" fmla="*/ 552573 h 920231"/>
              <a:gd name="connsiteX31" fmla="*/ 2730451 w 9517857"/>
              <a:gd name="connsiteY31" fmla="*/ 539933 h 920231"/>
              <a:gd name="connsiteX32" fmla="*/ 2768713 w 9517857"/>
              <a:gd name="connsiteY32" fmla="*/ 523450 h 920231"/>
              <a:gd name="connsiteX33" fmla="*/ 2820868 w 9517857"/>
              <a:gd name="connsiteY33" fmla="*/ 516035 h 920231"/>
              <a:gd name="connsiteX34" fmla="*/ 3073635 w 9517857"/>
              <a:gd name="connsiteY34" fmla="*/ 493169 h 920231"/>
              <a:gd name="connsiteX35" fmla="*/ 3222071 w 9517857"/>
              <a:gd name="connsiteY35" fmla="*/ 472434 h 920231"/>
              <a:gd name="connsiteX36" fmla="*/ 3274069 w 9517857"/>
              <a:gd name="connsiteY36" fmla="*/ 453480 h 920231"/>
              <a:gd name="connsiteX37" fmla="*/ 3349632 w 9517857"/>
              <a:gd name="connsiteY37" fmla="*/ 434458 h 920231"/>
              <a:gd name="connsiteX38" fmla="*/ 3479593 w 9517857"/>
              <a:gd name="connsiteY38" fmla="*/ 392312 h 920231"/>
              <a:gd name="connsiteX39" fmla="*/ 3651428 w 9517857"/>
              <a:gd name="connsiteY39" fmla="*/ 363682 h 920231"/>
              <a:gd name="connsiteX40" fmla="*/ 3750023 w 9517857"/>
              <a:gd name="connsiteY40" fmla="*/ 372553 h 920231"/>
              <a:gd name="connsiteX41" fmla="*/ 3844133 w 9517857"/>
              <a:gd name="connsiteY41" fmla="*/ 362523 h 920231"/>
              <a:gd name="connsiteX42" fmla="*/ 3933803 w 9517857"/>
              <a:gd name="connsiteY42" fmla="*/ 359190 h 920231"/>
              <a:gd name="connsiteX43" fmla="*/ 4266740 w 9517857"/>
              <a:gd name="connsiteY43" fmla="*/ 363329 h 920231"/>
              <a:gd name="connsiteX44" fmla="*/ 4430770 w 9517857"/>
              <a:gd name="connsiteY44" fmla="*/ 344518 h 920231"/>
              <a:gd name="connsiteX45" fmla="*/ 4512664 w 9517857"/>
              <a:gd name="connsiteY45" fmla="*/ 321823 h 920231"/>
              <a:gd name="connsiteX46" fmla="*/ 4616423 w 9517857"/>
              <a:gd name="connsiteY46" fmla="*/ 292789 h 920231"/>
              <a:gd name="connsiteX47" fmla="*/ 4807816 w 9517857"/>
              <a:gd name="connsiteY47" fmla="*/ 0 h 920231"/>
              <a:gd name="connsiteX48" fmla="*/ 4826683 w 9517857"/>
              <a:gd name="connsiteY48" fmla="*/ 165317 h 920231"/>
              <a:gd name="connsiteX49" fmla="*/ 4827826 w 9517857"/>
              <a:gd name="connsiteY49" fmla="*/ 248852 h 920231"/>
              <a:gd name="connsiteX50" fmla="*/ 4892569 w 9517857"/>
              <a:gd name="connsiteY50" fmla="*/ 251808 h 920231"/>
              <a:gd name="connsiteX51" fmla="*/ 4896611 w 9517857"/>
              <a:gd name="connsiteY51" fmla="*/ 242323 h 920231"/>
              <a:gd name="connsiteX52" fmla="*/ 4917286 w 9517857"/>
              <a:gd name="connsiteY52" fmla="*/ 245534 h 920231"/>
              <a:gd name="connsiteX53" fmla="*/ 4981173 w 9517857"/>
              <a:gd name="connsiteY53" fmla="*/ 248978 h 920231"/>
              <a:gd name="connsiteX54" fmla="*/ 5060397 w 9517857"/>
              <a:gd name="connsiteY54" fmla="*/ 265563 h 920231"/>
              <a:gd name="connsiteX55" fmla="*/ 5252996 w 9517857"/>
              <a:gd name="connsiteY55" fmla="*/ 272530 h 920231"/>
              <a:gd name="connsiteX56" fmla="*/ 5358056 w 9517857"/>
              <a:gd name="connsiteY56" fmla="*/ 249123 h 920231"/>
              <a:gd name="connsiteX57" fmla="*/ 5426496 w 9517857"/>
              <a:gd name="connsiteY57" fmla="*/ 237017 h 920231"/>
              <a:gd name="connsiteX58" fmla="*/ 5497161 w 9517857"/>
              <a:gd name="connsiteY58" fmla="*/ 230683 h 920231"/>
              <a:gd name="connsiteX59" fmla="*/ 5826043 w 9517857"/>
              <a:gd name="connsiteY59" fmla="*/ 149948 h 920231"/>
              <a:gd name="connsiteX60" fmla="*/ 6013415 w 9517857"/>
              <a:gd name="connsiteY60" fmla="*/ 139191 h 920231"/>
              <a:gd name="connsiteX61" fmla="*/ 6080994 w 9517857"/>
              <a:gd name="connsiteY61" fmla="*/ 144813 h 920231"/>
              <a:gd name="connsiteX62" fmla="*/ 6194152 w 9517857"/>
              <a:gd name="connsiteY62" fmla="*/ 153647 h 920231"/>
              <a:gd name="connsiteX63" fmla="*/ 6281379 w 9517857"/>
              <a:gd name="connsiteY63" fmla="*/ 183501 h 920231"/>
              <a:gd name="connsiteX64" fmla="*/ 6374947 w 9517857"/>
              <a:gd name="connsiteY64" fmla="*/ 181674 h 920231"/>
              <a:gd name="connsiteX65" fmla="*/ 6448518 w 9517857"/>
              <a:gd name="connsiteY65" fmla="*/ 166253 h 920231"/>
              <a:gd name="connsiteX66" fmla="*/ 6544700 w 9517857"/>
              <a:gd name="connsiteY66" fmla="*/ 169036 h 920231"/>
              <a:gd name="connsiteX67" fmla="*/ 6648353 w 9517857"/>
              <a:gd name="connsiteY67" fmla="*/ 174125 h 920231"/>
              <a:gd name="connsiteX68" fmla="*/ 6736227 w 9517857"/>
              <a:gd name="connsiteY68" fmla="*/ 175091 h 920231"/>
              <a:gd name="connsiteX69" fmla="*/ 6977218 w 9517857"/>
              <a:gd name="connsiteY69" fmla="*/ 186164 h 920231"/>
              <a:gd name="connsiteX70" fmla="*/ 7065221 w 9517857"/>
              <a:gd name="connsiteY70" fmla="*/ 229406 h 920231"/>
              <a:gd name="connsiteX71" fmla="*/ 7358195 w 9517857"/>
              <a:gd name="connsiteY71" fmla="*/ 253615 h 920231"/>
              <a:gd name="connsiteX72" fmla="*/ 7565449 w 9517857"/>
              <a:gd name="connsiteY72" fmla="*/ 260825 h 920231"/>
              <a:gd name="connsiteX73" fmla="*/ 7599285 w 9517857"/>
              <a:gd name="connsiteY73" fmla="*/ 267896 h 920231"/>
              <a:gd name="connsiteX74" fmla="*/ 7644411 w 9517857"/>
              <a:gd name="connsiteY74" fmla="*/ 260861 h 920231"/>
              <a:gd name="connsiteX75" fmla="*/ 7825110 w 9517857"/>
              <a:gd name="connsiteY75" fmla="*/ 230984 h 920231"/>
              <a:gd name="connsiteX76" fmla="*/ 7965805 w 9517857"/>
              <a:gd name="connsiteY76" fmla="*/ 202230 h 920231"/>
              <a:gd name="connsiteX77" fmla="*/ 8147401 w 9517857"/>
              <a:gd name="connsiteY77" fmla="*/ 207492 h 920231"/>
              <a:gd name="connsiteX78" fmla="*/ 8256033 w 9517857"/>
              <a:gd name="connsiteY78" fmla="*/ 195588 h 920231"/>
              <a:gd name="connsiteX79" fmla="*/ 8410677 w 9517857"/>
              <a:gd name="connsiteY79" fmla="*/ 174042 h 920231"/>
              <a:gd name="connsiteX80" fmla="*/ 8617841 w 9517857"/>
              <a:gd name="connsiteY80" fmla="*/ 157042 h 920231"/>
              <a:gd name="connsiteX81" fmla="*/ 8715976 w 9517857"/>
              <a:gd name="connsiteY81" fmla="*/ 180249 h 920231"/>
              <a:gd name="connsiteX82" fmla="*/ 8778827 w 9517857"/>
              <a:gd name="connsiteY82" fmla="*/ 174811 h 920231"/>
              <a:gd name="connsiteX83" fmla="*/ 8840778 w 9517857"/>
              <a:gd name="connsiteY83" fmla="*/ 145024 h 920231"/>
              <a:gd name="connsiteX84" fmla="*/ 9010380 w 9517857"/>
              <a:gd name="connsiteY84" fmla="*/ 93766 h 920231"/>
              <a:gd name="connsiteX85" fmla="*/ 9110856 w 9517857"/>
              <a:gd name="connsiteY85" fmla="*/ 72872 h 920231"/>
              <a:gd name="connsiteX86" fmla="*/ 9268817 w 9517857"/>
              <a:gd name="connsiteY86" fmla="*/ 54957 h 920231"/>
              <a:gd name="connsiteX87" fmla="*/ 9316667 w 9517857"/>
              <a:gd name="connsiteY87" fmla="*/ 46922 h 920231"/>
              <a:gd name="connsiteX88" fmla="*/ 9428209 w 9517857"/>
              <a:gd name="connsiteY88" fmla="*/ 31798 h 920231"/>
              <a:gd name="connsiteX89" fmla="*/ 9488916 w 9517857"/>
              <a:gd name="connsiteY89" fmla="*/ 1875 h 920231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826683 w 9517857"/>
              <a:gd name="connsiteY48" fmla="*/ 163442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750023 w 9517857"/>
              <a:gd name="connsiteY39" fmla="*/ 370678 h 918356"/>
              <a:gd name="connsiteX40" fmla="*/ 3844133 w 9517857"/>
              <a:gd name="connsiteY40" fmla="*/ 360648 h 918356"/>
              <a:gd name="connsiteX41" fmla="*/ 3933803 w 9517857"/>
              <a:gd name="connsiteY41" fmla="*/ 357315 h 918356"/>
              <a:gd name="connsiteX42" fmla="*/ 4266740 w 9517857"/>
              <a:gd name="connsiteY42" fmla="*/ 361454 h 918356"/>
              <a:gd name="connsiteX43" fmla="*/ 4430770 w 9517857"/>
              <a:gd name="connsiteY43" fmla="*/ 342643 h 918356"/>
              <a:gd name="connsiteX44" fmla="*/ 4512664 w 9517857"/>
              <a:gd name="connsiteY44" fmla="*/ 319948 h 918356"/>
              <a:gd name="connsiteX45" fmla="*/ 4616423 w 9517857"/>
              <a:gd name="connsiteY45" fmla="*/ 290914 h 918356"/>
              <a:gd name="connsiteX46" fmla="*/ 4689163 w 9517857"/>
              <a:gd name="connsiteY46" fmla="*/ 272812 h 918356"/>
              <a:gd name="connsiteX47" fmla="*/ 4783273 w 9517857"/>
              <a:gd name="connsiteY47" fmla="*/ 248463 h 918356"/>
              <a:gd name="connsiteX48" fmla="*/ 4836507 w 9517857"/>
              <a:gd name="connsiteY48" fmla="*/ 256788 h 918356"/>
              <a:gd name="connsiteX49" fmla="*/ 4892569 w 9517857"/>
              <a:gd name="connsiteY49" fmla="*/ 249933 h 918356"/>
              <a:gd name="connsiteX50" fmla="*/ 4896611 w 9517857"/>
              <a:gd name="connsiteY50" fmla="*/ 240448 h 918356"/>
              <a:gd name="connsiteX51" fmla="*/ 4917286 w 9517857"/>
              <a:gd name="connsiteY51" fmla="*/ 243659 h 918356"/>
              <a:gd name="connsiteX52" fmla="*/ 4981173 w 9517857"/>
              <a:gd name="connsiteY52" fmla="*/ 247103 h 918356"/>
              <a:gd name="connsiteX53" fmla="*/ 5060397 w 9517857"/>
              <a:gd name="connsiteY53" fmla="*/ 263688 h 918356"/>
              <a:gd name="connsiteX54" fmla="*/ 5252996 w 9517857"/>
              <a:gd name="connsiteY54" fmla="*/ 270655 h 918356"/>
              <a:gd name="connsiteX55" fmla="*/ 5358056 w 9517857"/>
              <a:gd name="connsiteY55" fmla="*/ 247248 h 918356"/>
              <a:gd name="connsiteX56" fmla="*/ 5426496 w 9517857"/>
              <a:gd name="connsiteY56" fmla="*/ 235142 h 918356"/>
              <a:gd name="connsiteX57" fmla="*/ 5497161 w 9517857"/>
              <a:gd name="connsiteY57" fmla="*/ 228808 h 918356"/>
              <a:gd name="connsiteX58" fmla="*/ 5826043 w 9517857"/>
              <a:gd name="connsiteY58" fmla="*/ 148073 h 918356"/>
              <a:gd name="connsiteX59" fmla="*/ 6007627 w 9517857"/>
              <a:gd name="connsiteY59" fmla="*/ 147126 h 918356"/>
              <a:gd name="connsiteX60" fmla="*/ 6080994 w 9517857"/>
              <a:gd name="connsiteY60" fmla="*/ 142938 h 918356"/>
              <a:gd name="connsiteX61" fmla="*/ 6194152 w 9517857"/>
              <a:gd name="connsiteY61" fmla="*/ 151772 h 918356"/>
              <a:gd name="connsiteX62" fmla="*/ 6281379 w 9517857"/>
              <a:gd name="connsiteY62" fmla="*/ 181626 h 918356"/>
              <a:gd name="connsiteX63" fmla="*/ 6489033 w 9517857"/>
              <a:gd name="connsiteY63" fmla="*/ 167648 h 918356"/>
              <a:gd name="connsiteX64" fmla="*/ 6544700 w 9517857"/>
              <a:gd name="connsiteY64" fmla="*/ 167161 h 918356"/>
              <a:gd name="connsiteX65" fmla="*/ 6648353 w 9517857"/>
              <a:gd name="connsiteY65" fmla="*/ 172250 h 918356"/>
              <a:gd name="connsiteX66" fmla="*/ 6736227 w 9517857"/>
              <a:gd name="connsiteY66" fmla="*/ 173216 h 918356"/>
              <a:gd name="connsiteX67" fmla="*/ 6977218 w 9517857"/>
              <a:gd name="connsiteY67" fmla="*/ 184289 h 918356"/>
              <a:gd name="connsiteX68" fmla="*/ 7065221 w 9517857"/>
              <a:gd name="connsiteY68" fmla="*/ 227531 h 918356"/>
              <a:gd name="connsiteX69" fmla="*/ 7358195 w 9517857"/>
              <a:gd name="connsiteY69" fmla="*/ 251740 h 918356"/>
              <a:gd name="connsiteX70" fmla="*/ 7565449 w 9517857"/>
              <a:gd name="connsiteY70" fmla="*/ 258950 h 918356"/>
              <a:gd name="connsiteX71" fmla="*/ 7599285 w 9517857"/>
              <a:gd name="connsiteY71" fmla="*/ 266021 h 918356"/>
              <a:gd name="connsiteX72" fmla="*/ 7644411 w 9517857"/>
              <a:gd name="connsiteY72" fmla="*/ 258986 h 918356"/>
              <a:gd name="connsiteX73" fmla="*/ 7825110 w 9517857"/>
              <a:gd name="connsiteY73" fmla="*/ 229109 h 918356"/>
              <a:gd name="connsiteX74" fmla="*/ 7965805 w 9517857"/>
              <a:gd name="connsiteY74" fmla="*/ 200355 h 918356"/>
              <a:gd name="connsiteX75" fmla="*/ 8147401 w 9517857"/>
              <a:gd name="connsiteY75" fmla="*/ 205617 h 918356"/>
              <a:gd name="connsiteX76" fmla="*/ 8256033 w 9517857"/>
              <a:gd name="connsiteY76" fmla="*/ 193713 h 918356"/>
              <a:gd name="connsiteX77" fmla="*/ 8410677 w 9517857"/>
              <a:gd name="connsiteY77" fmla="*/ 172167 h 918356"/>
              <a:gd name="connsiteX78" fmla="*/ 8617841 w 9517857"/>
              <a:gd name="connsiteY78" fmla="*/ 155167 h 918356"/>
              <a:gd name="connsiteX79" fmla="*/ 8715976 w 9517857"/>
              <a:gd name="connsiteY79" fmla="*/ 178374 h 918356"/>
              <a:gd name="connsiteX80" fmla="*/ 8778827 w 9517857"/>
              <a:gd name="connsiteY80" fmla="*/ 172936 h 918356"/>
              <a:gd name="connsiteX81" fmla="*/ 8855248 w 9517857"/>
              <a:gd name="connsiteY81" fmla="*/ 143149 h 918356"/>
              <a:gd name="connsiteX82" fmla="*/ 9010380 w 9517857"/>
              <a:gd name="connsiteY82" fmla="*/ 91891 h 918356"/>
              <a:gd name="connsiteX83" fmla="*/ 9110856 w 9517857"/>
              <a:gd name="connsiteY83" fmla="*/ 70997 h 918356"/>
              <a:gd name="connsiteX84" fmla="*/ 9268817 w 9517857"/>
              <a:gd name="connsiteY84" fmla="*/ 53082 h 918356"/>
              <a:gd name="connsiteX85" fmla="*/ 9316667 w 9517857"/>
              <a:gd name="connsiteY85" fmla="*/ 45047 h 918356"/>
              <a:gd name="connsiteX86" fmla="*/ 9428209 w 9517857"/>
              <a:gd name="connsiteY86" fmla="*/ 29923 h 918356"/>
              <a:gd name="connsiteX87" fmla="*/ 9488916 w 9517857"/>
              <a:gd name="connsiteY8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844133 w 9517857"/>
              <a:gd name="connsiteY39" fmla="*/ 360648 h 918356"/>
              <a:gd name="connsiteX40" fmla="*/ 3933803 w 9517857"/>
              <a:gd name="connsiteY40" fmla="*/ 357315 h 918356"/>
              <a:gd name="connsiteX41" fmla="*/ 4266740 w 9517857"/>
              <a:gd name="connsiteY41" fmla="*/ 361454 h 918356"/>
              <a:gd name="connsiteX42" fmla="*/ 4430770 w 9517857"/>
              <a:gd name="connsiteY42" fmla="*/ 342643 h 918356"/>
              <a:gd name="connsiteX43" fmla="*/ 4512664 w 9517857"/>
              <a:gd name="connsiteY43" fmla="*/ 319948 h 918356"/>
              <a:gd name="connsiteX44" fmla="*/ 4616423 w 9517857"/>
              <a:gd name="connsiteY44" fmla="*/ 290914 h 918356"/>
              <a:gd name="connsiteX45" fmla="*/ 4689163 w 9517857"/>
              <a:gd name="connsiteY45" fmla="*/ 272812 h 918356"/>
              <a:gd name="connsiteX46" fmla="*/ 4783273 w 9517857"/>
              <a:gd name="connsiteY46" fmla="*/ 248463 h 918356"/>
              <a:gd name="connsiteX47" fmla="*/ 4836507 w 9517857"/>
              <a:gd name="connsiteY47" fmla="*/ 256788 h 918356"/>
              <a:gd name="connsiteX48" fmla="*/ 4892569 w 9517857"/>
              <a:gd name="connsiteY48" fmla="*/ 249933 h 918356"/>
              <a:gd name="connsiteX49" fmla="*/ 4896611 w 9517857"/>
              <a:gd name="connsiteY49" fmla="*/ 240448 h 918356"/>
              <a:gd name="connsiteX50" fmla="*/ 4917286 w 9517857"/>
              <a:gd name="connsiteY50" fmla="*/ 243659 h 918356"/>
              <a:gd name="connsiteX51" fmla="*/ 4981173 w 9517857"/>
              <a:gd name="connsiteY51" fmla="*/ 247103 h 918356"/>
              <a:gd name="connsiteX52" fmla="*/ 5060397 w 9517857"/>
              <a:gd name="connsiteY52" fmla="*/ 263688 h 918356"/>
              <a:gd name="connsiteX53" fmla="*/ 5252996 w 9517857"/>
              <a:gd name="connsiteY53" fmla="*/ 270655 h 918356"/>
              <a:gd name="connsiteX54" fmla="*/ 5358056 w 9517857"/>
              <a:gd name="connsiteY54" fmla="*/ 247248 h 918356"/>
              <a:gd name="connsiteX55" fmla="*/ 5426496 w 9517857"/>
              <a:gd name="connsiteY55" fmla="*/ 235142 h 918356"/>
              <a:gd name="connsiteX56" fmla="*/ 5497161 w 9517857"/>
              <a:gd name="connsiteY56" fmla="*/ 228808 h 918356"/>
              <a:gd name="connsiteX57" fmla="*/ 5826043 w 9517857"/>
              <a:gd name="connsiteY57" fmla="*/ 148073 h 918356"/>
              <a:gd name="connsiteX58" fmla="*/ 6007627 w 9517857"/>
              <a:gd name="connsiteY58" fmla="*/ 147126 h 918356"/>
              <a:gd name="connsiteX59" fmla="*/ 6080994 w 9517857"/>
              <a:gd name="connsiteY59" fmla="*/ 142938 h 918356"/>
              <a:gd name="connsiteX60" fmla="*/ 6194152 w 9517857"/>
              <a:gd name="connsiteY60" fmla="*/ 151772 h 918356"/>
              <a:gd name="connsiteX61" fmla="*/ 6281379 w 9517857"/>
              <a:gd name="connsiteY61" fmla="*/ 181626 h 918356"/>
              <a:gd name="connsiteX62" fmla="*/ 6489033 w 9517857"/>
              <a:gd name="connsiteY62" fmla="*/ 167648 h 918356"/>
              <a:gd name="connsiteX63" fmla="*/ 6544700 w 9517857"/>
              <a:gd name="connsiteY63" fmla="*/ 167161 h 918356"/>
              <a:gd name="connsiteX64" fmla="*/ 6648353 w 9517857"/>
              <a:gd name="connsiteY64" fmla="*/ 172250 h 918356"/>
              <a:gd name="connsiteX65" fmla="*/ 6736227 w 9517857"/>
              <a:gd name="connsiteY65" fmla="*/ 173216 h 918356"/>
              <a:gd name="connsiteX66" fmla="*/ 6977218 w 9517857"/>
              <a:gd name="connsiteY66" fmla="*/ 184289 h 918356"/>
              <a:gd name="connsiteX67" fmla="*/ 7065221 w 9517857"/>
              <a:gd name="connsiteY67" fmla="*/ 227531 h 918356"/>
              <a:gd name="connsiteX68" fmla="*/ 7358195 w 9517857"/>
              <a:gd name="connsiteY68" fmla="*/ 251740 h 918356"/>
              <a:gd name="connsiteX69" fmla="*/ 7565449 w 9517857"/>
              <a:gd name="connsiteY69" fmla="*/ 258950 h 918356"/>
              <a:gd name="connsiteX70" fmla="*/ 7599285 w 9517857"/>
              <a:gd name="connsiteY70" fmla="*/ 266021 h 918356"/>
              <a:gd name="connsiteX71" fmla="*/ 7644411 w 9517857"/>
              <a:gd name="connsiteY71" fmla="*/ 258986 h 918356"/>
              <a:gd name="connsiteX72" fmla="*/ 7825110 w 9517857"/>
              <a:gd name="connsiteY72" fmla="*/ 229109 h 918356"/>
              <a:gd name="connsiteX73" fmla="*/ 7965805 w 9517857"/>
              <a:gd name="connsiteY73" fmla="*/ 200355 h 918356"/>
              <a:gd name="connsiteX74" fmla="*/ 8147401 w 9517857"/>
              <a:gd name="connsiteY74" fmla="*/ 205617 h 918356"/>
              <a:gd name="connsiteX75" fmla="*/ 8256033 w 9517857"/>
              <a:gd name="connsiteY75" fmla="*/ 193713 h 918356"/>
              <a:gd name="connsiteX76" fmla="*/ 8410677 w 9517857"/>
              <a:gd name="connsiteY76" fmla="*/ 172167 h 918356"/>
              <a:gd name="connsiteX77" fmla="*/ 8617841 w 9517857"/>
              <a:gd name="connsiteY77" fmla="*/ 155167 h 918356"/>
              <a:gd name="connsiteX78" fmla="*/ 8715976 w 9517857"/>
              <a:gd name="connsiteY78" fmla="*/ 178374 h 918356"/>
              <a:gd name="connsiteX79" fmla="*/ 8778827 w 9517857"/>
              <a:gd name="connsiteY79" fmla="*/ 172936 h 918356"/>
              <a:gd name="connsiteX80" fmla="*/ 8855248 w 9517857"/>
              <a:gd name="connsiteY80" fmla="*/ 143149 h 918356"/>
              <a:gd name="connsiteX81" fmla="*/ 9010380 w 9517857"/>
              <a:gd name="connsiteY81" fmla="*/ 91891 h 918356"/>
              <a:gd name="connsiteX82" fmla="*/ 9110856 w 9517857"/>
              <a:gd name="connsiteY82" fmla="*/ 70997 h 918356"/>
              <a:gd name="connsiteX83" fmla="*/ 9268817 w 9517857"/>
              <a:gd name="connsiteY83" fmla="*/ 53082 h 918356"/>
              <a:gd name="connsiteX84" fmla="*/ 9316667 w 9517857"/>
              <a:gd name="connsiteY84" fmla="*/ 45047 h 918356"/>
              <a:gd name="connsiteX85" fmla="*/ 9428209 w 9517857"/>
              <a:gd name="connsiteY85" fmla="*/ 29923 h 918356"/>
              <a:gd name="connsiteX86" fmla="*/ 9488916 w 9517857"/>
              <a:gd name="connsiteY8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78982 w 9517857"/>
              <a:gd name="connsiteY9" fmla="*/ 710142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142754 w 9517857"/>
              <a:gd name="connsiteY17" fmla="*/ 725374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02561 w 9517857"/>
              <a:gd name="connsiteY21" fmla="*/ 659917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2820868 w 9517857"/>
              <a:gd name="connsiteY28" fmla="*/ 514160 h 918356"/>
              <a:gd name="connsiteX29" fmla="*/ 3073635 w 9517857"/>
              <a:gd name="connsiteY29" fmla="*/ 491294 h 918356"/>
              <a:gd name="connsiteX30" fmla="*/ 3222071 w 9517857"/>
              <a:gd name="connsiteY30" fmla="*/ 470559 h 918356"/>
              <a:gd name="connsiteX31" fmla="*/ 3274069 w 9517857"/>
              <a:gd name="connsiteY31" fmla="*/ 451605 h 918356"/>
              <a:gd name="connsiteX32" fmla="*/ 3349632 w 9517857"/>
              <a:gd name="connsiteY32" fmla="*/ 432583 h 918356"/>
              <a:gd name="connsiteX33" fmla="*/ 3479593 w 9517857"/>
              <a:gd name="connsiteY33" fmla="*/ 390437 h 918356"/>
              <a:gd name="connsiteX34" fmla="*/ 3651428 w 9517857"/>
              <a:gd name="connsiteY34" fmla="*/ 361807 h 918356"/>
              <a:gd name="connsiteX35" fmla="*/ 3844133 w 9517857"/>
              <a:gd name="connsiteY35" fmla="*/ 360648 h 918356"/>
              <a:gd name="connsiteX36" fmla="*/ 3933803 w 9517857"/>
              <a:gd name="connsiteY36" fmla="*/ 357315 h 918356"/>
              <a:gd name="connsiteX37" fmla="*/ 4266740 w 9517857"/>
              <a:gd name="connsiteY37" fmla="*/ 361454 h 918356"/>
              <a:gd name="connsiteX38" fmla="*/ 4430770 w 9517857"/>
              <a:gd name="connsiteY38" fmla="*/ 342643 h 918356"/>
              <a:gd name="connsiteX39" fmla="*/ 4512664 w 9517857"/>
              <a:gd name="connsiteY39" fmla="*/ 319948 h 918356"/>
              <a:gd name="connsiteX40" fmla="*/ 4616423 w 9517857"/>
              <a:gd name="connsiteY40" fmla="*/ 290914 h 918356"/>
              <a:gd name="connsiteX41" fmla="*/ 4689163 w 9517857"/>
              <a:gd name="connsiteY41" fmla="*/ 272812 h 918356"/>
              <a:gd name="connsiteX42" fmla="*/ 4783273 w 9517857"/>
              <a:gd name="connsiteY42" fmla="*/ 248463 h 918356"/>
              <a:gd name="connsiteX43" fmla="*/ 4836507 w 9517857"/>
              <a:gd name="connsiteY43" fmla="*/ 256788 h 918356"/>
              <a:gd name="connsiteX44" fmla="*/ 4892569 w 9517857"/>
              <a:gd name="connsiteY44" fmla="*/ 249933 h 918356"/>
              <a:gd name="connsiteX45" fmla="*/ 4896611 w 9517857"/>
              <a:gd name="connsiteY45" fmla="*/ 240448 h 918356"/>
              <a:gd name="connsiteX46" fmla="*/ 4917286 w 9517857"/>
              <a:gd name="connsiteY46" fmla="*/ 243659 h 918356"/>
              <a:gd name="connsiteX47" fmla="*/ 4981173 w 9517857"/>
              <a:gd name="connsiteY47" fmla="*/ 247103 h 918356"/>
              <a:gd name="connsiteX48" fmla="*/ 5060397 w 9517857"/>
              <a:gd name="connsiteY48" fmla="*/ 263688 h 918356"/>
              <a:gd name="connsiteX49" fmla="*/ 5252996 w 9517857"/>
              <a:gd name="connsiteY49" fmla="*/ 270655 h 918356"/>
              <a:gd name="connsiteX50" fmla="*/ 5358056 w 9517857"/>
              <a:gd name="connsiteY50" fmla="*/ 247248 h 918356"/>
              <a:gd name="connsiteX51" fmla="*/ 5426496 w 9517857"/>
              <a:gd name="connsiteY51" fmla="*/ 235142 h 918356"/>
              <a:gd name="connsiteX52" fmla="*/ 5497161 w 9517857"/>
              <a:gd name="connsiteY52" fmla="*/ 228808 h 918356"/>
              <a:gd name="connsiteX53" fmla="*/ 5826043 w 9517857"/>
              <a:gd name="connsiteY53" fmla="*/ 148073 h 918356"/>
              <a:gd name="connsiteX54" fmla="*/ 6007627 w 9517857"/>
              <a:gd name="connsiteY54" fmla="*/ 147126 h 918356"/>
              <a:gd name="connsiteX55" fmla="*/ 6080994 w 9517857"/>
              <a:gd name="connsiteY55" fmla="*/ 142938 h 918356"/>
              <a:gd name="connsiteX56" fmla="*/ 6194152 w 9517857"/>
              <a:gd name="connsiteY56" fmla="*/ 151772 h 918356"/>
              <a:gd name="connsiteX57" fmla="*/ 6281379 w 9517857"/>
              <a:gd name="connsiteY57" fmla="*/ 181626 h 918356"/>
              <a:gd name="connsiteX58" fmla="*/ 6489033 w 9517857"/>
              <a:gd name="connsiteY58" fmla="*/ 167648 h 918356"/>
              <a:gd name="connsiteX59" fmla="*/ 6544700 w 9517857"/>
              <a:gd name="connsiteY59" fmla="*/ 167161 h 918356"/>
              <a:gd name="connsiteX60" fmla="*/ 6648353 w 9517857"/>
              <a:gd name="connsiteY60" fmla="*/ 172250 h 918356"/>
              <a:gd name="connsiteX61" fmla="*/ 6736227 w 9517857"/>
              <a:gd name="connsiteY61" fmla="*/ 173216 h 918356"/>
              <a:gd name="connsiteX62" fmla="*/ 6977218 w 9517857"/>
              <a:gd name="connsiteY62" fmla="*/ 184289 h 918356"/>
              <a:gd name="connsiteX63" fmla="*/ 7065221 w 9517857"/>
              <a:gd name="connsiteY63" fmla="*/ 227531 h 918356"/>
              <a:gd name="connsiteX64" fmla="*/ 7358195 w 9517857"/>
              <a:gd name="connsiteY64" fmla="*/ 251740 h 918356"/>
              <a:gd name="connsiteX65" fmla="*/ 7565449 w 9517857"/>
              <a:gd name="connsiteY65" fmla="*/ 258950 h 918356"/>
              <a:gd name="connsiteX66" fmla="*/ 7599285 w 9517857"/>
              <a:gd name="connsiteY66" fmla="*/ 266021 h 918356"/>
              <a:gd name="connsiteX67" fmla="*/ 7644411 w 9517857"/>
              <a:gd name="connsiteY67" fmla="*/ 258986 h 918356"/>
              <a:gd name="connsiteX68" fmla="*/ 7825110 w 9517857"/>
              <a:gd name="connsiteY68" fmla="*/ 229109 h 918356"/>
              <a:gd name="connsiteX69" fmla="*/ 7965805 w 9517857"/>
              <a:gd name="connsiteY69" fmla="*/ 200355 h 918356"/>
              <a:gd name="connsiteX70" fmla="*/ 8147401 w 9517857"/>
              <a:gd name="connsiteY70" fmla="*/ 205617 h 918356"/>
              <a:gd name="connsiteX71" fmla="*/ 8256033 w 9517857"/>
              <a:gd name="connsiteY71" fmla="*/ 193713 h 918356"/>
              <a:gd name="connsiteX72" fmla="*/ 8410677 w 9517857"/>
              <a:gd name="connsiteY72" fmla="*/ 172167 h 918356"/>
              <a:gd name="connsiteX73" fmla="*/ 8614948 w 9517857"/>
              <a:gd name="connsiteY73" fmla="*/ 168247 h 918356"/>
              <a:gd name="connsiteX74" fmla="*/ 8715976 w 9517857"/>
              <a:gd name="connsiteY74" fmla="*/ 178374 h 918356"/>
              <a:gd name="connsiteX75" fmla="*/ 8778827 w 9517857"/>
              <a:gd name="connsiteY75" fmla="*/ 172936 h 918356"/>
              <a:gd name="connsiteX76" fmla="*/ 8855248 w 9517857"/>
              <a:gd name="connsiteY76" fmla="*/ 143149 h 918356"/>
              <a:gd name="connsiteX77" fmla="*/ 9010380 w 9517857"/>
              <a:gd name="connsiteY77" fmla="*/ 91891 h 918356"/>
              <a:gd name="connsiteX78" fmla="*/ 9110856 w 9517857"/>
              <a:gd name="connsiteY78" fmla="*/ 70997 h 918356"/>
              <a:gd name="connsiteX79" fmla="*/ 9268817 w 9517857"/>
              <a:gd name="connsiteY79" fmla="*/ 53082 h 918356"/>
              <a:gd name="connsiteX80" fmla="*/ 9316667 w 9517857"/>
              <a:gd name="connsiteY80" fmla="*/ 45047 h 918356"/>
              <a:gd name="connsiteX81" fmla="*/ 9428209 w 9517857"/>
              <a:gd name="connsiteY81" fmla="*/ 29923 h 918356"/>
              <a:gd name="connsiteX82" fmla="*/ 9488916 w 9517857"/>
              <a:gd name="connsiteY8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727306 w 9517857"/>
              <a:gd name="connsiteY26" fmla="*/ 550698 h 918356"/>
              <a:gd name="connsiteX27" fmla="*/ 3073635 w 9517857"/>
              <a:gd name="connsiteY27" fmla="*/ 491294 h 918356"/>
              <a:gd name="connsiteX28" fmla="*/ 3222071 w 9517857"/>
              <a:gd name="connsiteY28" fmla="*/ 470559 h 918356"/>
              <a:gd name="connsiteX29" fmla="*/ 3274069 w 9517857"/>
              <a:gd name="connsiteY29" fmla="*/ 451605 h 918356"/>
              <a:gd name="connsiteX30" fmla="*/ 3349632 w 9517857"/>
              <a:gd name="connsiteY30" fmla="*/ 432583 h 918356"/>
              <a:gd name="connsiteX31" fmla="*/ 3479593 w 9517857"/>
              <a:gd name="connsiteY31" fmla="*/ 390437 h 918356"/>
              <a:gd name="connsiteX32" fmla="*/ 3651428 w 9517857"/>
              <a:gd name="connsiteY32" fmla="*/ 361807 h 918356"/>
              <a:gd name="connsiteX33" fmla="*/ 3844133 w 9517857"/>
              <a:gd name="connsiteY33" fmla="*/ 360648 h 918356"/>
              <a:gd name="connsiteX34" fmla="*/ 3933803 w 9517857"/>
              <a:gd name="connsiteY34" fmla="*/ 357315 h 918356"/>
              <a:gd name="connsiteX35" fmla="*/ 4266740 w 9517857"/>
              <a:gd name="connsiteY35" fmla="*/ 361454 h 918356"/>
              <a:gd name="connsiteX36" fmla="*/ 4430770 w 9517857"/>
              <a:gd name="connsiteY36" fmla="*/ 342643 h 918356"/>
              <a:gd name="connsiteX37" fmla="*/ 4512664 w 9517857"/>
              <a:gd name="connsiteY37" fmla="*/ 319948 h 918356"/>
              <a:gd name="connsiteX38" fmla="*/ 4616423 w 9517857"/>
              <a:gd name="connsiteY38" fmla="*/ 290914 h 918356"/>
              <a:gd name="connsiteX39" fmla="*/ 4689163 w 9517857"/>
              <a:gd name="connsiteY39" fmla="*/ 272812 h 918356"/>
              <a:gd name="connsiteX40" fmla="*/ 4783273 w 9517857"/>
              <a:gd name="connsiteY40" fmla="*/ 248463 h 918356"/>
              <a:gd name="connsiteX41" fmla="*/ 4836507 w 9517857"/>
              <a:gd name="connsiteY41" fmla="*/ 256788 h 918356"/>
              <a:gd name="connsiteX42" fmla="*/ 4892569 w 9517857"/>
              <a:gd name="connsiteY42" fmla="*/ 249933 h 918356"/>
              <a:gd name="connsiteX43" fmla="*/ 4896611 w 9517857"/>
              <a:gd name="connsiteY43" fmla="*/ 240448 h 918356"/>
              <a:gd name="connsiteX44" fmla="*/ 4917286 w 9517857"/>
              <a:gd name="connsiteY44" fmla="*/ 243659 h 918356"/>
              <a:gd name="connsiteX45" fmla="*/ 4981173 w 9517857"/>
              <a:gd name="connsiteY45" fmla="*/ 247103 h 918356"/>
              <a:gd name="connsiteX46" fmla="*/ 5060397 w 9517857"/>
              <a:gd name="connsiteY46" fmla="*/ 263688 h 918356"/>
              <a:gd name="connsiteX47" fmla="*/ 5252996 w 9517857"/>
              <a:gd name="connsiteY47" fmla="*/ 270655 h 918356"/>
              <a:gd name="connsiteX48" fmla="*/ 5358056 w 9517857"/>
              <a:gd name="connsiteY48" fmla="*/ 247248 h 918356"/>
              <a:gd name="connsiteX49" fmla="*/ 5426496 w 9517857"/>
              <a:gd name="connsiteY49" fmla="*/ 235142 h 918356"/>
              <a:gd name="connsiteX50" fmla="*/ 5497161 w 9517857"/>
              <a:gd name="connsiteY50" fmla="*/ 228808 h 918356"/>
              <a:gd name="connsiteX51" fmla="*/ 5826043 w 9517857"/>
              <a:gd name="connsiteY51" fmla="*/ 148073 h 918356"/>
              <a:gd name="connsiteX52" fmla="*/ 6007627 w 9517857"/>
              <a:gd name="connsiteY52" fmla="*/ 147126 h 918356"/>
              <a:gd name="connsiteX53" fmla="*/ 6080994 w 9517857"/>
              <a:gd name="connsiteY53" fmla="*/ 142938 h 918356"/>
              <a:gd name="connsiteX54" fmla="*/ 6194152 w 9517857"/>
              <a:gd name="connsiteY54" fmla="*/ 151772 h 918356"/>
              <a:gd name="connsiteX55" fmla="*/ 6281379 w 9517857"/>
              <a:gd name="connsiteY55" fmla="*/ 181626 h 918356"/>
              <a:gd name="connsiteX56" fmla="*/ 6489033 w 9517857"/>
              <a:gd name="connsiteY56" fmla="*/ 167648 h 918356"/>
              <a:gd name="connsiteX57" fmla="*/ 6544700 w 9517857"/>
              <a:gd name="connsiteY57" fmla="*/ 167161 h 918356"/>
              <a:gd name="connsiteX58" fmla="*/ 6648353 w 9517857"/>
              <a:gd name="connsiteY58" fmla="*/ 172250 h 918356"/>
              <a:gd name="connsiteX59" fmla="*/ 6736227 w 9517857"/>
              <a:gd name="connsiteY59" fmla="*/ 173216 h 918356"/>
              <a:gd name="connsiteX60" fmla="*/ 6977218 w 9517857"/>
              <a:gd name="connsiteY60" fmla="*/ 184289 h 918356"/>
              <a:gd name="connsiteX61" fmla="*/ 7065221 w 9517857"/>
              <a:gd name="connsiteY61" fmla="*/ 227531 h 918356"/>
              <a:gd name="connsiteX62" fmla="*/ 7358195 w 9517857"/>
              <a:gd name="connsiteY62" fmla="*/ 251740 h 918356"/>
              <a:gd name="connsiteX63" fmla="*/ 7565449 w 9517857"/>
              <a:gd name="connsiteY63" fmla="*/ 258950 h 918356"/>
              <a:gd name="connsiteX64" fmla="*/ 7599285 w 9517857"/>
              <a:gd name="connsiteY64" fmla="*/ 266021 h 918356"/>
              <a:gd name="connsiteX65" fmla="*/ 7644411 w 9517857"/>
              <a:gd name="connsiteY65" fmla="*/ 258986 h 918356"/>
              <a:gd name="connsiteX66" fmla="*/ 7825110 w 9517857"/>
              <a:gd name="connsiteY66" fmla="*/ 229109 h 918356"/>
              <a:gd name="connsiteX67" fmla="*/ 7965805 w 9517857"/>
              <a:gd name="connsiteY67" fmla="*/ 200355 h 918356"/>
              <a:gd name="connsiteX68" fmla="*/ 8147401 w 9517857"/>
              <a:gd name="connsiteY68" fmla="*/ 205617 h 918356"/>
              <a:gd name="connsiteX69" fmla="*/ 8256033 w 9517857"/>
              <a:gd name="connsiteY69" fmla="*/ 193713 h 918356"/>
              <a:gd name="connsiteX70" fmla="*/ 8410677 w 9517857"/>
              <a:gd name="connsiteY70" fmla="*/ 172167 h 918356"/>
              <a:gd name="connsiteX71" fmla="*/ 8614948 w 9517857"/>
              <a:gd name="connsiteY71" fmla="*/ 168247 h 918356"/>
              <a:gd name="connsiteX72" fmla="*/ 8715976 w 9517857"/>
              <a:gd name="connsiteY72" fmla="*/ 178374 h 918356"/>
              <a:gd name="connsiteX73" fmla="*/ 8778827 w 9517857"/>
              <a:gd name="connsiteY73" fmla="*/ 172936 h 918356"/>
              <a:gd name="connsiteX74" fmla="*/ 8855248 w 9517857"/>
              <a:gd name="connsiteY74" fmla="*/ 143149 h 918356"/>
              <a:gd name="connsiteX75" fmla="*/ 9010380 w 9517857"/>
              <a:gd name="connsiteY75" fmla="*/ 91891 h 918356"/>
              <a:gd name="connsiteX76" fmla="*/ 9110856 w 9517857"/>
              <a:gd name="connsiteY76" fmla="*/ 70997 h 918356"/>
              <a:gd name="connsiteX77" fmla="*/ 9268817 w 9517857"/>
              <a:gd name="connsiteY77" fmla="*/ 53082 h 918356"/>
              <a:gd name="connsiteX78" fmla="*/ 9316667 w 9517857"/>
              <a:gd name="connsiteY78" fmla="*/ 45047 h 918356"/>
              <a:gd name="connsiteX79" fmla="*/ 9428209 w 9517857"/>
              <a:gd name="connsiteY79" fmla="*/ 29923 h 918356"/>
              <a:gd name="connsiteX80" fmla="*/ 9488916 w 9517857"/>
              <a:gd name="connsiteY8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080994 w 9517857"/>
              <a:gd name="connsiteY52" fmla="*/ 142938 h 918356"/>
              <a:gd name="connsiteX53" fmla="*/ 6194152 w 9517857"/>
              <a:gd name="connsiteY53" fmla="*/ 151772 h 918356"/>
              <a:gd name="connsiteX54" fmla="*/ 6281379 w 9517857"/>
              <a:gd name="connsiteY54" fmla="*/ 181626 h 918356"/>
              <a:gd name="connsiteX55" fmla="*/ 6489033 w 9517857"/>
              <a:gd name="connsiteY55" fmla="*/ 167648 h 918356"/>
              <a:gd name="connsiteX56" fmla="*/ 6544700 w 9517857"/>
              <a:gd name="connsiteY56" fmla="*/ 167161 h 918356"/>
              <a:gd name="connsiteX57" fmla="*/ 6648353 w 9517857"/>
              <a:gd name="connsiteY57" fmla="*/ 172250 h 918356"/>
              <a:gd name="connsiteX58" fmla="*/ 6736227 w 9517857"/>
              <a:gd name="connsiteY58" fmla="*/ 173216 h 918356"/>
              <a:gd name="connsiteX59" fmla="*/ 6977218 w 9517857"/>
              <a:gd name="connsiteY59" fmla="*/ 184289 h 918356"/>
              <a:gd name="connsiteX60" fmla="*/ 7065221 w 9517857"/>
              <a:gd name="connsiteY60" fmla="*/ 227531 h 918356"/>
              <a:gd name="connsiteX61" fmla="*/ 7358195 w 9517857"/>
              <a:gd name="connsiteY61" fmla="*/ 251740 h 918356"/>
              <a:gd name="connsiteX62" fmla="*/ 7565449 w 9517857"/>
              <a:gd name="connsiteY62" fmla="*/ 258950 h 918356"/>
              <a:gd name="connsiteX63" fmla="*/ 7599285 w 9517857"/>
              <a:gd name="connsiteY63" fmla="*/ 266021 h 918356"/>
              <a:gd name="connsiteX64" fmla="*/ 7644411 w 9517857"/>
              <a:gd name="connsiteY64" fmla="*/ 258986 h 918356"/>
              <a:gd name="connsiteX65" fmla="*/ 7825110 w 9517857"/>
              <a:gd name="connsiteY65" fmla="*/ 229109 h 918356"/>
              <a:gd name="connsiteX66" fmla="*/ 7965805 w 9517857"/>
              <a:gd name="connsiteY66" fmla="*/ 200355 h 918356"/>
              <a:gd name="connsiteX67" fmla="*/ 8147401 w 9517857"/>
              <a:gd name="connsiteY67" fmla="*/ 205617 h 918356"/>
              <a:gd name="connsiteX68" fmla="*/ 8256033 w 9517857"/>
              <a:gd name="connsiteY68" fmla="*/ 193713 h 918356"/>
              <a:gd name="connsiteX69" fmla="*/ 8410677 w 9517857"/>
              <a:gd name="connsiteY69" fmla="*/ 172167 h 918356"/>
              <a:gd name="connsiteX70" fmla="*/ 8614948 w 9517857"/>
              <a:gd name="connsiteY70" fmla="*/ 168247 h 918356"/>
              <a:gd name="connsiteX71" fmla="*/ 8715976 w 9517857"/>
              <a:gd name="connsiteY71" fmla="*/ 178374 h 918356"/>
              <a:gd name="connsiteX72" fmla="*/ 8778827 w 9517857"/>
              <a:gd name="connsiteY72" fmla="*/ 172936 h 918356"/>
              <a:gd name="connsiteX73" fmla="*/ 8855248 w 9517857"/>
              <a:gd name="connsiteY73" fmla="*/ 143149 h 918356"/>
              <a:gd name="connsiteX74" fmla="*/ 9010380 w 9517857"/>
              <a:gd name="connsiteY74" fmla="*/ 91891 h 918356"/>
              <a:gd name="connsiteX75" fmla="*/ 9110856 w 9517857"/>
              <a:gd name="connsiteY75" fmla="*/ 70997 h 918356"/>
              <a:gd name="connsiteX76" fmla="*/ 9268817 w 9517857"/>
              <a:gd name="connsiteY76" fmla="*/ 53082 h 918356"/>
              <a:gd name="connsiteX77" fmla="*/ 9316667 w 9517857"/>
              <a:gd name="connsiteY77" fmla="*/ 45047 h 918356"/>
              <a:gd name="connsiteX78" fmla="*/ 9428209 w 9517857"/>
              <a:gd name="connsiteY78" fmla="*/ 29923 h 918356"/>
              <a:gd name="connsiteX79" fmla="*/ 9488916 w 9517857"/>
              <a:gd name="connsiteY7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410677 w 9517857"/>
              <a:gd name="connsiteY68" fmla="*/ 172167 h 918356"/>
              <a:gd name="connsiteX69" fmla="*/ 8614948 w 9517857"/>
              <a:gd name="connsiteY69" fmla="*/ 168247 h 918356"/>
              <a:gd name="connsiteX70" fmla="*/ 8715976 w 9517857"/>
              <a:gd name="connsiteY70" fmla="*/ 178374 h 918356"/>
              <a:gd name="connsiteX71" fmla="*/ 8778827 w 9517857"/>
              <a:gd name="connsiteY71" fmla="*/ 172936 h 918356"/>
              <a:gd name="connsiteX72" fmla="*/ 8855248 w 9517857"/>
              <a:gd name="connsiteY72" fmla="*/ 143149 h 918356"/>
              <a:gd name="connsiteX73" fmla="*/ 9010380 w 9517857"/>
              <a:gd name="connsiteY73" fmla="*/ 91891 h 918356"/>
              <a:gd name="connsiteX74" fmla="*/ 9110856 w 9517857"/>
              <a:gd name="connsiteY74" fmla="*/ 70997 h 918356"/>
              <a:gd name="connsiteX75" fmla="*/ 9268817 w 9517857"/>
              <a:gd name="connsiteY75" fmla="*/ 53082 h 918356"/>
              <a:gd name="connsiteX76" fmla="*/ 9316667 w 9517857"/>
              <a:gd name="connsiteY76" fmla="*/ 45047 h 918356"/>
              <a:gd name="connsiteX77" fmla="*/ 9428209 w 9517857"/>
              <a:gd name="connsiteY77" fmla="*/ 29923 h 918356"/>
              <a:gd name="connsiteX78" fmla="*/ 9488916 w 9517857"/>
              <a:gd name="connsiteY7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896611 w 9517857"/>
              <a:gd name="connsiteY40" fmla="*/ 240448 h 918356"/>
              <a:gd name="connsiteX41" fmla="*/ 4917286 w 9517857"/>
              <a:gd name="connsiteY41" fmla="*/ 243659 h 918356"/>
              <a:gd name="connsiteX42" fmla="*/ 4981173 w 9517857"/>
              <a:gd name="connsiteY42" fmla="*/ 247103 h 918356"/>
              <a:gd name="connsiteX43" fmla="*/ 5060397 w 9517857"/>
              <a:gd name="connsiteY43" fmla="*/ 263688 h 918356"/>
              <a:gd name="connsiteX44" fmla="*/ 5252996 w 9517857"/>
              <a:gd name="connsiteY44" fmla="*/ 270655 h 918356"/>
              <a:gd name="connsiteX45" fmla="*/ 5358056 w 9517857"/>
              <a:gd name="connsiteY45" fmla="*/ 247248 h 918356"/>
              <a:gd name="connsiteX46" fmla="*/ 5426496 w 9517857"/>
              <a:gd name="connsiteY46" fmla="*/ 235142 h 918356"/>
              <a:gd name="connsiteX47" fmla="*/ 5497161 w 9517857"/>
              <a:gd name="connsiteY47" fmla="*/ 228808 h 918356"/>
              <a:gd name="connsiteX48" fmla="*/ 5826043 w 9517857"/>
              <a:gd name="connsiteY48" fmla="*/ 148073 h 918356"/>
              <a:gd name="connsiteX49" fmla="*/ 6007627 w 9517857"/>
              <a:gd name="connsiteY49" fmla="*/ 147126 h 918356"/>
              <a:gd name="connsiteX50" fmla="*/ 6194152 w 9517857"/>
              <a:gd name="connsiteY50" fmla="*/ 151772 h 918356"/>
              <a:gd name="connsiteX51" fmla="*/ 6281379 w 9517857"/>
              <a:gd name="connsiteY51" fmla="*/ 181626 h 918356"/>
              <a:gd name="connsiteX52" fmla="*/ 6489033 w 9517857"/>
              <a:gd name="connsiteY52" fmla="*/ 167648 h 918356"/>
              <a:gd name="connsiteX53" fmla="*/ 6544700 w 9517857"/>
              <a:gd name="connsiteY53" fmla="*/ 167161 h 918356"/>
              <a:gd name="connsiteX54" fmla="*/ 6648353 w 9517857"/>
              <a:gd name="connsiteY54" fmla="*/ 172250 h 918356"/>
              <a:gd name="connsiteX55" fmla="*/ 6736227 w 9517857"/>
              <a:gd name="connsiteY55" fmla="*/ 173216 h 918356"/>
              <a:gd name="connsiteX56" fmla="*/ 6977218 w 9517857"/>
              <a:gd name="connsiteY56" fmla="*/ 184289 h 918356"/>
              <a:gd name="connsiteX57" fmla="*/ 7065221 w 9517857"/>
              <a:gd name="connsiteY57" fmla="*/ 227531 h 918356"/>
              <a:gd name="connsiteX58" fmla="*/ 7358195 w 9517857"/>
              <a:gd name="connsiteY58" fmla="*/ 251740 h 918356"/>
              <a:gd name="connsiteX59" fmla="*/ 7565449 w 9517857"/>
              <a:gd name="connsiteY59" fmla="*/ 258950 h 918356"/>
              <a:gd name="connsiteX60" fmla="*/ 7599285 w 9517857"/>
              <a:gd name="connsiteY60" fmla="*/ 266021 h 918356"/>
              <a:gd name="connsiteX61" fmla="*/ 7644411 w 9517857"/>
              <a:gd name="connsiteY61" fmla="*/ 258986 h 918356"/>
              <a:gd name="connsiteX62" fmla="*/ 7965805 w 9517857"/>
              <a:gd name="connsiteY62" fmla="*/ 200355 h 918356"/>
              <a:gd name="connsiteX63" fmla="*/ 8147401 w 9517857"/>
              <a:gd name="connsiteY63" fmla="*/ 205617 h 918356"/>
              <a:gd name="connsiteX64" fmla="*/ 8256033 w 9517857"/>
              <a:gd name="connsiteY64" fmla="*/ 193713 h 918356"/>
              <a:gd name="connsiteX65" fmla="*/ 8614948 w 9517857"/>
              <a:gd name="connsiteY65" fmla="*/ 168247 h 918356"/>
              <a:gd name="connsiteX66" fmla="*/ 8715976 w 9517857"/>
              <a:gd name="connsiteY66" fmla="*/ 178374 h 918356"/>
              <a:gd name="connsiteX67" fmla="*/ 8778827 w 9517857"/>
              <a:gd name="connsiteY67" fmla="*/ 172936 h 918356"/>
              <a:gd name="connsiteX68" fmla="*/ 8855248 w 9517857"/>
              <a:gd name="connsiteY68" fmla="*/ 143149 h 918356"/>
              <a:gd name="connsiteX69" fmla="*/ 9010380 w 9517857"/>
              <a:gd name="connsiteY69" fmla="*/ 91891 h 918356"/>
              <a:gd name="connsiteX70" fmla="*/ 9110856 w 9517857"/>
              <a:gd name="connsiteY70" fmla="*/ 70997 h 918356"/>
              <a:gd name="connsiteX71" fmla="*/ 9268817 w 9517857"/>
              <a:gd name="connsiteY71" fmla="*/ 53082 h 918356"/>
              <a:gd name="connsiteX72" fmla="*/ 9316667 w 9517857"/>
              <a:gd name="connsiteY72" fmla="*/ 45047 h 918356"/>
              <a:gd name="connsiteX73" fmla="*/ 9428209 w 9517857"/>
              <a:gd name="connsiteY73" fmla="*/ 29923 h 918356"/>
              <a:gd name="connsiteX74" fmla="*/ 9488916 w 9517857"/>
              <a:gd name="connsiteY7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917286 w 9517857"/>
              <a:gd name="connsiteY40" fmla="*/ 243659 h 918356"/>
              <a:gd name="connsiteX41" fmla="*/ 4981173 w 9517857"/>
              <a:gd name="connsiteY41" fmla="*/ 247103 h 918356"/>
              <a:gd name="connsiteX42" fmla="*/ 5060397 w 9517857"/>
              <a:gd name="connsiteY42" fmla="*/ 263688 h 918356"/>
              <a:gd name="connsiteX43" fmla="*/ 5252996 w 9517857"/>
              <a:gd name="connsiteY43" fmla="*/ 270655 h 918356"/>
              <a:gd name="connsiteX44" fmla="*/ 5358056 w 9517857"/>
              <a:gd name="connsiteY44" fmla="*/ 247248 h 918356"/>
              <a:gd name="connsiteX45" fmla="*/ 5426496 w 9517857"/>
              <a:gd name="connsiteY45" fmla="*/ 235142 h 918356"/>
              <a:gd name="connsiteX46" fmla="*/ 5497161 w 9517857"/>
              <a:gd name="connsiteY46" fmla="*/ 228808 h 918356"/>
              <a:gd name="connsiteX47" fmla="*/ 5826043 w 9517857"/>
              <a:gd name="connsiteY47" fmla="*/ 148073 h 918356"/>
              <a:gd name="connsiteX48" fmla="*/ 6007627 w 9517857"/>
              <a:gd name="connsiteY48" fmla="*/ 147126 h 918356"/>
              <a:gd name="connsiteX49" fmla="*/ 6194152 w 9517857"/>
              <a:gd name="connsiteY49" fmla="*/ 151772 h 918356"/>
              <a:gd name="connsiteX50" fmla="*/ 6281379 w 9517857"/>
              <a:gd name="connsiteY50" fmla="*/ 181626 h 918356"/>
              <a:gd name="connsiteX51" fmla="*/ 6489033 w 9517857"/>
              <a:gd name="connsiteY51" fmla="*/ 167648 h 918356"/>
              <a:gd name="connsiteX52" fmla="*/ 6544700 w 9517857"/>
              <a:gd name="connsiteY52" fmla="*/ 167161 h 918356"/>
              <a:gd name="connsiteX53" fmla="*/ 6648353 w 9517857"/>
              <a:gd name="connsiteY53" fmla="*/ 172250 h 918356"/>
              <a:gd name="connsiteX54" fmla="*/ 6736227 w 9517857"/>
              <a:gd name="connsiteY54" fmla="*/ 173216 h 918356"/>
              <a:gd name="connsiteX55" fmla="*/ 6977218 w 9517857"/>
              <a:gd name="connsiteY55" fmla="*/ 184289 h 918356"/>
              <a:gd name="connsiteX56" fmla="*/ 7065221 w 9517857"/>
              <a:gd name="connsiteY56" fmla="*/ 227531 h 918356"/>
              <a:gd name="connsiteX57" fmla="*/ 7358195 w 9517857"/>
              <a:gd name="connsiteY57" fmla="*/ 251740 h 918356"/>
              <a:gd name="connsiteX58" fmla="*/ 7565449 w 9517857"/>
              <a:gd name="connsiteY58" fmla="*/ 258950 h 918356"/>
              <a:gd name="connsiteX59" fmla="*/ 7599285 w 9517857"/>
              <a:gd name="connsiteY59" fmla="*/ 266021 h 918356"/>
              <a:gd name="connsiteX60" fmla="*/ 7644411 w 9517857"/>
              <a:gd name="connsiteY60" fmla="*/ 258986 h 918356"/>
              <a:gd name="connsiteX61" fmla="*/ 7965805 w 9517857"/>
              <a:gd name="connsiteY61" fmla="*/ 200355 h 918356"/>
              <a:gd name="connsiteX62" fmla="*/ 8147401 w 9517857"/>
              <a:gd name="connsiteY62" fmla="*/ 205617 h 918356"/>
              <a:gd name="connsiteX63" fmla="*/ 8256033 w 9517857"/>
              <a:gd name="connsiteY63" fmla="*/ 193713 h 918356"/>
              <a:gd name="connsiteX64" fmla="*/ 8614948 w 9517857"/>
              <a:gd name="connsiteY64" fmla="*/ 168247 h 918356"/>
              <a:gd name="connsiteX65" fmla="*/ 8715976 w 9517857"/>
              <a:gd name="connsiteY65" fmla="*/ 178374 h 918356"/>
              <a:gd name="connsiteX66" fmla="*/ 8778827 w 9517857"/>
              <a:gd name="connsiteY66" fmla="*/ 172936 h 918356"/>
              <a:gd name="connsiteX67" fmla="*/ 8855248 w 9517857"/>
              <a:gd name="connsiteY67" fmla="*/ 143149 h 918356"/>
              <a:gd name="connsiteX68" fmla="*/ 9010380 w 9517857"/>
              <a:gd name="connsiteY68" fmla="*/ 91891 h 918356"/>
              <a:gd name="connsiteX69" fmla="*/ 9110856 w 9517857"/>
              <a:gd name="connsiteY69" fmla="*/ 70997 h 918356"/>
              <a:gd name="connsiteX70" fmla="*/ 9268817 w 9517857"/>
              <a:gd name="connsiteY70" fmla="*/ 53082 h 918356"/>
              <a:gd name="connsiteX71" fmla="*/ 9316667 w 9517857"/>
              <a:gd name="connsiteY71" fmla="*/ 45047 h 918356"/>
              <a:gd name="connsiteX72" fmla="*/ 9428209 w 9517857"/>
              <a:gd name="connsiteY72" fmla="*/ 29923 h 918356"/>
              <a:gd name="connsiteX73" fmla="*/ 9488916 w 9517857"/>
              <a:gd name="connsiteY7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17286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08371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349632 w 9517857"/>
              <a:gd name="connsiteY28" fmla="*/ 432583 h 918356"/>
              <a:gd name="connsiteX29" fmla="*/ 3479593 w 9517857"/>
              <a:gd name="connsiteY29" fmla="*/ 390437 h 918356"/>
              <a:gd name="connsiteX30" fmla="*/ 3651428 w 9517857"/>
              <a:gd name="connsiteY30" fmla="*/ 361807 h 918356"/>
              <a:gd name="connsiteX31" fmla="*/ 3844133 w 9517857"/>
              <a:gd name="connsiteY31" fmla="*/ 360648 h 918356"/>
              <a:gd name="connsiteX32" fmla="*/ 3933803 w 9517857"/>
              <a:gd name="connsiteY32" fmla="*/ 357315 h 918356"/>
              <a:gd name="connsiteX33" fmla="*/ 4266740 w 9517857"/>
              <a:gd name="connsiteY33" fmla="*/ 361454 h 918356"/>
              <a:gd name="connsiteX34" fmla="*/ 4512664 w 9517857"/>
              <a:gd name="connsiteY34" fmla="*/ 319948 h 918356"/>
              <a:gd name="connsiteX35" fmla="*/ 4616423 w 9517857"/>
              <a:gd name="connsiteY35" fmla="*/ 290914 h 918356"/>
              <a:gd name="connsiteX36" fmla="*/ 4689163 w 9517857"/>
              <a:gd name="connsiteY36" fmla="*/ 272812 h 918356"/>
              <a:gd name="connsiteX37" fmla="*/ 4783273 w 9517857"/>
              <a:gd name="connsiteY37" fmla="*/ 248463 h 918356"/>
              <a:gd name="connsiteX38" fmla="*/ 4908371 w 9517857"/>
              <a:gd name="connsiteY38" fmla="*/ 243659 h 918356"/>
              <a:gd name="connsiteX39" fmla="*/ 4981173 w 9517857"/>
              <a:gd name="connsiteY39" fmla="*/ 247103 h 918356"/>
              <a:gd name="connsiteX40" fmla="*/ 5060397 w 9517857"/>
              <a:gd name="connsiteY40" fmla="*/ 263688 h 918356"/>
              <a:gd name="connsiteX41" fmla="*/ 5252996 w 9517857"/>
              <a:gd name="connsiteY41" fmla="*/ 270655 h 918356"/>
              <a:gd name="connsiteX42" fmla="*/ 5358056 w 9517857"/>
              <a:gd name="connsiteY42" fmla="*/ 247248 h 918356"/>
              <a:gd name="connsiteX43" fmla="*/ 5426496 w 9517857"/>
              <a:gd name="connsiteY43" fmla="*/ 235142 h 918356"/>
              <a:gd name="connsiteX44" fmla="*/ 5497161 w 9517857"/>
              <a:gd name="connsiteY44" fmla="*/ 228808 h 918356"/>
              <a:gd name="connsiteX45" fmla="*/ 5826043 w 9517857"/>
              <a:gd name="connsiteY45" fmla="*/ 148073 h 918356"/>
              <a:gd name="connsiteX46" fmla="*/ 6007627 w 9517857"/>
              <a:gd name="connsiteY46" fmla="*/ 147126 h 918356"/>
              <a:gd name="connsiteX47" fmla="*/ 6194152 w 9517857"/>
              <a:gd name="connsiteY47" fmla="*/ 151772 h 918356"/>
              <a:gd name="connsiteX48" fmla="*/ 6281379 w 9517857"/>
              <a:gd name="connsiteY48" fmla="*/ 181626 h 918356"/>
              <a:gd name="connsiteX49" fmla="*/ 6489033 w 9517857"/>
              <a:gd name="connsiteY49" fmla="*/ 167648 h 918356"/>
              <a:gd name="connsiteX50" fmla="*/ 6544700 w 9517857"/>
              <a:gd name="connsiteY50" fmla="*/ 167161 h 918356"/>
              <a:gd name="connsiteX51" fmla="*/ 6648353 w 9517857"/>
              <a:gd name="connsiteY51" fmla="*/ 172250 h 918356"/>
              <a:gd name="connsiteX52" fmla="*/ 6736227 w 9517857"/>
              <a:gd name="connsiteY52" fmla="*/ 173216 h 918356"/>
              <a:gd name="connsiteX53" fmla="*/ 6977218 w 9517857"/>
              <a:gd name="connsiteY53" fmla="*/ 184289 h 918356"/>
              <a:gd name="connsiteX54" fmla="*/ 7065221 w 9517857"/>
              <a:gd name="connsiteY54" fmla="*/ 227531 h 918356"/>
              <a:gd name="connsiteX55" fmla="*/ 7358195 w 9517857"/>
              <a:gd name="connsiteY55" fmla="*/ 251740 h 918356"/>
              <a:gd name="connsiteX56" fmla="*/ 7565449 w 9517857"/>
              <a:gd name="connsiteY56" fmla="*/ 258950 h 918356"/>
              <a:gd name="connsiteX57" fmla="*/ 7599285 w 9517857"/>
              <a:gd name="connsiteY57" fmla="*/ 266021 h 918356"/>
              <a:gd name="connsiteX58" fmla="*/ 7644411 w 9517857"/>
              <a:gd name="connsiteY58" fmla="*/ 258986 h 918356"/>
              <a:gd name="connsiteX59" fmla="*/ 7965805 w 9517857"/>
              <a:gd name="connsiteY59" fmla="*/ 200355 h 918356"/>
              <a:gd name="connsiteX60" fmla="*/ 8147401 w 9517857"/>
              <a:gd name="connsiteY60" fmla="*/ 205617 h 918356"/>
              <a:gd name="connsiteX61" fmla="*/ 8256033 w 9517857"/>
              <a:gd name="connsiteY61" fmla="*/ 193713 h 918356"/>
              <a:gd name="connsiteX62" fmla="*/ 8614948 w 9517857"/>
              <a:gd name="connsiteY62" fmla="*/ 168247 h 918356"/>
              <a:gd name="connsiteX63" fmla="*/ 8715976 w 9517857"/>
              <a:gd name="connsiteY63" fmla="*/ 178374 h 918356"/>
              <a:gd name="connsiteX64" fmla="*/ 8778827 w 9517857"/>
              <a:gd name="connsiteY64" fmla="*/ 172936 h 918356"/>
              <a:gd name="connsiteX65" fmla="*/ 8855248 w 9517857"/>
              <a:gd name="connsiteY65" fmla="*/ 143149 h 918356"/>
              <a:gd name="connsiteX66" fmla="*/ 9010380 w 9517857"/>
              <a:gd name="connsiteY66" fmla="*/ 91891 h 918356"/>
              <a:gd name="connsiteX67" fmla="*/ 9110856 w 9517857"/>
              <a:gd name="connsiteY67" fmla="*/ 70997 h 918356"/>
              <a:gd name="connsiteX68" fmla="*/ 9268817 w 9517857"/>
              <a:gd name="connsiteY68" fmla="*/ 53082 h 918356"/>
              <a:gd name="connsiteX69" fmla="*/ 9316667 w 9517857"/>
              <a:gd name="connsiteY69" fmla="*/ 45047 h 918356"/>
              <a:gd name="connsiteX70" fmla="*/ 9428209 w 9517857"/>
              <a:gd name="connsiteY70" fmla="*/ 29923 h 918356"/>
              <a:gd name="connsiteX71" fmla="*/ 9488916 w 9517857"/>
              <a:gd name="connsiteY7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5060397 w 9517857"/>
              <a:gd name="connsiteY35" fmla="*/ 263688 h 918356"/>
              <a:gd name="connsiteX36" fmla="*/ 5252996 w 9517857"/>
              <a:gd name="connsiteY36" fmla="*/ 270655 h 918356"/>
              <a:gd name="connsiteX37" fmla="*/ 5358056 w 9517857"/>
              <a:gd name="connsiteY37" fmla="*/ 247248 h 918356"/>
              <a:gd name="connsiteX38" fmla="*/ 5426496 w 9517857"/>
              <a:gd name="connsiteY38" fmla="*/ 235142 h 918356"/>
              <a:gd name="connsiteX39" fmla="*/ 5497161 w 9517857"/>
              <a:gd name="connsiteY39" fmla="*/ 228808 h 918356"/>
              <a:gd name="connsiteX40" fmla="*/ 5826043 w 9517857"/>
              <a:gd name="connsiteY40" fmla="*/ 148073 h 918356"/>
              <a:gd name="connsiteX41" fmla="*/ 6007627 w 9517857"/>
              <a:gd name="connsiteY41" fmla="*/ 147126 h 918356"/>
              <a:gd name="connsiteX42" fmla="*/ 6194152 w 9517857"/>
              <a:gd name="connsiteY42" fmla="*/ 151772 h 918356"/>
              <a:gd name="connsiteX43" fmla="*/ 6281379 w 9517857"/>
              <a:gd name="connsiteY43" fmla="*/ 181626 h 918356"/>
              <a:gd name="connsiteX44" fmla="*/ 6489033 w 9517857"/>
              <a:gd name="connsiteY44" fmla="*/ 167648 h 918356"/>
              <a:gd name="connsiteX45" fmla="*/ 6544700 w 9517857"/>
              <a:gd name="connsiteY45" fmla="*/ 167161 h 918356"/>
              <a:gd name="connsiteX46" fmla="*/ 6648353 w 9517857"/>
              <a:gd name="connsiteY46" fmla="*/ 172250 h 918356"/>
              <a:gd name="connsiteX47" fmla="*/ 6736227 w 9517857"/>
              <a:gd name="connsiteY47" fmla="*/ 173216 h 918356"/>
              <a:gd name="connsiteX48" fmla="*/ 6977218 w 9517857"/>
              <a:gd name="connsiteY48" fmla="*/ 184289 h 918356"/>
              <a:gd name="connsiteX49" fmla="*/ 7065221 w 9517857"/>
              <a:gd name="connsiteY49" fmla="*/ 227531 h 918356"/>
              <a:gd name="connsiteX50" fmla="*/ 7358195 w 9517857"/>
              <a:gd name="connsiteY50" fmla="*/ 251740 h 918356"/>
              <a:gd name="connsiteX51" fmla="*/ 7565449 w 9517857"/>
              <a:gd name="connsiteY51" fmla="*/ 258950 h 918356"/>
              <a:gd name="connsiteX52" fmla="*/ 7599285 w 9517857"/>
              <a:gd name="connsiteY52" fmla="*/ 266021 h 918356"/>
              <a:gd name="connsiteX53" fmla="*/ 7644411 w 9517857"/>
              <a:gd name="connsiteY53" fmla="*/ 258986 h 918356"/>
              <a:gd name="connsiteX54" fmla="*/ 7965805 w 9517857"/>
              <a:gd name="connsiteY54" fmla="*/ 200355 h 918356"/>
              <a:gd name="connsiteX55" fmla="*/ 8147401 w 9517857"/>
              <a:gd name="connsiteY55" fmla="*/ 205617 h 918356"/>
              <a:gd name="connsiteX56" fmla="*/ 8256033 w 9517857"/>
              <a:gd name="connsiteY56" fmla="*/ 193713 h 918356"/>
              <a:gd name="connsiteX57" fmla="*/ 8614948 w 9517857"/>
              <a:gd name="connsiteY57" fmla="*/ 168247 h 918356"/>
              <a:gd name="connsiteX58" fmla="*/ 8715976 w 9517857"/>
              <a:gd name="connsiteY58" fmla="*/ 178374 h 918356"/>
              <a:gd name="connsiteX59" fmla="*/ 8778827 w 9517857"/>
              <a:gd name="connsiteY59" fmla="*/ 172936 h 918356"/>
              <a:gd name="connsiteX60" fmla="*/ 8855248 w 9517857"/>
              <a:gd name="connsiteY60" fmla="*/ 143149 h 918356"/>
              <a:gd name="connsiteX61" fmla="*/ 9010380 w 9517857"/>
              <a:gd name="connsiteY61" fmla="*/ 91891 h 918356"/>
              <a:gd name="connsiteX62" fmla="*/ 9110856 w 9517857"/>
              <a:gd name="connsiteY62" fmla="*/ 70997 h 918356"/>
              <a:gd name="connsiteX63" fmla="*/ 9268817 w 9517857"/>
              <a:gd name="connsiteY63" fmla="*/ 53082 h 918356"/>
              <a:gd name="connsiteX64" fmla="*/ 9316667 w 9517857"/>
              <a:gd name="connsiteY64" fmla="*/ 45047 h 918356"/>
              <a:gd name="connsiteX65" fmla="*/ 9428209 w 9517857"/>
              <a:gd name="connsiteY65" fmla="*/ 29923 h 918356"/>
              <a:gd name="connsiteX66" fmla="*/ 9488916 w 9517857"/>
              <a:gd name="connsiteY6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65449 w 9517857"/>
              <a:gd name="connsiteY50" fmla="*/ 258950 h 918356"/>
              <a:gd name="connsiteX51" fmla="*/ 7599285 w 9517857"/>
              <a:gd name="connsiteY51" fmla="*/ 266021 h 918356"/>
              <a:gd name="connsiteX52" fmla="*/ 7644411 w 9517857"/>
              <a:gd name="connsiteY52" fmla="*/ 258986 h 918356"/>
              <a:gd name="connsiteX53" fmla="*/ 7965805 w 9517857"/>
              <a:gd name="connsiteY53" fmla="*/ 200355 h 918356"/>
              <a:gd name="connsiteX54" fmla="*/ 8147401 w 9517857"/>
              <a:gd name="connsiteY54" fmla="*/ 205617 h 918356"/>
              <a:gd name="connsiteX55" fmla="*/ 8256033 w 9517857"/>
              <a:gd name="connsiteY55" fmla="*/ 193713 h 918356"/>
              <a:gd name="connsiteX56" fmla="*/ 8614948 w 9517857"/>
              <a:gd name="connsiteY56" fmla="*/ 168247 h 918356"/>
              <a:gd name="connsiteX57" fmla="*/ 8715976 w 9517857"/>
              <a:gd name="connsiteY57" fmla="*/ 178374 h 918356"/>
              <a:gd name="connsiteX58" fmla="*/ 8778827 w 9517857"/>
              <a:gd name="connsiteY58" fmla="*/ 172936 h 918356"/>
              <a:gd name="connsiteX59" fmla="*/ 8855248 w 9517857"/>
              <a:gd name="connsiteY59" fmla="*/ 143149 h 918356"/>
              <a:gd name="connsiteX60" fmla="*/ 9010380 w 9517857"/>
              <a:gd name="connsiteY60" fmla="*/ 91891 h 918356"/>
              <a:gd name="connsiteX61" fmla="*/ 9110856 w 9517857"/>
              <a:gd name="connsiteY61" fmla="*/ 70997 h 918356"/>
              <a:gd name="connsiteX62" fmla="*/ 9268817 w 9517857"/>
              <a:gd name="connsiteY62" fmla="*/ 53082 h 918356"/>
              <a:gd name="connsiteX63" fmla="*/ 9316667 w 9517857"/>
              <a:gd name="connsiteY63" fmla="*/ 45047 h 918356"/>
              <a:gd name="connsiteX64" fmla="*/ 9428209 w 9517857"/>
              <a:gd name="connsiteY64" fmla="*/ 29923 h 918356"/>
              <a:gd name="connsiteX65" fmla="*/ 9488916 w 9517857"/>
              <a:gd name="connsiteY6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33497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517857" h="918356">
                <a:moveTo>
                  <a:pt x="9488916" y="0"/>
                </a:moveTo>
                <a:cubicBezTo>
                  <a:pt x="9488916" y="4"/>
                  <a:pt x="9517857" y="8"/>
                  <a:pt x="9517857" y="12"/>
                </a:cubicBez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43787" y="896774"/>
                  <a:pt x="165164" y="876200"/>
                  <a:pt x="275005" y="823579"/>
                </a:cubicBezTo>
                <a:cubicBezTo>
                  <a:pt x="303983" y="822437"/>
                  <a:pt x="463362" y="797521"/>
                  <a:pt x="587824" y="798195"/>
                </a:cubicBezTo>
                <a:cubicBezTo>
                  <a:pt x="671820" y="782014"/>
                  <a:pt x="709249" y="756211"/>
                  <a:pt x="752936" y="742843"/>
                </a:cubicBezTo>
                <a:cubicBezTo>
                  <a:pt x="753143" y="742108"/>
                  <a:pt x="855524" y="731802"/>
                  <a:pt x="855732" y="731068"/>
                </a:cubicBezTo>
                <a:lnTo>
                  <a:pt x="901402" y="72904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142754" y="725374"/>
                </a:lnTo>
                <a:cubicBezTo>
                  <a:pt x="1161934" y="741488"/>
                  <a:pt x="1192998" y="730741"/>
                  <a:pt x="1218120" y="713280"/>
                </a:cubicBezTo>
                <a:cubicBezTo>
                  <a:pt x="1288137" y="728145"/>
                  <a:pt x="1441266" y="703136"/>
                  <a:pt x="1580688" y="693697"/>
                </a:cubicBezTo>
                <a:cubicBezTo>
                  <a:pt x="1690220" y="687940"/>
                  <a:pt x="1953329" y="686327"/>
                  <a:pt x="2054652" y="656648"/>
                </a:cubicBezTo>
                <a:cubicBezTo>
                  <a:pt x="2197919" y="640009"/>
                  <a:pt x="2242213" y="602231"/>
                  <a:pt x="2440292" y="593862"/>
                </a:cubicBezTo>
                <a:cubicBezTo>
                  <a:pt x="2498054" y="570795"/>
                  <a:pt x="2487814" y="582373"/>
                  <a:pt x="2547829" y="566150"/>
                </a:cubicBezTo>
                <a:cubicBezTo>
                  <a:pt x="2590063" y="560511"/>
                  <a:pt x="2663785" y="562604"/>
                  <a:pt x="2693698" y="560029"/>
                </a:cubicBezTo>
                <a:lnTo>
                  <a:pt x="2727306" y="550698"/>
                </a:lnTo>
                <a:cubicBezTo>
                  <a:pt x="2848692" y="554400"/>
                  <a:pt x="2958192" y="511095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68071" y="460774"/>
                  <a:pt x="3306712" y="445937"/>
                  <a:pt x="3349632" y="432583"/>
                </a:cubicBezTo>
                <a:cubicBezTo>
                  <a:pt x="3395846" y="408723"/>
                  <a:pt x="3413121" y="424108"/>
                  <a:pt x="3479593" y="390437"/>
                </a:cubicBezTo>
                <a:cubicBezTo>
                  <a:pt x="3529028" y="395323"/>
                  <a:pt x="3558345" y="374635"/>
                  <a:pt x="3651428" y="361807"/>
                </a:cubicBezTo>
                <a:cubicBezTo>
                  <a:pt x="3712185" y="356842"/>
                  <a:pt x="3797071" y="361397"/>
                  <a:pt x="3844133" y="360648"/>
                </a:cubicBezTo>
                <a:cubicBezTo>
                  <a:pt x="3874763" y="358421"/>
                  <a:pt x="3894424" y="355381"/>
                  <a:pt x="3933803" y="357315"/>
                </a:cubicBezTo>
                <a:cubicBezTo>
                  <a:pt x="4070513" y="389944"/>
                  <a:pt x="4159924" y="363190"/>
                  <a:pt x="4266740" y="361454"/>
                </a:cubicBezTo>
                <a:cubicBezTo>
                  <a:pt x="4363217" y="355226"/>
                  <a:pt x="4418727" y="331705"/>
                  <a:pt x="4512664" y="319948"/>
                </a:cubicBezTo>
                <a:cubicBezTo>
                  <a:pt x="4570011" y="315138"/>
                  <a:pt x="4557768" y="315381"/>
                  <a:pt x="4616423" y="290914"/>
                </a:cubicBezTo>
                <a:cubicBezTo>
                  <a:pt x="4661524" y="279000"/>
                  <a:pt x="4734615" y="256339"/>
                  <a:pt x="4783273" y="248463"/>
                </a:cubicBezTo>
                <a:cubicBezTo>
                  <a:pt x="4821293" y="243604"/>
                  <a:pt x="4827846" y="257317"/>
                  <a:pt x="4908371" y="243659"/>
                </a:cubicBezTo>
                <a:cubicBezTo>
                  <a:pt x="4986658" y="247358"/>
                  <a:pt x="5178049" y="283488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08968" y="179307"/>
                  <a:pt x="5723211" y="165860"/>
                  <a:pt x="5826043" y="148073"/>
                </a:cubicBezTo>
                <a:cubicBezTo>
                  <a:pt x="5943127" y="133166"/>
                  <a:pt x="5887129" y="193078"/>
                  <a:pt x="6007627" y="147126"/>
                </a:cubicBezTo>
                <a:cubicBezTo>
                  <a:pt x="6068978" y="147742"/>
                  <a:pt x="6148527" y="146022"/>
                  <a:pt x="6194152" y="151772"/>
                </a:cubicBezTo>
                <a:cubicBezTo>
                  <a:pt x="6222009" y="167972"/>
                  <a:pt x="6263706" y="156680"/>
                  <a:pt x="6281379" y="181626"/>
                </a:cubicBezTo>
                <a:cubicBezTo>
                  <a:pt x="6323773" y="183727"/>
                  <a:pt x="6445146" y="170059"/>
                  <a:pt x="6489033" y="167648"/>
                </a:cubicBezTo>
                <a:cubicBezTo>
                  <a:pt x="6545473" y="165758"/>
                  <a:pt x="6493438" y="156983"/>
                  <a:pt x="6544700" y="167161"/>
                </a:cubicBezTo>
                <a:cubicBezTo>
                  <a:pt x="6608542" y="169179"/>
                  <a:pt x="6633758" y="161125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1725" y="216289"/>
                  <a:pt x="7065221" y="227531"/>
                </a:cubicBezTo>
                <a:cubicBezTo>
                  <a:pt x="7128717" y="238773"/>
                  <a:pt x="7283197" y="241480"/>
                  <a:pt x="7358195" y="251740"/>
                </a:cubicBezTo>
                <a:cubicBezTo>
                  <a:pt x="7482863" y="251440"/>
                  <a:pt x="7483241" y="278242"/>
                  <a:pt x="7599285" y="266021"/>
                </a:cubicBezTo>
                <a:cubicBezTo>
                  <a:pt x="7611616" y="262940"/>
                  <a:pt x="7602325" y="281791"/>
                  <a:pt x="7644411" y="258986"/>
                </a:cubicBezTo>
                <a:cubicBezTo>
                  <a:pt x="7708470" y="261472"/>
                  <a:pt x="7881974" y="209250"/>
                  <a:pt x="7965805" y="200355"/>
                </a:cubicBezTo>
                <a:cubicBezTo>
                  <a:pt x="8039440" y="22368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33957" y="187485"/>
                  <a:pt x="8410522" y="174161"/>
                  <a:pt x="8614948" y="168247"/>
                </a:cubicBezTo>
                <a:cubicBezTo>
                  <a:pt x="8643157" y="17352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806309" y="165993"/>
                  <a:pt x="8813197" y="165802"/>
                  <a:pt x="8855248" y="143149"/>
                </a:cubicBezTo>
                <a:cubicBezTo>
                  <a:pt x="8915094" y="111285"/>
                  <a:pt x="8990027" y="124198"/>
                  <a:pt x="9010380" y="91891"/>
                </a:cubicBezTo>
                <a:cubicBezTo>
                  <a:pt x="9027103" y="89553"/>
                  <a:pt x="9092266" y="72386"/>
                  <a:pt x="9110856" y="70997"/>
                </a:cubicBezTo>
                <a:cubicBezTo>
                  <a:pt x="9153978" y="71359"/>
                  <a:pt x="9209809" y="53285"/>
                  <a:pt x="9268817" y="53082"/>
                </a:cubicBezTo>
                <a:cubicBezTo>
                  <a:pt x="9279136" y="58888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lnTo>
                  <a:pt x="9488916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4A2B2F-67BE-2FA5-C4F9-9EDCDD0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71" y="908471"/>
            <a:ext cx="10287000" cy="7675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Kódrészlet - Insert metódus</a:t>
            </a:r>
          </a:p>
        </p:txBody>
      </p:sp>
      <p:pic>
        <p:nvPicPr>
          <p:cNvPr id="4" name="Tartalom helye 3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4841DD9E-A70B-CEEE-DA76-A09C6F929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3194" y="2254762"/>
            <a:ext cx="10048982" cy="40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41B98B-6E41-475D-97DA-426952893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479B5C-2CB5-4B9A-901A-FB1FE2E3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0895BA3-AC77-3C2F-F45D-B28A140E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17283"/>
            <a:ext cx="9753600" cy="1149844"/>
          </a:xfrm>
        </p:spPr>
        <p:txBody>
          <a:bodyPr anchor="ctr">
            <a:normAutofit/>
          </a:bodyPr>
          <a:lstStyle/>
          <a:p>
            <a:r>
              <a:rPr lang="hu-HU"/>
              <a:t>Felhasznált eszközök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BD6F84A-9F2B-7F68-D21F-03235FEAD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972162"/>
              </p:ext>
            </p:extLst>
          </p:nvPr>
        </p:nvGraphicFramePr>
        <p:xfrm>
          <a:off x="1219200" y="2317750"/>
          <a:ext cx="97536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387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5C3B91-CB76-463A-BA96-A849DB47D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768244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D0007A-2C1A-4FDA-B3C9-B9F1ACBB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1946" y="-144217"/>
            <a:ext cx="11980053" cy="2486480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19273 w 9288370"/>
              <a:gd name="connsiteY3" fmla="*/ 1589727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19273 w 9288370"/>
              <a:gd name="connsiteY3" fmla="*/ 1589727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19273 w 9288370"/>
              <a:gd name="connsiteY3" fmla="*/ 1589727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756104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819273 w 9288370"/>
              <a:gd name="connsiteY3" fmla="*/ 1589727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456865 w 9288370"/>
              <a:gd name="connsiteY6" fmla="*/ 1510292 h 1857909"/>
              <a:gd name="connsiteX7" fmla="*/ 1463005 w 9288370"/>
              <a:gd name="connsiteY7" fmla="*/ 1511279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952094 w 9288370"/>
              <a:gd name="connsiteY51" fmla="*/ 409302 h 1857909"/>
              <a:gd name="connsiteX52" fmla="*/ 8231938 w 9288370"/>
              <a:gd name="connsiteY52" fmla="*/ 259259 h 1857909"/>
              <a:gd name="connsiteX53" fmla="*/ 8428864 w 9288370"/>
              <a:gd name="connsiteY53" fmla="*/ 208471 h 1857909"/>
              <a:gd name="connsiteX54" fmla="*/ 8616510 w 9288370"/>
              <a:gd name="connsiteY54" fmla="*/ 161973 h 1857909"/>
              <a:gd name="connsiteX55" fmla="*/ 8826766 w 9288370"/>
              <a:gd name="connsiteY55" fmla="*/ 152111 h 1857909"/>
              <a:gd name="connsiteX56" fmla="*/ 8917647 w 9288370"/>
              <a:gd name="connsiteY56" fmla="*/ 112232 h 1857909"/>
              <a:gd name="connsiteX57" fmla="*/ 9182272 w 9288370"/>
              <a:gd name="connsiteY57" fmla="*/ 37171 h 1857909"/>
              <a:gd name="connsiteX58" fmla="*/ 9232990 w 9288370"/>
              <a:gd name="connsiteY58" fmla="*/ 24074 h 1857909"/>
              <a:gd name="connsiteX59" fmla="*/ 9288370 w 9288370"/>
              <a:gd name="connsiteY59" fmla="*/ 0 h 1857909"/>
              <a:gd name="connsiteX60" fmla="*/ 0 w 9288370"/>
              <a:gd name="connsiteY60" fmla="*/ 0 h 1857909"/>
              <a:gd name="connsiteX61" fmla="*/ 0 w 9288370"/>
              <a:gd name="connsiteY61" fmla="*/ 1756104 h 1857909"/>
              <a:gd name="connsiteX0" fmla="*/ 0 w 9288370"/>
              <a:gd name="connsiteY0" fmla="*/ 1756104 h 1800080"/>
              <a:gd name="connsiteX1" fmla="*/ 122709 w 9288370"/>
              <a:gd name="connsiteY1" fmla="*/ 1800080 h 1800080"/>
              <a:gd name="connsiteX2" fmla="*/ 370426 w 9288370"/>
              <a:gd name="connsiteY2" fmla="*/ 1702965 h 1800080"/>
              <a:gd name="connsiteX3" fmla="*/ 819273 w 9288370"/>
              <a:gd name="connsiteY3" fmla="*/ 1589727 h 1800080"/>
              <a:gd name="connsiteX4" fmla="*/ 971617 w 9288370"/>
              <a:gd name="connsiteY4" fmla="*/ 1522494 h 1800080"/>
              <a:gd name="connsiteX5" fmla="*/ 1186668 w 9288370"/>
              <a:gd name="connsiteY5" fmla="*/ 1521861 h 1800080"/>
              <a:gd name="connsiteX6" fmla="*/ 1456865 w 9288370"/>
              <a:gd name="connsiteY6" fmla="*/ 1510292 h 1800080"/>
              <a:gd name="connsiteX7" fmla="*/ 1463005 w 9288370"/>
              <a:gd name="connsiteY7" fmla="*/ 1511279 h 1800080"/>
              <a:gd name="connsiteX8" fmla="*/ 1604999 w 9288370"/>
              <a:gd name="connsiteY8" fmla="*/ 1513599 h 1800080"/>
              <a:gd name="connsiteX9" fmla="*/ 1717911 w 9288370"/>
              <a:gd name="connsiteY9" fmla="*/ 1497764 h 1800080"/>
              <a:gd name="connsiteX10" fmla="*/ 1794234 w 9288370"/>
              <a:gd name="connsiteY10" fmla="*/ 1464331 h 1800080"/>
              <a:gd name="connsiteX11" fmla="*/ 2101780 w 9288370"/>
              <a:gd name="connsiteY11" fmla="*/ 1409907 h 1800080"/>
              <a:gd name="connsiteX12" fmla="*/ 2244830 w 9288370"/>
              <a:gd name="connsiteY12" fmla="*/ 1388540 h 1800080"/>
              <a:gd name="connsiteX13" fmla="*/ 2428648 w 9288370"/>
              <a:gd name="connsiteY13" fmla="*/ 1372736 h 1800080"/>
              <a:gd name="connsiteX14" fmla="*/ 2645882 w 9288370"/>
              <a:gd name="connsiteY14" fmla="*/ 1341971 h 1800080"/>
              <a:gd name="connsiteX15" fmla="*/ 2707413 w 9288370"/>
              <a:gd name="connsiteY15" fmla="*/ 1347156 h 1800080"/>
              <a:gd name="connsiteX16" fmla="*/ 2843134 w 9288370"/>
              <a:gd name="connsiteY16" fmla="*/ 1323561 h 1800080"/>
              <a:gd name="connsiteX17" fmla="*/ 2923804 w 9288370"/>
              <a:gd name="connsiteY17" fmla="*/ 1314224 h 1800080"/>
              <a:gd name="connsiteX18" fmla="*/ 2953618 w 9288370"/>
              <a:gd name="connsiteY18" fmla="*/ 1318186 h 1800080"/>
              <a:gd name="connsiteX19" fmla="*/ 2995816 w 9288370"/>
              <a:gd name="connsiteY19" fmla="*/ 1318670 h 1800080"/>
              <a:gd name="connsiteX20" fmla="*/ 3352700 w 9288370"/>
              <a:gd name="connsiteY20" fmla="*/ 1264183 h 1800080"/>
              <a:gd name="connsiteX21" fmla="*/ 3444611 w 9288370"/>
              <a:gd name="connsiteY21" fmla="*/ 1236739 h 1800080"/>
              <a:gd name="connsiteX22" fmla="*/ 3650072 w 9288370"/>
              <a:gd name="connsiteY22" fmla="*/ 1217421 h 1800080"/>
              <a:gd name="connsiteX23" fmla="*/ 3707853 w 9288370"/>
              <a:gd name="connsiteY23" fmla="*/ 1241722 h 1800080"/>
              <a:gd name="connsiteX24" fmla="*/ 3925616 w 9288370"/>
              <a:gd name="connsiteY24" fmla="*/ 1253751 h 1800080"/>
              <a:gd name="connsiteX25" fmla="*/ 3954387 w 9288370"/>
              <a:gd name="connsiteY25" fmla="*/ 1263789 h 1800080"/>
              <a:gd name="connsiteX26" fmla="*/ 3995849 w 9288370"/>
              <a:gd name="connsiteY26" fmla="*/ 1272939 h 1800080"/>
              <a:gd name="connsiteX27" fmla="*/ 4067546 w 9288370"/>
              <a:gd name="connsiteY27" fmla="*/ 1294697 h 1800080"/>
              <a:gd name="connsiteX28" fmla="*/ 4190310 w 9288370"/>
              <a:gd name="connsiteY28" fmla="*/ 1307786 h 1800080"/>
              <a:gd name="connsiteX29" fmla="*/ 4230008 w 9288370"/>
              <a:gd name="connsiteY29" fmla="*/ 1303546 h 1800080"/>
              <a:gd name="connsiteX30" fmla="*/ 4575478 w 9288370"/>
              <a:gd name="connsiteY30" fmla="*/ 1261726 h 1800080"/>
              <a:gd name="connsiteX31" fmla="*/ 4650026 w 9288370"/>
              <a:gd name="connsiteY31" fmla="*/ 1265798 h 1800080"/>
              <a:gd name="connsiteX32" fmla="*/ 4792008 w 9288370"/>
              <a:gd name="connsiteY32" fmla="*/ 1243899 h 1800080"/>
              <a:gd name="connsiteX33" fmla="*/ 4954126 w 9288370"/>
              <a:gd name="connsiteY33" fmla="*/ 1204617 h 1800080"/>
              <a:gd name="connsiteX34" fmla="*/ 5309678 w 9288370"/>
              <a:gd name="connsiteY34" fmla="*/ 1128278 h 1800080"/>
              <a:gd name="connsiteX35" fmla="*/ 5474724 w 9288370"/>
              <a:gd name="connsiteY35" fmla="*/ 1091167 h 1800080"/>
              <a:gd name="connsiteX36" fmla="*/ 5612132 w 9288370"/>
              <a:gd name="connsiteY36" fmla="*/ 1051509 h 1800080"/>
              <a:gd name="connsiteX37" fmla="*/ 5776618 w 9288370"/>
              <a:gd name="connsiteY37" fmla="*/ 1053037 h 1800080"/>
              <a:gd name="connsiteX38" fmla="*/ 5785786 w 9288370"/>
              <a:gd name="connsiteY38" fmla="*/ 1051213 h 1800080"/>
              <a:gd name="connsiteX39" fmla="*/ 5829381 w 9288370"/>
              <a:gd name="connsiteY39" fmla="*/ 1046878 h 1800080"/>
              <a:gd name="connsiteX40" fmla="*/ 5943596 w 9288370"/>
              <a:gd name="connsiteY40" fmla="*/ 1043237 h 1800080"/>
              <a:gd name="connsiteX41" fmla="*/ 5985730 w 9288370"/>
              <a:gd name="connsiteY41" fmla="*/ 1035396 h 1800080"/>
              <a:gd name="connsiteX42" fmla="*/ 6103109 w 9288370"/>
              <a:gd name="connsiteY42" fmla="*/ 1019019 h 1800080"/>
              <a:gd name="connsiteX43" fmla="*/ 6222406 w 9288370"/>
              <a:gd name="connsiteY43" fmla="*/ 985341 h 1800080"/>
              <a:gd name="connsiteX44" fmla="*/ 6598672 w 9288370"/>
              <a:gd name="connsiteY44" fmla="*/ 902062 h 1800080"/>
              <a:gd name="connsiteX45" fmla="*/ 6766149 w 9288370"/>
              <a:gd name="connsiteY45" fmla="*/ 846132 h 1800080"/>
              <a:gd name="connsiteX46" fmla="*/ 6886312 w 9288370"/>
              <a:gd name="connsiteY46" fmla="*/ 781877 h 1800080"/>
              <a:gd name="connsiteX47" fmla="*/ 7006457 w 9288370"/>
              <a:gd name="connsiteY47" fmla="*/ 699758 h 1800080"/>
              <a:gd name="connsiteX48" fmla="*/ 7231643 w 9288370"/>
              <a:gd name="connsiteY48" fmla="*/ 640778 h 1800080"/>
              <a:gd name="connsiteX49" fmla="*/ 7363123 w 9288370"/>
              <a:gd name="connsiteY49" fmla="*/ 593682 h 1800080"/>
              <a:gd name="connsiteX50" fmla="*/ 7588368 w 9288370"/>
              <a:gd name="connsiteY50" fmla="*/ 531129 h 1800080"/>
              <a:gd name="connsiteX51" fmla="*/ 7952094 w 9288370"/>
              <a:gd name="connsiteY51" fmla="*/ 409302 h 1800080"/>
              <a:gd name="connsiteX52" fmla="*/ 8231938 w 9288370"/>
              <a:gd name="connsiteY52" fmla="*/ 259259 h 1800080"/>
              <a:gd name="connsiteX53" fmla="*/ 8428864 w 9288370"/>
              <a:gd name="connsiteY53" fmla="*/ 208471 h 1800080"/>
              <a:gd name="connsiteX54" fmla="*/ 8616510 w 9288370"/>
              <a:gd name="connsiteY54" fmla="*/ 161973 h 1800080"/>
              <a:gd name="connsiteX55" fmla="*/ 8826766 w 9288370"/>
              <a:gd name="connsiteY55" fmla="*/ 152111 h 1800080"/>
              <a:gd name="connsiteX56" fmla="*/ 8917647 w 9288370"/>
              <a:gd name="connsiteY56" fmla="*/ 112232 h 1800080"/>
              <a:gd name="connsiteX57" fmla="*/ 9182272 w 9288370"/>
              <a:gd name="connsiteY57" fmla="*/ 37171 h 1800080"/>
              <a:gd name="connsiteX58" fmla="*/ 9232990 w 9288370"/>
              <a:gd name="connsiteY58" fmla="*/ 24074 h 1800080"/>
              <a:gd name="connsiteX59" fmla="*/ 9288370 w 9288370"/>
              <a:gd name="connsiteY59" fmla="*/ 0 h 1800080"/>
              <a:gd name="connsiteX60" fmla="*/ 0 w 9288370"/>
              <a:gd name="connsiteY60" fmla="*/ 0 h 1800080"/>
              <a:gd name="connsiteX61" fmla="*/ 0 w 9288370"/>
              <a:gd name="connsiteY61" fmla="*/ 1756104 h 1800080"/>
              <a:gd name="connsiteX0" fmla="*/ 0 w 9288370"/>
              <a:gd name="connsiteY0" fmla="*/ 1756104 h 1800080"/>
              <a:gd name="connsiteX1" fmla="*/ 122709 w 9288370"/>
              <a:gd name="connsiteY1" fmla="*/ 1800080 h 1800080"/>
              <a:gd name="connsiteX2" fmla="*/ 370426 w 9288370"/>
              <a:gd name="connsiteY2" fmla="*/ 1702965 h 1800080"/>
              <a:gd name="connsiteX3" fmla="*/ 819273 w 9288370"/>
              <a:gd name="connsiteY3" fmla="*/ 1589727 h 1800080"/>
              <a:gd name="connsiteX4" fmla="*/ 971617 w 9288370"/>
              <a:gd name="connsiteY4" fmla="*/ 1522494 h 1800080"/>
              <a:gd name="connsiteX5" fmla="*/ 1186668 w 9288370"/>
              <a:gd name="connsiteY5" fmla="*/ 1521861 h 1800080"/>
              <a:gd name="connsiteX6" fmla="*/ 1456865 w 9288370"/>
              <a:gd name="connsiteY6" fmla="*/ 1510292 h 1800080"/>
              <a:gd name="connsiteX7" fmla="*/ 1463005 w 9288370"/>
              <a:gd name="connsiteY7" fmla="*/ 1511279 h 1800080"/>
              <a:gd name="connsiteX8" fmla="*/ 1604999 w 9288370"/>
              <a:gd name="connsiteY8" fmla="*/ 1513599 h 1800080"/>
              <a:gd name="connsiteX9" fmla="*/ 1717911 w 9288370"/>
              <a:gd name="connsiteY9" fmla="*/ 1497764 h 1800080"/>
              <a:gd name="connsiteX10" fmla="*/ 1794234 w 9288370"/>
              <a:gd name="connsiteY10" fmla="*/ 1464331 h 1800080"/>
              <a:gd name="connsiteX11" fmla="*/ 2101780 w 9288370"/>
              <a:gd name="connsiteY11" fmla="*/ 1409907 h 1800080"/>
              <a:gd name="connsiteX12" fmla="*/ 2244830 w 9288370"/>
              <a:gd name="connsiteY12" fmla="*/ 1388540 h 1800080"/>
              <a:gd name="connsiteX13" fmla="*/ 2428648 w 9288370"/>
              <a:gd name="connsiteY13" fmla="*/ 1372736 h 1800080"/>
              <a:gd name="connsiteX14" fmla="*/ 2645882 w 9288370"/>
              <a:gd name="connsiteY14" fmla="*/ 1341971 h 1800080"/>
              <a:gd name="connsiteX15" fmla="*/ 2707413 w 9288370"/>
              <a:gd name="connsiteY15" fmla="*/ 1347156 h 1800080"/>
              <a:gd name="connsiteX16" fmla="*/ 2843134 w 9288370"/>
              <a:gd name="connsiteY16" fmla="*/ 1323561 h 1800080"/>
              <a:gd name="connsiteX17" fmla="*/ 2923804 w 9288370"/>
              <a:gd name="connsiteY17" fmla="*/ 1314224 h 1800080"/>
              <a:gd name="connsiteX18" fmla="*/ 2953618 w 9288370"/>
              <a:gd name="connsiteY18" fmla="*/ 1318186 h 1800080"/>
              <a:gd name="connsiteX19" fmla="*/ 2995816 w 9288370"/>
              <a:gd name="connsiteY19" fmla="*/ 1318670 h 1800080"/>
              <a:gd name="connsiteX20" fmla="*/ 3352700 w 9288370"/>
              <a:gd name="connsiteY20" fmla="*/ 1264183 h 1800080"/>
              <a:gd name="connsiteX21" fmla="*/ 3444611 w 9288370"/>
              <a:gd name="connsiteY21" fmla="*/ 1236739 h 1800080"/>
              <a:gd name="connsiteX22" fmla="*/ 3650072 w 9288370"/>
              <a:gd name="connsiteY22" fmla="*/ 1217421 h 1800080"/>
              <a:gd name="connsiteX23" fmla="*/ 3707853 w 9288370"/>
              <a:gd name="connsiteY23" fmla="*/ 1241722 h 1800080"/>
              <a:gd name="connsiteX24" fmla="*/ 3925616 w 9288370"/>
              <a:gd name="connsiteY24" fmla="*/ 1253751 h 1800080"/>
              <a:gd name="connsiteX25" fmla="*/ 3954387 w 9288370"/>
              <a:gd name="connsiteY25" fmla="*/ 1263789 h 1800080"/>
              <a:gd name="connsiteX26" fmla="*/ 3995849 w 9288370"/>
              <a:gd name="connsiteY26" fmla="*/ 1272939 h 1800080"/>
              <a:gd name="connsiteX27" fmla="*/ 4067546 w 9288370"/>
              <a:gd name="connsiteY27" fmla="*/ 1294697 h 1800080"/>
              <a:gd name="connsiteX28" fmla="*/ 4190310 w 9288370"/>
              <a:gd name="connsiteY28" fmla="*/ 1307786 h 1800080"/>
              <a:gd name="connsiteX29" fmla="*/ 4230008 w 9288370"/>
              <a:gd name="connsiteY29" fmla="*/ 1303546 h 1800080"/>
              <a:gd name="connsiteX30" fmla="*/ 4575478 w 9288370"/>
              <a:gd name="connsiteY30" fmla="*/ 1261726 h 1800080"/>
              <a:gd name="connsiteX31" fmla="*/ 4650026 w 9288370"/>
              <a:gd name="connsiteY31" fmla="*/ 1265798 h 1800080"/>
              <a:gd name="connsiteX32" fmla="*/ 4792008 w 9288370"/>
              <a:gd name="connsiteY32" fmla="*/ 1243899 h 1800080"/>
              <a:gd name="connsiteX33" fmla="*/ 4954126 w 9288370"/>
              <a:gd name="connsiteY33" fmla="*/ 1204617 h 1800080"/>
              <a:gd name="connsiteX34" fmla="*/ 5309678 w 9288370"/>
              <a:gd name="connsiteY34" fmla="*/ 1128278 h 1800080"/>
              <a:gd name="connsiteX35" fmla="*/ 5474724 w 9288370"/>
              <a:gd name="connsiteY35" fmla="*/ 1091167 h 1800080"/>
              <a:gd name="connsiteX36" fmla="*/ 5612132 w 9288370"/>
              <a:gd name="connsiteY36" fmla="*/ 1051509 h 1800080"/>
              <a:gd name="connsiteX37" fmla="*/ 5776618 w 9288370"/>
              <a:gd name="connsiteY37" fmla="*/ 1053037 h 1800080"/>
              <a:gd name="connsiteX38" fmla="*/ 5785786 w 9288370"/>
              <a:gd name="connsiteY38" fmla="*/ 1051213 h 1800080"/>
              <a:gd name="connsiteX39" fmla="*/ 5829381 w 9288370"/>
              <a:gd name="connsiteY39" fmla="*/ 1046878 h 1800080"/>
              <a:gd name="connsiteX40" fmla="*/ 5943596 w 9288370"/>
              <a:gd name="connsiteY40" fmla="*/ 1043237 h 1800080"/>
              <a:gd name="connsiteX41" fmla="*/ 5985730 w 9288370"/>
              <a:gd name="connsiteY41" fmla="*/ 1035396 h 1800080"/>
              <a:gd name="connsiteX42" fmla="*/ 6103109 w 9288370"/>
              <a:gd name="connsiteY42" fmla="*/ 1019019 h 1800080"/>
              <a:gd name="connsiteX43" fmla="*/ 6222406 w 9288370"/>
              <a:gd name="connsiteY43" fmla="*/ 985341 h 1800080"/>
              <a:gd name="connsiteX44" fmla="*/ 6598672 w 9288370"/>
              <a:gd name="connsiteY44" fmla="*/ 902062 h 1800080"/>
              <a:gd name="connsiteX45" fmla="*/ 6766149 w 9288370"/>
              <a:gd name="connsiteY45" fmla="*/ 846132 h 1800080"/>
              <a:gd name="connsiteX46" fmla="*/ 6886312 w 9288370"/>
              <a:gd name="connsiteY46" fmla="*/ 781877 h 1800080"/>
              <a:gd name="connsiteX47" fmla="*/ 7006457 w 9288370"/>
              <a:gd name="connsiteY47" fmla="*/ 699758 h 1800080"/>
              <a:gd name="connsiteX48" fmla="*/ 7231643 w 9288370"/>
              <a:gd name="connsiteY48" fmla="*/ 640778 h 1800080"/>
              <a:gd name="connsiteX49" fmla="*/ 7363123 w 9288370"/>
              <a:gd name="connsiteY49" fmla="*/ 593682 h 1800080"/>
              <a:gd name="connsiteX50" fmla="*/ 7588368 w 9288370"/>
              <a:gd name="connsiteY50" fmla="*/ 531129 h 1800080"/>
              <a:gd name="connsiteX51" fmla="*/ 7952094 w 9288370"/>
              <a:gd name="connsiteY51" fmla="*/ 409302 h 1800080"/>
              <a:gd name="connsiteX52" fmla="*/ 8231938 w 9288370"/>
              <a:gd name="connsiteY52" fmla="*/ 259259 h 1800080"/>
              <a:gd name="connsiteX53" fmla="*/ 8428864 w 9288370"/>
              <a:gd name="connsiteY53" fmla="*/ 208471 h 1800080"/>
              <a:gd name="connsiteX54" fmla="*/ 8616510 w 9288370"/>
              <a:gd name="connsiteY54" fmla="*/ 161973 h 1800080"/>
              <a:gd name="connsiteX55" fmla="*/ 8826766 w 9288370"/>
              <a:gd name="connsiteY55" fmla="*/ 152111 h 1800080"/>
              <a:gd name="connsiteX56" fmla="*/ 8917647 w 9288370"/>
              <a:gd name="connsiteY56" fmla="*/ 112232 h 1800080"/>
              <a:gd name="connsiteX57" fmla="*/ 9182272 w 9288370"/>
              <a:gd name="connsiteY57" fmla="*/ 37171 h 1800080"/>
              <a:gd name="connsiteX58" fmla="*/ 9232990 w 9288370"/>
              <a:gd name="connsiteY58" fmla="*/ 24074 h 1800080"/>
              <a:gd name="connsiteX59" fmla="*/ 9288370 w 9288370"/>
              <a:gd name="connsiteY59" fmla="*/ 0 h 1800080"/>
              <a:gd name="connsiteX60" fmla="*/ 0 w 9288370"/>
              <a:gd name="connsiteY60" fmla="*/ 0 h 1800080"/>
              <a:gd name="connsiteX61" fmla="*/ 0 w 9288370"/>
              <a:gd name="connsiteY61" fmla="*/ 1756104 h 1800080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819273 w 9288370"/>
              <a:gd name="connsiteY3" fmla="*/ 1589727 h 1789875"/>
              <a:gd name="connsiteX4" fmla="*/ 971617 w 9288370"/>
              <a:gd name="connsiteY4" fmla="*/ 1522494 h 1789875"/>
              <a:gd name="connsiteX5" fmla="*/ 1186668 w 9288370"/>
              <a:gd name="connsiteY5" fmla="*/ 1521861 h 1789875"/>
              <a:gd name="connsiteX6" fmla="*/ 1456865 w 9288370"/>
              <a:gd name="connsiteY6" fmla="*/ 1510292 h 1789875"/>
              <a:gd name="connsiteX7" fmla="*/ 1463005 w 9288370"/>
              <a:gd name="connsiteY7" fmla="*/ 151127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588368 w 9288370"/>
              <a:gd name="connsiteY50" fmla="*/ 531129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819273 w 9288370"/>
              <a:gd name="connsiteY3" fmla="*/ 1589727 h 1789875"/>
              <a:gd name="connsiteX4" fmla="*/ 971617 w 9288370"/>
              <a:gd name="connsiteY4" fmla="*/ 1522494 h 1789875"/>
              <a:gd name="connsiteX5" fmla="*/ 1186668 w 9288370"/>
              <a:gd name="connsiteY5" fmla="*/ 1521861 h 1789875"/>
              <a:gd name="connsiteX6" fmla="*/ 1456865 w 9288370"/>
              <a:gd name="connsiteY6" fmla="*/ 1510292 h 1789875"/>
              <a:gd name="connsiteX7" fmla="*/ 1463005 w 9288370"/>
              <a:gd name="connsiteY7" fmla="*/ 151127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588368 w 9288370"/>
              <a:gd name="connsiteY50" fmla="*/ 531129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819273 w 9288370"/>
              <a:gd name="connsiteY3" fmla="*/ 1589727 h 1789875"/>
              <a:gd name="connsiteX4" fmla="*/ 971617 w 9288370"/>
              <a:gd name="connsiteY4" fmla="*/ 1522494 h 1789875"/>
              <a:gd name="connsiteX5" fmla="*/ 1186668 w 9288370"/>
              <a:gd name="connsiteY5" fmla="*/ 1521861 h 1789875"/>
              <a:gd name="connsiteX6" fmla="*/ 1456865 w 9288370"/>
              <a:gd name="connsiteY6" fmla="*/ 1510292 h 1789875"/>
              <a:gd name="connsiteX7" fmla="*/ 1463005 w 9288370"/>
              <a:gd name="connsiteY7" fmla="*/ 151127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588368 w 9288370"/>
              <a:gd name="connsiteY50" fmla="*/ 531129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819273 w 9288370"/>
              <a:gd name="connsiteY3" fmla="*/ 1589727 h 1789875"/>
              <a:gd name="connsiteX4" fmla="*/ 971617 w 9288370"/>
              <a:gd name="connsiteY4" fmla="*/ 1522494 h 1789875"/>
              <a:gd name="connsiteX5" fmla="*/ 1186668 w 9288370"/>
              <a:gd name="connsiteY5" fmla="*/ 1521861 h 1789875"/>
              <a:gd name="connsiteX6" fmla="*/ 1456865 w 9288370"/>
              <a:gd name="connsiteY6" fmla="*/ 1510292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588368 w 9288370"/>
              <a:gd name="connsiteY50" fmla="*/ 531129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819273 w 9288370"/>
              <a:gd name="connsiteY3" fmla="*/ 1589727 h 1789875"/>
              <a:gd name="connsiteX4" fmla="*/ 971617 w 9288370"/>
              <a:gd name="connsiteY4" fmla="*/ 1522494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588368 w 9288370"/>
              <a:gd name="connsiteY50" fmla="*/ 531129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819273 w 9288370"/>
              <a:gd name="connsiteY3" fmla="*/ 1589727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588368 w 9288370"/>
              <a:gd name="connsiteY50" fmla="*/ 531129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819273 w 9288370"/>
              <a:gd name="connsiteY3" fmla="*/ 1589727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588368 w 9288370"/>
              <a:gd name="connsiteY50" fmla="*/ 531129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588368 w 9288370"/>
              <a:gd name="connsiteY50" fmla="*/ 531129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06457 w 9288370"/>
              <a:gd name="connsiteY47" fmla="*/ 699758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886312 w 9288370"/>
              <a:gd name="connsiteY46" fmla="*/ 781877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66149 w 9288370"/>
              <a:gd name="connsiteY45" fmla="*/ 84613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222406 w 9288370"/>
              <a:gd name="connsiteY43" fmla="*/ 985341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52111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69119 h 1789875"/>
              <a:gd name="connsiteX56" fmla="*/ 8917647 w 9288370"/>
              <a:gd name="connsiteY56" fmla="*/ 112232 h 1789875"/>
              <a:gd name="connsiteX57" fmla="*/ 9182272 w 9288370"/>
              <a:gd name="connsiteY57" fmla="*/ 37171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69119 h 1789875"/>
              <a:gd name="connsiteX56" fmla="*/ 8917647 w 9288370"/>
              <a:gd name="connsiteY56" fmla="*/ 112232 h 1789875"/>
              <a:gd name="connsiteX57" fmla="*/ 9151857 w 9288370"/>
              <a:gd name="connsiteY57" fmla="*/ 71188 h 1789875"/>
              <a:gd name="connsiteX58" fmla="*/ 9232990 w 9288370"/>
              <a:gd name="connsiteY58" fmla="*/ 24074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69119 h 1789875"/>
              <a:gd name="connsiteX56" fmla="*/ 8917647 w 9288370"/>
              <a:gd name="connsiteY56" fmla="*/ 112232 h 1789875"/>
              <a:gd name="connsiteX57" fmla="*/ 9151857 w 9288370"/>
              <a:gd name="connsiteY57" fmla="*/ 71188 h 1789875"/>
              <a:gd name="connsiteX58" fmla="*/ 9250369 w 9288370"/>
              <a:gd name="connsiteY58" fmla="*/ 34279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826766 w 9288370"/>
              <a:gd name="connsiteY55" fmla="*/ 169119 h 1789875"/>
              <a:gd name="connsiteX56" fmla="*/ 8917647 w 9288370"/>
              <a:gd name="connsiteY56" fmla="*/ 112232 h 1789875"/>
              <a:gd name="connsiteX57" fmla="*/ 9095372 w 9288370"/>
              <a:gd name="connsiteY57" fmla="*/ 91599 h 1789875"/>
              <a:gd name="connsiteX58" fmla="*/ 9250369 w 9288370"/>
              <a:gd name="connsiteY58" fmla="*/ 34279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761591 w 9288370"/>
              <a:gd name="connsiteY55" fmla="*/ 158914 h 1789875"/>
              <a:gd name="connsiteX56" fmla="*/ 8917647 w 9288370"/>
              <a:gd name="connsiteY56" fmla="*/ 112232 h 1789875"/>
              <a:gd name="connsiteX57" fmla="*/ 9095372 w 9288370"/>
              <a:gd name="connsiteY57" fmla="*/ 91599 h 1789875"/>
              <a:gd name="connsiteX58" fmla="*/ 9250369 w 9288370"/>
              <a:gd name="connsiteY58" fmla="*/ 34279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761591 w 9288370"/>
              <a:gd name="connsiteY55" fmla="*/ 158914 h 1789875"/>
              <a:gd name="connsiteX56" fmla="*/ 8921992 w 9288370"/>
              <a:gd name="connsiteY56" fmla="*/ 129240 h 1789875"/>
              <a:gd name="connsiteX57" fmla="*/ 9095372 w 9288370"/>
              <a:gd name="connsiteY57" fmla="*/ 91599 h 1789875"/>
              <a:gd name="connsiteX58" fmla="*/ 9250369 w 9288370"/>
              <a:gd name="connsiteY58" fmla="*/ 34279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761591 w 9288370"/>
              <a:gd name="connsiteY55" fmla="*/ 158914 h 1789875"/>
              <a:gd name="connsiteX56" fmla="*/ 8921992 w 9288370"/>
              <a:gd name="connsiteY56" fmla="*/ 129240 h 1789875"/>
              <a:gd name="connsiteX57" fmla="*/ 9095372 w 9288370"/>
              <a:gd name="connsiteY57" fmla="*/ 91599 h 1789875"/>
              <a:gd name="connsiteX58" fmla="*/ 9250369 w 9288370"/>
              <a:gd name="connsiteY58" fmla="*/ 34279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952094 w 9288370"/>
              <a:gd name="connsiteY51" fmla="*/ 409302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761591 w 9288370"/>
              <a:gd name="connsiteY55" fmla="*/ 158914 h 1789875"/>
              <a:gd name="connsiteX56" fmla="*/ 8921992 w 9288370"/>
              <a:gd name="connsiteY56" fmla="*/ 129240 h 1789875"/>
              <a:gd name="connsiteX57" fmla="*/ 9095372 w 9288370"/>
              <a:gd name="connsiteY57" fmla="*/ 91599 h 1789875"/>
              <a:gd name="connsiteX58" fmla="*/ 9250369 w 9288370"/>
              <a:gd name="connsiteY58" fmla="*/ 34279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  <a:gd name="connsiteX0" fmla="*/ 0 w 9288370"/>
              <a:gd name="connsiteY0" fmla="*/ 1756104 h 1789875"/>
              <a:gd name="connsiteX1" fmla="*/ 161815 w 9288370"/>
              <a:gd name="connsiteY1" fmla="*/ 1789875 h 1789875"/>
              <a:gd name="connsiteX2" fmla="*/ 370426 w 9288370"/>
              <a:gd name="connsiteY2" fmla="*/ 1702965 h 1789875"/>
              <a:gd name="connsiteX3" fmla="*/ 745408 w 9288370"/>
              <a:gd name="connsiteY3" fmla="*/ 1599932 h 1789875"/>
              <a:gd name="connsiteX4" fmla="*/ 975961 w 9288370"/>
              <a:gd name="connsiteY4" fmla="*/ 1542905 h 1789875"/>
              <a:gd name="connsiteX5" fmla="*/ 1186668 w 9288370"/>
              <a:gd name="connsiteY5" fmla="*/ 1521861 h 1789875"/>
              <a:gd name="connsiteX6" fmla="*/ 1330860 w 9288370"/>
              <a:gd name="connsiteY6" fmla="*/ 1520498 h 1789875"/>
              <a:gd name="connsiteX7" fmla="*/ 1476040 w 9288370"/>
              <a:gd name="connsiteY7" fmla="*/ 1531689 h 1789875"/>
              <a:gd name="connsiteX8" fmla="*/ 1604999 w 9288370"/>
              <a:gd name="connsiteY8" fmla="*/ 1513599 h 1789875"/>
              <a:gd name="connsiteX9" fmla="*/ 1717911 w 9288370"/>
              <a:gd name="connsiteY9" fmla="*/ 1497764 h 1789875"/>
              <a:gd name="connsiteX10" fmla="*/ 1794234 w 9288370"/>
              <a:gd name="connsiteY10" fmla="*/ 1464331 h 1789875"/>
              <a:gd name="connsiteX11" fmla="*/ 2101780 w 9288370"/>
              <a:gd name="connsiteY11" fmla="*/ 1409907 h 1789875"/>
              <a:gd name="connsiteX12" fmla="*/ 2244830 w 9288370"/>
              <a:gd name="connsiteY12" fmla="*/ 1388540 h 1789875"/>
              <a:gd name="connsiteX13" fmla="*/ 2428648 w 9288370"/>
              <a:gd name="connsiteY13" fmla="*/ 1372736 h 1789875"/>
              <a:gd name="connsiteX14" fmla="*/ 2645882 w 9288370"/>
              <a:gd name="connsiteY14" fmla="*/ 1341971 h 1789875"/>
              <a:gd name="connsiteX15" fmla="*/ 2707413 w 9288370"/>
              <a:gd name="connsiteY15" fmla="*/ 1347156 h 1789875"/>
              <a:gd name="connsiteX16" fmla="*/ 2843134 w 9288370"/>
              <a:gd name="connsiteY16" fmla="*/ 1323561 h 1789875"/>
              <a:gd name="connsiteX17" fmla="*/ 2923804 w 9288370"/>
              <a:gd name="connsiteY17" fmla="*/ 1314224 h 1789875"/>
              <a:gd name="connsiteX18" fmla="*/ 2953618 w 9288370"/>
              <a:gd name="connsiteY18" fmla="*/ 1318186 h 1789875"/>
              <a:gd name="connsiteX19" fmla="*/ 2995816 w 9288370"/>
              <a:gd name="connsiteY19" fmla="*/ 1318670 h 1789875"/>
              <a:gd name="connsiteX20" fmla="*/ 3352700 w 9288370"/>
              <a:gd name="connsiteY20" fmla="*/ 1264183 h 1789875"/>
              <a:gd name="connsiteX21" fmla="*/ 3444611 w 9288370"/>
              <a:gd name="connsiteY21" fmla="*/ 1236739 h 1789875"/>
              <a:gd name="connsiteX22" fmla="*/ 3650072 w 9288370"/>
              <a:gd name="connsiteY22" fmla="*/ 1217421 h 1789875"/>
              <a:gd name="connsiteX23" fmla="*/ 3707853 w 9288370"/>
              <a:gd name="connsiteY23" fmla="*/ 1241722 h 1789875"/>
              <a:gd name="connsiteX24" fmla="*/ 3925616 w 9288370"/>
              <a:gd name="connsiteY24" fmla="*/ 1253751 h 1789875"/>
              <a:gd name="connsiteX25" fmla="*/ 3954387 w 9288370"/>
              <a:gd name="connsiteY25" fmla="*/ 1263789 h 1789875"/>
              <a:gd name="connsiteX26" fmla="*/ 3995849 w 9288370"/>
              <a:gd name="connsiteY26" fmla="*/ 1272939 h 1789875"/>
              <a:gd name="connsiteX27" fmla="*/ 4067546 w 9288370"/>
              <a:gd name="connsiteY27" fmla="*/ 1294697 h 1789875"/>
              <a:gd name="connsiteX28" fmla="*/ 4190310 w 9288370"/>
              <a:gd name="connsiteY28" fmla="*/ 1307786 h 1789875"/>
              <a:gd name="connsiteX29" fmla="*/ 4230008 w 9288370"/>
              <a:gd name="connsiteY29" fmla="*/ 1303546 h 1789875"/>
              <a:gd name="connsiteX30" fmla="*/ 4575478 w 9288370"/>
              <a:gd name="connsiteY30" fmla="*/ 1261726 h 1789875"/>
              <a:gd name="connsiteX31" fmla="*/ 4650026 w 9288370"/>
              <a:gd name="connsiteY31" fmla="*/ 1265798 h 1789875"/>
              <a:gd name="connsiteX32" fmla="*/ 4792008 w 9288370"/>
              <a:gd name="connsiteY32" fmla="*/ 1243899 h 1789875"/>
              <a:gd name="connsiteX33" fmla="*/ 4954126 w 9288370"/>
              <a:gd name="connsiteY33" fmla="*/ 1204617 h 1789875"/>
              <a:gd name="connsiteX34" fmla="*/ 5309678 w 9288370"/>
              <a:gd name="connsiteY34" fmla="*/ 1128278 h 1789875"/>
              <a:gd name="connsiteX35" fmla="*/ 5474724 w 9288370"/>
              <a:gd name="connsiteY35" fmla="*/ 1091167 h 1789875"/>
              <a:gd name="connsiteX36" fmla="*/ 5612132 w 9288370"/>
              <a:gd name="connsiteY36" fmla="*/ 1051509 h 1789875"/>
              <a:gd name="connsiteX37" fmla="*/ 5776618 w 9288370"/>
              <a:gd name="connsiteY37" fmla="*/ 1053037 h 1789875"/>
              <a:gd name="connsiteX38" fmla="*/ 5785786 w 9288370"/>
              <a:gd name="connsiteY38" fmla="*/ 1051213 h 1789875"/>
              <a:gd name="connsiteX39" fmla="*/ 5829381 w 9288370"/>
              <a:gd name="connsiteY39" fmla="*/ 1046878 h 1789875"/>
              <a:gd name="connsiteX40" fmla="*/ 5943596 w 9288370"/>
              <a:gd name="connsiteY40" fmla="*/ 1043237 h 1789875"/>
              <a:gd name="connsiteX41" fmla="*/ 5985730 w 9288370"/>
              <a:gd name="connsiteY41" fmla="*/ 1035396 h 1789875"/>
              <a:gd name="connsiteX42" fmla="*/ 6103109 w 9288370"/>
              <a:gd name="connsiteY42" fmla="*/ 1019019 h 1789875"/>
              <a:gd name="connsiteX43" fmla="*/ 6404896 w 9288370"/>
              <a:gd name="connsiteY43" fmla="*/ 961529 h 1789875"/>
              <a:gd name="connsiteX44" fmla="*/ 6598672 w 9288370"/>
              <a:gd name="connsiteY44" fmla="*/ 902062 h 1789875"/>
              <a:gd name="connsiteX45" fmla="*/ 6770494 w 9288370"/>
              <a:gd name="connsiteY45" fmla="*/ 825722 h 1789875"/>
              <a:gd name="connsiteX46" fmla="*/ 6977557 w 9288370"/>
              <a:gd name="connsiteY46" fmla="*/ 751262 h 1789875"/>
              <a:gd name="connsiteX47" fmla="*/ 7084667 w 9288370"/>
              <a:gd name="connsiteY47" fmla="*/ 686151 h 1789875"/>
              <a:gd name="connsiteX48" fmla="*/ 7231643 w 9288370"/>
              <a:gd name="connsiteY48" fmla="*/ 640778 h 1789875"/>
              <a:gd name="connsiteX49" fmla="*/ 7363123 w 9288370"/>
              <a:gd name="connsiteY49" fmla="*/ 593682 h 1789875"/>
              <a:gd name="connsiteX50" fmla="*/ 7688303 w 9288370"/>
              <a:gd name="connsiteY50" fmla="*/ 524325 h 1789875"/>
              <a:gd name="connsiteX51" fmla="*/ 7891264 w 9288370"/>
              <a:gd name="connsiteY51" fmla="*/ 453524 h 1789875"/>
              <a:gd name="connsiteX52" fmla="*/ 8231938 w 9288370"/>
              <a:gd name="connsiteY52" fmla="*/ 259259 h 1789875"/>
              <a:gd name="connsiteX53" fmla="*/ 8428864 w 9288370"/>
              <a:gd name="connsiteY53" fmla="*/ 208471 h 1789875"/>
              <a:gd name="connsiteX54" fmla="*/ 8616510 w 9288370"/>
              <a:gd name="connsiteY54" fmla="*/ 161973 h 1789875"/>
              <a:gd name="connsiteX55" fmla="*/ 8761591 w 9288370"/>
              <a:gd name="connsiteY55" fmla="*/ 158914 h 1789875"/>
              <a:gd name="connsiteX56" fmla="*/ 8921992 w 9288370"/>
              <a:gd name="connsiteY56" fmla="*/ 129240 h 1789875"/>
              <a:gd name="connsiteX57" fmla="*/ 9095372 w 9288370"/>
              <a:gd name="connsiteY57" fmla="*/ 91599 h 1789875"/>
              <a:gd name="connsiteX58" fmla="*/ 9250369 w 9288370"/>
              <a:gd name="connsiteY58" fmla="*/ 34279 h 1789875"/>
              <a:gd name="connsiteX59" fmla="*/ 9288370 w 9288370"/>
              <a:gd name="connsiteY59" fmla="*/ 0 h 1789875"/>
              <a:gd name="connsiteX60" fmla="*/ 0 w 9288370"/>
              <a:gd name="connsiteY60" fmla="*/ 0 h 1789875"/>
              <a:gd name="connsiteX61" fmla="*/ 0 w 9288370"/>
              <a:gd name="connsiteY61" fmla="*/ 1756104 h 178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789875">
                <a:moveTo>
                  <a:pt x="0" y="1756104"/>
                </a:moveTo>
                <a:cubicBezTo>
                  <a:pt x="61180" y="1773031"/>
                  <a:pt x="118015" y="1783153"/>
                  <a:pt x="161815" y="1789875"/>
                </a:cubicBezTo>
                <a:cubicBezTo>
                  <a:pt x="322341" y="1722532"/>
                  <a:pt x="218534" y="1803822"/>
                  <a:pt x="370426" y="1702965"/>
                </a:cubicBezTo>
                <a:cubicBezTo>
                  <a:pt x="508969" y="1649765"/>
                  <a:pt x="618829" y="1670489"/>
                  <a:pt x="745408" y="1599932"/>
                </a:cubicBezTo>
                <a:cubicBezTo>
                  <a:pt x="817915" y="1594528"/>
                  <a:pt x="901695" y="1525191"/>
                  <a:pt x="975961" y="1542905"/>
                </a:cubicBezTo>
                <a:cubicBezTo>
                  <a:pt x="1035022" y="1540098"/>
                  <a:pt x="1097347" y="1540789"/>
                  <a:pt x="1186668" y="1521861"/>
                </a:cubicBezTo>
                <a:lnTo>
                  <a:pt x="1330860" y="1520498"/>
                </a:lnTo>
                <a:lnTo>
                  <a:pt x="1476040" y="153168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358831" y="968813"/>
                  <a:pt x="6404896" y="961529"/>
                </a:cubicBezTo>
                <a:cubicBezTo>
                  <a:pt x="6487490" y="942036"/>
                  <a:pt x="6389790" y="916113"/>
                  <a:pt x="6598672" y="902062"/>
                </a:cubicBezTo>
                <a:cubicBezTo>
                  <a:pt x="6696217" y="878308"/>
                  <a:pt x="6709364" y="844002"/>
                  <a:pt x="6770494" y="825722"/>
                </a:cubicBezTo>
                <a:cubicBezTo>
                  <a:pt x="6832967" y="795893"/>
                  <a:pt x="6935533" y="769635"/>
                  <a:pt x="6977557" y="751262"/>
                </a:cubicBezTo>
                <a:cubicBezTo>
                  <a:pt x="6995591" y="740300"/>
                  <a:pt x="7053021" y="680053"/>
                  <a:pt x="7084667" y="686151"/>
                </a:cubicBezTo>
                <a:cubicBezTo>
                  <a:pt x="7094088" y="675153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617509" y="543641"/>
                  <a:pt x="7688303" y="524325"/>
                </a:cubicBezTo>
                <a:cubicBezTo>
                  <a:pt x="7717431" y="484097"/>
                  <a:pt x="7800658" y="514711"/>
                  <a:pt x="7891264" y="453524"/>
                </a:cubicBezTo>
                <a:cubicBezTo>
                  <a:pt x="7981870" y="392337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11401" y="167204"/>
                  <a:pt x="8761591" y="158914"/>
                </a:cubicBezTo>
                <a:lnTo>
                  <a:pt x="8921992" y="129240"/>
                </a:lnTo>
                <a:cubicBezTo>
                  <a:pt x="8981244" y="110083"/>
                  <a:pt x="8982856" y="143808"/>
                  <a:pt x="9095372" y="91599"/>
                </a:cubicBezTo>
                <a:cubicBezTo>
                  <a:pt x="9110407" y="90152"/>
                  <a:pt x="9232026" y="41068"/>
                  <a:pt x="9250369" y="34279"/>
                </a:cubicBezTo>
                <a:lnTo>
                  <a:pt x="9288370" y="0"/>
                </a:lnTo>
                <a:lnTo>
                  <a:pt x="0" y="0"/>
                </a:lnTo>
                <a:lnTo>
                  <a:pt x="0" y="175610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0D9D5C6-F256-A898-2C30-B6158EC7A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0568" y="793283"/>
            <a:ext cx="8512232" cy="2007915"/>
          </a:xfrm>
        </p:spPr>
        <p:txBody>
          <a:bodyPr anchor="b">
            <a:normAutofit/>
          </a:bodyPr>
          <a:lstStyle/>
          <a:p>
            <a:pPr algn="r"/>
            <a:r>
              <a:rPr lang="hu-HU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B2A252-A351-07C0-F257-CDBBAAAD4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429000"/>
            <a:ext cx="4876800" cy="1542672"/>
          </a:xfrm>
        </p:spPr>
        <p:txBody>
          <a:bodyPr anchor="t">
            <a:normAutofit/>
          </a:bodyPr>
          <a:lstStyle/>
          <a:p>
            <a:pPr algn="r"/>
            <a:endParaRPr lang="hu-H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0324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7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AfterhoursVTI</vt:lpstr>
      <vt:lpstr>Egyszerű Nyilvántartó Rendszer C# WinForm használatával</vt:lpstr>
      <vt:lpstr>Célok</vt:lpstr>
      <vt:lpstr>App struktúra szemléltetés</vt:lpstr>
      <vt:lpstr>App nézet - Bejelentkezés,Menü </vt:lpstr>
      <vt:lpstr>Kódrészlet - Insert metódus</vt:lpstr>
      <vt:lpstr>Felhasznált eszközök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revision>5</cp:revision>
  <dcterms:created xsi:type="dcterms:W3CDTF">2024-05-07T19:11:12Z</dcterms:created>
  <dcterms:modified xsi:type="dcterms:W3CDTF">2024-05-17T07:07:59Z</dcterms:modified>
</cp:coreProperties>
</file>