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AE93-35DD-46AF-961D-6678B376AF0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4D-AB8B-469F-B9DC-A16E4EDDB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AE93-35DD-46AF-961D-6678B376AF0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4D-AB8B-469F-B9DC-A16E4EDDB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8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AE93-35DD-46AF-961D-6678B376AF0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4D-AB8B-469F-B9DC-A16E4EDDB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7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AE93-35DD-46AF-961D-6678B376AF0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4D-AB8B-469F-B9DC-A16E4EDDB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4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AE93-35DD-46AF-961D-6678B376AF0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4D-AB8B-469F-B9DC-A16E4EDDB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AE93-35DD-46AF-961D-6678B376AF0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4D-AB8B-469F-B9DC-A16E4EDDB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1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AE93-35DD-46AF-961D-6678B376AF0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4D-AB8B-469F-B9DC-A16E4EDDB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9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AE93-35DD-46AF-961D-6678B376AF0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4D-AB8B-469F-B9DC-A16E4EDDB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7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AE93-35DD-46AF-961D-6678B376AF0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4D-AB8B-469F-B9DC-A16E4EDDB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4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AE93-35DD-46AF-961D-6678B376AF0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4D-AB8B-469F-B9DC-A16E4EDDB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1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AE93-35DD-46AF-961D-6678B376AF0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4D-AB8B-469F-B9DC-A16E4EDDB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AE93-35DD-46AF-961D-6678B376AF0E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65D4D-AB8B-469F-B9DC-A16E4EDDB8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8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235415" y="2924614"/>
            <a:ext cx="1058779" cy="11069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>
                <a:ln>
                  <a:solidFill>
                    <a:sysClr val="windowText" lastClr="000000"/>
                  </a:solidFill>
                </a:ln>
              </a:rPr>
              <a:t>31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Elipse 4"/>
          <p:cNvSpPr/>
          <p:nvPr/>
        </p:nvSpPr>
        <p:spPr>
          <a:xfrm>
            <a:off x="4497303" y="1691335"/>
            <a:ext cx="1058779" cy="11069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6" name="Elipse 5"/>
          <p:cNvSpPr/>
          <p:nvPr/>
        </p:nvSpPr>
        <p:spPr>
          <a:xfrm>
            <a:off x="7592604" y="2850570"/>
            <a:ext cx="1058779" cy="11069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>
                <a:ln>
                  <a:solidFill>
                    <a:sysClr val="windowText" lastClr="000000"/>
                  </a:solidFill>
                </a:ln>
              </a:rPr>
              <a:t>59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48587" y="4188057"/>
            <a:ext cx="1058779" cy="11069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Elipse 7"/>
          <p:cNvSpPr/>
          <p:nvPr/>
        </p:nvSpPr>
        <p:spPr>
          <a:xfrm>
            <a:off x="8255598" y="4325965"/>
            <a:ext cx="1058779" cy="11069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>
                <a:ln>
                  <a:solidFill>
                    <a:sysClr val="windowText" lastClr="000000"/>
                  </a:solidFill>
                </a:ln>
              </a:rPr>
              <a:t>95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Elipse 8"/>
          <p:cNvSpPr/>
          <p:nvPr/>
        </p:nvSpPr>
        <p:spPr>
          <a:xfrm>
            <a:off x="6872855" y="1694750"/>
            <a:ext cx="1058779" cy="11069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>
                <a:ln>
                  <a:solidFill>
                    <a:sysClr val="windowText" lastClr="000000"/>
                  </a:solidFill>
                </a:ln>
              </a:rPr>
              <a:t>26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Elipse 9"/>
          <p:cNvSpPr/>
          <p:nvPr/>
        </p:nvSpPr>
        <p:spPr>
          <a:xfrm>
            <a:off x="4481331" y="4188057"/>
            <a:ext cx="1058779" cy="11069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11" name="Elipse 10"/>
          <p:cNvSpPr/>
          <p:nvPr/>
        </p:nvSpPr>
        <p:spPr>
          <a:xfrm>
            <a:off x="5094328" y="2924614"/>
            <a:ext cx="1058779" cy="11069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>
                <a:ln>
                  <a:solidFill>
                    <a:sysClr val="windowText" lastClr="000000"/>
                  </a:solidFill>
                </a:ln>
              </a:rPr>
              <a:t>18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840924" y="2924614"/>
            <a:ext cx="1058779" cy="11069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>
                <a:ln>
                  <a:solidFill>
                    <a:sysClr val="windowText" lastClr="000000"/>
                  </a:solidFill>
                </a:ln>
              </a:rPr>
              <a:t>6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5560099" y="372438"/>
            <a:ext cx="1058779" cy="11069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>
                <a:ln>
                  <a:solidFill>
                    <a:sysClr val="windowText" lastClr="000000"/>
                  </a:solidFill>
                </a:ln>
              </a:rPr>
              <a:t>22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7063214" y="4325965"/>
            <a:ext cx="1058779" cy="11069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smtClean="0">
                <a:ln>
                  <a:solidFill>
                    <a:sysClr val="windowText" lastClr="000000"/>
                  </a:solidFill>
                </a:ln>
              </a:rPr>
              <a:t>41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48" name="Conector recto 47"/>
          <p:cNvCxnSpPr>
            <a:stCxn id="5" idx="4"/>
            <a:endCxn id="12" idx="0"/>
          </p:cNvCxnSpPr>
          <p:nvPr/>
        </p:nvCxnSpPr>
        <p:spPr>
          <a:xfrm flipH="1">
            <a:off x="4370314" y="2798240"/>
            <a:ext cx="656379" cy="126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/>
          <p:cNvCxnSpPr>
            <a:stCxn id="5" idx="4"/>
            <a:endCxn id="11" idx="0"/>
          </p:cNvCxnSpPr>
          <p:nvPr/>
        </p:nvCxnSpPr>
        <p:spPr>
          <a:xfrm>
            <a:off x="5026693" y="2798240"/>
            <a:ext cx="597025" cy="126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55"/>
          <p:cNvCxnSpPr>
            <a:stCxn id="13" idx="4"/>
            <a:endCxn id="5" idx="0"/>
          </p:cNvCxnSpPr>
          <p:nvPr/>
        </p:nvCxnSpPr>
        <p:spPr>
          <a:xfrm flipH="1">
            <a:off x="5026693" y="1479343"/>
            <a:ext cx="1062796" cy="211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/>
          <p:cNvCxnSpPr>
            <a:stCxn id="9" idx="0"/>
            <a:endCxn id="13" idx="4"/>
          </p:cNvCxnSpPr>
          <p:nvPr/>
        </p:nvCxnSpPr>
        <p:spPr>
          <a:xfrm flipH="1" flipV="1">
            <a:off x="6089489" y="1479343"/>
            <a:ext cx="1312756" cy="215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81"/>
          <p:cNvCxnSpPr>
            <a:stCxn id="12" idx="4"/>
            <a:endCxn id="7" idx="0"/>
          </p:cNvCxnSpPr>
          <p:nvPr/>
        </p:nvCxnSpPr>
        <p:spPr>
          <a:xfrm flipH="1">
            <a:off x="3677977" y="4031519"/>
            <a:ext cx="692337" cy="156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stCxn id="12" idx="4"/>
            <a:endCxn id="10" idx="0"/>
          </p:cNvCxnSpPr>
          <p:nvPr/>
        </p:nvCxnSpPr>
        <p:spPr>
          <a:xfrm>
            <a:off x="4370314" y="4031519"/>
            <a:ext cx="640407" cy="156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stCxn id="9" idx="4"/>
            <a:endCxn id="4" idx="0"/>
          </p:cNvCxnSpPr>
          <p:nvPr/>
        </p:nvCxnSpPr>
        <p:spPr>
          <a:xfrm flipH="1">
            <a:off x="6764805" y="2801655"/>
            <a:ext cx="637440" cy="122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6" idx="0"/>
            <a:endCxn id="9" idx="4"/>
          </p:cNvCxnSpPr>
          <p:nvPr/>
        </p:nvCxnSpPr>
        <p:spPr>
          <a:xfrm flipH="1" flipV="1">
            <a:off x="7402245" y="2801655"/>
            <a:ext cx="719749" cy="48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stCxn id="6" idx="4"/>
            <a:endCxn id="14" idx="0"/>
          </p:cNvCxnSpPr>
          <p:nvPr/>
        </p:nvCxnSpPr>
        <p:spPr>
          <a:xfrm flipH="1">
            <a:off x="7592604" y="3957475"/>
            <a:ext cx="529390" cy="368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6" idx="4"/>
            <a:endCxn id="8" idx="0"/>
          </p:cNvCxnSpPr>
          <p:nvPr/>
        </p:nvCxnSpPr>
        <p:spPr>
          <a:xfrm>
            <a:off x="8121994" y="3957475"/>
            <a:ext cx="662994" cy="368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652794" y="556013"/>
            <a:ext cx="3844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/>
              <a:t>Ordenar los siguientes números en un árbol de búsqueda:</a:t>
            </a:r>
          </a:p>
          <a:p>
            <a:r>
              <a:rPr lang="es-SV" dirty="0" smtClean="0"/>
              <a:t/>
            </a:r>
            <a:br>
              <a:rPr lang="es-SV" dirty="0" smtClean="0"/>
            </a:br>
            <a:r>
              <a:rPr lang="es-SV" dirty="0" smtClean="0"/>
              <a:t>[8,59,2,95,26,31,7,18,6,22,41]</a:t>
            </a:r>
            <a:endParaRPr lang="en-US" dirty="0"/>
          </a:p>
        </p:txBody>
      </p:sp>
      <p:sp>
        <p:nvSpPr>
          <p:cNvPr id="113" name="CuadroTexto 112"/>
          <p:cNvSpPr txBox="1"/>
          <p:nvPr/>
        </p:nvSpPr>
        <p:spPr>
          <a:xfrm>
            <a:off x="8121993" y="6464889"/>
            <a:ext cx="407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 smtClean="0"/>
              <a:t>Néstor Josué Girón Urbina, 00350419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81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27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Néstor Urbina</dc:creator>
  <cp:lastModifiedBy>Néstor Urbina</cp:lastModifiedBy>
  <cp:revision>7</cp:revision>
  <dcterms:created xsi:type="dcterms:W3CDTF">2021-02-10T04:54:27Z</dcterms:created>
  <dcterms:modified xsi:type="dcterms:W3CDTF">2021-02-10T05:48:13Z</dcterms:modified>
</cp:coreProperties>
</file>