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handoutMasterIdLst>
    <p:handoutMasterId r:id="rId23"/>
  </p:handoutMasterIdLst>
  <p:sldIdLst>
    <p:sldId id="455" r:id="rId2"/>
    <p:sldId id="542" r:id="rId3"/>
    <p:sldId id="543" r:id="rId4"/>
    <p:sldId id="544" r:id="rId5"/>
    <p:sldId id="532" r:id="rId6"/>
    <p:sldId id="536" r:id="rId7"/>
    <p:sldId id="537" r:id="rId8"/>
    <p:sldId id="530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48" r:id="rId19"/>
    <p:sldId id="547" r:id="rId20"/>
    <p:sldId id="53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>
      <p:cViewPr varScale="1">
        <p:scale>
          <a:sx n="105" d="100"/>
          <a:sy n="105" d="100"/>
        </p:scale>
        <p:origin x="17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40D64-D3D5-4DDD-B85D-EB11642DA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4F7FA-776B-435E-8038-85EEEB54F5E8}">
      <dgm:prSet phldrT="[Text]" custT="1"/>
      <dgm:spPr/>
      <dgm:t>
        <a:bodyPr/>
        <a:lstStyle/>
        <a:p>
          <a:r>
            <a:rPr lang="en-US" sz="2000" dirty="0" smtClean="0"/>
            <a:t>CEO</a:t>
          </a:r>
          <a:endParaRPr lang="en-US" sz="2000" dirty="0"/>
        </a:p>
      </dgm:t>
    </dgm:pt>
    <dgm:pt modelId="{A2D5B4A8-1529-49C9-ABB4-831E4752E497}" type="parTrans" cxnId="{9BEDC9C8-DFBD-42FA-B4C6-4807D99B6B62}">
      <dgm:prSet/>
      <dgm:spPr/>
      <dgm:t>
        <a:bodyPr/>
        <a:lstStyle/>
        <a:p>
          <a:endParaRPr lang="en-US"/>
        </a:p>
      </dgm:t>
    </dgm:pt>
    <dgm:pt modelId="{EEFC09D4-2062-4AE4-A715-0D2EBF938882}" type="sibTrans" cxnId="{9BEDC9C8-DFBD-42FA-B4C6-4807D99B6B62}">
      <dgm:prSet/>
      <dgm:spPr/>
      <dgm:t>
        <a:bodyPr/>
        <a:lstStyle/>
        <a:p>
          <a:endParaRPr lang="en-US"/>
        </a:p>
      </dgm:t>
    </dgm:pt>
    <dgm:pt modelId="{0055E218-226C-4B9D-8216-C0645BA94C87}">
      <dgm:prSet phldrT="[Text]" custT="1"/>
      <dgm:spPr/>
      <dgm:t>
        <a:bodyPr/>
        <a:lstStyle/>
        <a:p>
          <a:r>
            <a:rPr lang="en-US" sz="1800" dirty="0" smtClean="0"/>
            <a:t>Function 1</a:t>
          </a:r>
          <a:endParaRPr lang="en-US" sz="1800" dirty="0"/>
        </a:p>
      </dgm:t>
    </dgm:pt>
    <dgm:pt modelId="{CE9F5E6B-A7E7-45B5-971F-B307593B1388}" type="parTrans" cxnId="{78B8720B-B2A7-4461-8479-741F5346FFB5}">
      <dgm:prSet/>
      <dgm:spPr/>
      <dgm:t>
        <a:bodyPr/>
        <a:lstStyle/>
        <a:p>
          <a:endParaRPr lang="en-US"/>
        </a:p>
      </dgm:t>
    </dgm:pt>
    <dgm:pt modelId="{0FED4507-EE6A-4275-AD7D-13F66EE43FFA}" type="sibTrans" cxnId="{78B8720B-B2A7-4461-8479-741F5346FFB5}">
      <dgm:prSet/>
      <dgm:spPr/>
      <dgm:t>
        <a:bodyPr/>
        <a:lstStyle/>
        <a:p>
          <a:endParaRPr lang="en-US"/>
        </a:p>
      </dgm:t>
    </dgm:pt>
    <dgm:pt modelId="{4E89E281-2E26-4DB7-8A54-E8E48CBF6628}">
      <dgm:prSet phldrT="[Text]" custT="1"/>
      <dgm:spPr/>
      <dgm:t>
        <a:bodyPr/>
        <a:lstStyle/>
        <a:p>
          <a:r>
            <a:rPr lang="en-US" sz="1800" dirty="0" smtClean="0"/>
            <a:t>Function 2</a:t>
          </a:r>
          <a:endParaRPr lang="en-US" sz="1800" dirty="0"/>
        </a:p>
      </dgm:t>
    </dgm:pt>
    <dgm:pt modelId="{95DA6CAF-FBBF-4627-B297-3E1658102DBB}" type="parTrans" cxnId="{7F505C85-A943-4A0B-AD00-A1C51C051035}">
      <dgm:prSet/>
      <dgm:spPr/>
      <dgm:t>
        <a:bodyPr/>
        <a:lstStyle/>
        <a:p>
          <a:endParaRPr lang="en-US"/>
        </a:p>
      </dgm:t>
    </dgm:pt>
    <dgm:pt modelId="{30F13946-183D-4943-BC94-845417DF5E5C}" type="sibTrans" cxnId="{7F505C85-A943-4A0B-AD00-A1C51C051035}">
      <dgm:prSet/>
      <dgm:spPr/>
      <dgm:t>
        <a:bodyPr/>
        <a:lstStyle/>
        <a:p>
          <a:endParaRPr lang="en-US"/>
        </a:p>
      </dgm:t>
    </dgm:pt>
    <dgm:pt modelId="{B2F31237-71AA-46DB-9D51-98D8A5A5662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smtClean="0"/>
            <a:t>International Division</a:t>
          </a:r>
          <a:endParaRPr lang="en-US" sz="1800" dirty="0"/>
        </a:p>
      </dgm:t>
    </dgm:pt>
    <dgm:pt modelId="{71801FB0-A675-463C-9E11-7FA378201620}" type="parTrans" cxnId="{3D8E32FD-A2EF-4B13-95C9-FF164340DA0C}">
      <dgm:prSet/>
      <dgm:spPr/>
      <dgm:t>
        <a:bodyPr/>
        <a:lstStyle/>
        <a:p>
          <a:endParaRPr lang="en-US"/>
        </a:p>
      </dgm:t>
    </dgm:pt>
    <dgm:pt modelId="{8D00C3F4-0EC9-40DA-82C9-D1CD92384F77}" type="sibTrans" cxnId="{3D8E32FD-A2EF-4B13-95C9-FF164340DA0C}">
      <dgm:prSet/>
      <dgm:spPr/>
      <dgm:t>
        <a:bodyPr/>
        <a:lstStyle/>
        <a:p>
          <a:endParaRPr lang="en-US"/>
        </a:p>
      </dgm:t>
    </dgm:pt>
    <dgm:pt modelId="{EB30CBA2-B285-436D-90A2-D85023D57AE7}" type="pres">
      <dgm:prSet presAssocID="{54540D64-D3D5-4DDD-B85D-EB11642DA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DDE97-BC70-45B9-AC38-0FC179CD0EF8}" type="pres">
      <dgm:prSet presAssocID="{D7B4F7FA-776B-435E-8038-85EEEB54F5E8}" presName="hierRoot1" presStyleCnt="0">
        <dgm:presLayoutVars>
          <dgm:hierBranch val="init"/>
        </dgm:presLayoutVars>
      </dgm:prSet>
      <dgm:spPr/>
    </dgm:pt>
    <dgm:pt modelId="{DA0235B4-7872-4DD8-889B-15C328146A2E}" type="pres">
      <dgm:prSet presAssocID="{D7B4F7FA-776B-435E-8038-85EEEB54F5E8}" presName="rootComposite1" presStyleCnt="0"/>
      <dgm:spPr/>
    </dgm:pt>
    <dgm:pt modelId="{0550ADA8-CA81-4AA6-A21A-CFC653330F57}" type="pres">
      <dgm:prSet presAssocID="{D7B4F7FA-776B-435E-8038-85EEEB54F5E8}" presName="rootText1" presStyleLbl="node0" presStyleIdx="0" presStyleCnt="1" custLinFactNeighborX="-1578" custLinFactNeighborY="-32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D3F9A-1EF3-4FE2-A723-06FEF0444168}" type="pres">
      <dgm:prSet presAssocID="{D7B4F7FA-776B-435E-8038-85EEEB54F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7F915F0-1852-4A8C-86BF-48F44BCE86AD}" type="pres">
      <dgm:prSet presAssocID="{D7B4F7FA-776B-435E-8038-85EEEB54F5E8}" presName="hierChild2" presStyleCnt="0"/>
      <dgm:spPr/>
    </dgm:pt>
    <dgm:pt modelId="{A768DD3E-2D1B-4AC6-BCFF-176D94C95F63}" type="pres">
      <dgm:prSet presAssocID="{CE9F5E6B-A7E7-45B5-971F-B307593B138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1BDAA2-7469-47CB-82C5-A2E3081C75C5}" type="pres">
      <dgm:prSet presAssocID="{0055E218-226C-4B9D-8216-C0645BA94C87}" presName="hierRoot2" presStyleCnt="0">
        <dgm:presLayoutVars>
          <dgm:hierBranch val="init"/>
        </dgm:presLayoutVars>
      </dgm:prSet>
      <dgm:spPr/>
    </dgm:pt>
    <dgm:pt modelId="{C8F9F121-E993-4FA7-858C-F451AB0DD742}" type="pres">
      <dgm:prSet presAssocID="{0055E218-226C-4B9D-8216-C0645BA94C87}" presName="rootComposite" presStyleCnt="0"/>
      <dgm:spPr/>
    </dgm:pt>
    <dgm:pt modelId="{2987AC8D-FADE-40EC-942D-5BD16ECB07E3}" type="pres">
      <dgm:prSet presAssocID="{0055E218-226C-4B9D-8216-C0645BA94C87}" presName="rootText" presStyleLbl="node2" presStyleIdx="0" presStyleCnt="3" custLinFactNeighborX="-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502D10-0842-4878-AA14-FFA3D24AFB09}" type="pres">
      <dgm:prSet presAssocID="{0055E218-226C-4B9D-8216-C0645BA94C8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1C7C78-6AF6-4B4A-8A6A-876A555A8FA7}" type="pres">
      <dgm:prSet presAssocID="{0055E218-226C-4B9D-8216-C0645BA94C87}" presName="hierChild4" presStyleCnt="0"/>
      <dgm:spPr/>
    </dgm:pt>
    <dgm:pt modelId="{B2DCEE4A-65B8-410E-84AE-B7DD61B93E3D}" type="pres">
      <dgm:prSet presAssocID="{0055E218-226C-4B9D-8216-C0645BA94C87}" presName="hierChild5" presStyleCnt="0"/>
      <dgm:spPr/>
    </dgm:pt>
    <dgm:pt modelId="{9EC1E785-F6BC-4E47-98C2-7D39A941CB0C}" type="pres">
      <dgm:prSet presAssocID="{95DA6CAF-FBBF-4627-B297-3E1658102D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75047F5-73BF-4211-8AB4-F4BAC0CD0A3B}" type="pres">
      <dgm:prSet presAssocID="{4E89E281-2E26-4DB7-8A54-E8E48CBF6628}" presName="hierRoot2" presStyleCnt="0">
        <dgm:presLayoutVars>
          <dgm:hierBranch val="init"/>
        </dgm:presLayoutVars>
      </dgm:prSet>
      <dgm:spPr/>
    </dgm:pt>
    <dgm:pt modelId="{AE882DB0-EC4B-473C-941B-BDF8524E63A3}" type="pres">
      <dgm:prSet presAssocID="{4E89E281-2E26-4DB7-8A54-E8E48CBF6628}" presName="rootComposite" presStyleCnt="0"/>
      <dgm:spPr/>
    </dgm:pt>
    <dgm:pt modelId="{104B26B2-F0F9-43D7-9025-8E64D41CE732}" type="pres">
      <dgm:prSet presAssocID="{4E89E281-2E26-4DB7-8A54-E8E48CBF6628}" presName="rootText" presStyleLbl="node2" presStyleIdx="1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AF277-06F4-48F9-817C-BF7BD0ACD67B}" type="pres">
      <dgm:prSet presAssocID="{4E89E281-2E26-4DB7-8A54-E8E48CBF6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0F45640-D3C3-493A-855D-777BDBF94A74}" type="pres">
      <dgm:prSet presAssocID="{4E89E281-2E26-4DB7-8A54-E8E48CBF6628}" presName="hierChild4" presStyleCnt="0"/>
      <dgm:spPr/>
    </dgm:pt>
    <dgm:pt modelId="{1B11A5D6-8BE3-4CF5-BFB8-733EB79D6DD0}" type="pres">
      <dgm:prSet presAssocID="{4E89E281-2E26-4DB7-8A54-E8E48CBF6628}" presName="hierChild5" presStyleCnt="0"/>
      <dgm:spPr/>
    </dgm:pt>
    <dgm:pt modelId="{38C9F4C5-0D26-4536-8098-C5F88D26BF28}" type="pres">
      <dgm:prSet presAssocID="{71801FB0-A675-463C-9E11-7FA3782016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E91E66-090C-41AC-BE48-D287703CB61A}" type="pres">
      <dgm:prSet presAssocID="{B2F31237-71AA-46DB-9D51-98D8A5A5662A}" presName="hierRoot2" presStyleCnt="0">
        <dgm:presLayoutVars>
          <dgm:hierBranch val="init"/>
        </dgm:presLayoutVars>
      </dgm:prSet>
      <dgm:spPr/>
    </dgm:pt>
    <dgm:pt modelId="{F636832B-3031-4E87-A2EA-5AF80CA73DA9}" type="pres">
      <dgm:prSet presAssocID="{B2F31237-71AA-46DB-9D51-98D8A5A5662A}" presName="rootComposite" presStyleCnt="0"/>
      <dgm:spPr/>
    </dgm:pt>
    <dgm:pt modelId="{1847DF83-BF70-40BB-8261-7FF8B9D3DBB0}" type="pres">
      <dgm:prSet presAssocID="{B2F31237-71AA-46DB-9D51-98D8A5A5662A}" presName="rootText" presStyleLbl="node2" presStyleIdx="2" presStyleCnt="3" custLinFactNeighborX="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A0D94-82C9-45AC-9BFF-D5B9123E88D9}" type="pres">
      <dgm:prSet presAssocID="{B2F31237-71AA-46DB-9D51-98D8A5A566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0E3C1613-D628-4D3E-8D99-2611262B2B61}" type="pres">
      <dgm:prSet presAssocID="{B2F31237-71AA-46DB-9D51-98D8A5A5662A}" presName="hierChild4" presStyleCnt="0"/>
      <dgm:spPr/>
    </dgm:pt>
    <dgm:pt modelId="{2CB65174-DBAD-4D3C-B2DF-0CB899AE4A05}" type="pres">
      <dgm:prSet presAssocID="{B2F31237-71AA-46DB-9D51-98D8A5A5662A}" presName="hierChild5" presStyleCnt="0"/>
      <dgm:spPr/>
    </dgm:pt>
    <dgm:pt modelId="{BB3CCB02-468B-4B05-B1FE-6BBA4B47C9ED}" type="pres">
      <dgm:prSet presAssocID="{D7B4F7FA-776B-435E-8038-85EEEB54F5E8}" presName="hierChild3" presStyleCnt="0"/>
      <dgm:spPr/>
    </dgm:pt>
  </dgm:ptLst>
  <dgm:cxnLst>
    <dgm:cxn modelId="{2BA4987E-D99E-4076-92CA-A79AE7B98332}" type="presOf" srcId="{54540D64-D3D5-4DDD-B85D-EB11642DAA5B}" destId="{EB30CBA2-B285-436D-90A2-D85023D57AE7}" srcOrd="0" destOrd="0" presId="urn:microsoft.com/office/officeart/2005/8/layout/orgChart1"/>
    <dgm:cxn modelId="{7D41FE5C-8A2B-411A-9777-82375F6B1F5C}" type="presOf" srcId="{95DA6CAF-FBBF-4627-B297-3E1658102DBB}" destId="{9EC1E785-F6BC-4E47-98C2-7D39A941CB0C}" srcOrd="0" destOrd="0" presId="urn:microsoft.com/office/officeart/2005/8/layout/orgChart1"/>
    <dgm:cxn modelId="{921A8CBD-2624-40FD-8334-263A133C3775}" type="presOf" srcId="{D7B4F7FA-776B-435E-8038-85EEEB54F5E8}" destId="{0550ADA8-CA81-4AA6-A21A-CFC653330F57}" srcOrd="0" destOrd="0" presId="urn:microsoft.com/office/officeart/2005/8/layout/orgChart1"/>
    <dgm:cxn modelId="{566CB474-FE20-4A30-B778-9A4141A67F05}" type="presOf" srcId="{71801FB0-A675-463C-9E11-7FA378201620}" destId="{38C9F4C5-0D26-4536-8098-C5F88D26BF28}" srcOrd="0" destOrd="0" presId="urn:microsoft.com/office/officeart/2005/8/layout/orgChart1"/>
    <dgm:cxn modelId="{37BC8792-C3E2-4395-9B01-A93C262DEB38}" type="presOf" srcId="{0055E218-226C-4B9D-8216-C0645BA94C87}" destId="{2987AC8D-FADE-40EC-942D-5BD16ECB07E3}" srcOrd="0" destOrd="0" presId="urn:microsoft.com/office/officeart/2005/8/layout/orgChart1"/>
    <dgm:cxn modelId="{5AB01521-B2BF-4CD7-91A1-175F742F0486}" type="presOf" srcId="{4E89E281-2E26-4DB7-8A54-E8E48CBF6628}" destId="{91BAF277-06F4-48F9-817C-BF7BD0ACD67B}" srcOrd="1" destOrd="0" presId="urn:microsoft.com/office/officeart/2005/8/layout/orgChart1"/>
    <dgm:cxn modelId="{3D8E32FD-A2EF-4B13-95C9-FF164340DA0C}" srcId="{D7B4F7FA-776B-435E-8038-85EEEB54F5E8}" destId="{B2F31237-71AA-46DB-9D51-98D8A5A5662A}" srcOrd="2" destOrd="0" parTransId="{71801FB0-A675-463C-9E11-7FA378201620}" sibTransId="{8D00C3F4-0EC9-40DA-82C9-D1CD92384F77}"/>
    <dgm:cxn modelId="{361757E9-25F2-40C5-9CF2-0EBAB0F03868}" type="presOf" srcId="{D7B4F7FA-776B-435E-8038-85EEEB54F5E8}" destId="{210D3F9A-1EF3-4FE2-A723-06FEF0444168}" srcOrd="1" destOrd="0" presId="urn:microsoft.com/office/officeart/2005/8/layout/orgChart1"/>
    <dgm:cxn modelId="{9BEDC9C8-DFBD-42FA-B4C6-4807D99B6B62}" srcId="{54540D64-D3D5-4DDD-B85D-EB11642DAA5B}" destId="{D7B4F7FA-776B-435E-8038-85EEEB54F5E8}" srcOrd="0" destOrd="0" parTransId="{A2D5B4A8-1529-49C9-ABB4-831E4752E497}" sibTransId="{EEFC09D4-2062-4AE4-A715-0D2EBF938882}"/>
    <dgm:cxn modelId="{E5E6F180-5A57-4057-8429-5027971E8B7E}" type="presOf" srcId="{CE9F5E6B-A7E7-45B5-971F-B307593B1388}" destId="{A768DD3E-2D1B-4AC6-BCFF-176D94C95F63}" srcOrd="0" destOrd="0" presId="urn:microsoft.com/office/officeart/2005/8/layout/orgChart1"/>
    <dgm:cxn modelId="{7F505C85-A943-4A0B-AD00-A1C51C051035}" srcId="{D7B4F7FA-776B-435E-8038-85EEEB54F5E8}" destId="{4E89E281-2E26-4DB7-8A54-E8E48CBF6628}" srcOrd="1" destOrd="0" parTransId="{95DA6CAF-FBBF-4627-B297-3E1658102DBB}" sibTransId="{30F13946-183D-4943-BC94-845417DF5E5C}"/>
    <dgm:cxn modelId="{EF65B98E-AB88-4DFB-B847-16484D9FF9F4}" type="presOf" srcId="{4E89E281-2E26-4DB7-8A54-E8E48CBF6628}" destId="{104B26B2-F0F9-43D7-9025-8E64D41CE732}" srcOrd="0" destOrd="0" presId="urn:microsoft.com/office/officeart/2005/8/layout/orgChart1"/>
    <dgm:cxn modelId="{78B8720B-B2A7-4461-8479-741F5346FFB5}" srcId="{D7B4F7FA-776B-435E-8038-85EEEB54F5E8}" destId="{0055E218-226C-4B9D-8216-C0645BA94C87}" srcOrd="0" destOrd="0" parTransId="{CE9F5E6B-A7E7-45B5-971F-B307593B1388}" sibTransId="{0FED4507-EE6A-4275-AD7D-13F66EE43FFA}"/>
    <dgm:cxn modelId="{C39D2201-F7B2-49C3-8849-0418BE51E3B3}" type="presOf" srcId="{B2F31237-71AA-46DB-9D51-98D8A5A5662A}" destId="{CAFA0D94-82C9-45AC-9BFF-D5B9123E88D9}" srcOrd="1" destOrd="0" presId="urn:microsoft.com/office/officeart/2005/8/layout/orgChart1"/>
    <dgm:cxn modelId="{30CD8655-E0FE-4754-9251-BBA1E7C69B6B}" type="presOf" srcId="{B2F31237-71AA-46DB-9D51-98D8A5A5662A}" destId="{1847DF83-BF70-40BB-8261-7FF8B9D3DBB0}" srcOrd="0" destOrd="0" presId="urn:microsoft.com/office/officeart/2005/8/layout/orgChart1"/>
    <dgm:cxn modelId="{5F19741C-A943-4300-9477-B5F530B8F6E9}" type="presOf" srcId="{0055E218-226C-4B9D-8216-C0645BA94C87}" destId="{F1502D10-0842-4878-AA14-FFA3D24AFB09}" srcOrd="1" destOrd="0" presId="urn:microsoft.com/office/officeart/2005/8/layout/orgChart1"/>
    <dgm:cxn modelId="{C9BBC50B-1583-4752-ABBB-2C79B5A13219}" type="presParOf" srcId="{EB30CBA2-B285-436D-90A2-D85023D57AE7}" destId="{5F5DDE97-BC70-45B9-AC38-0FC179CD0EF8}" srcOrd="0" destOrd="0" presId="urn:microsoft.com/office/officeart/2005/8/layout/orgChart1"/>
    <dgm:cxn modelId="{B3A03A1E-0153-4989-8B02-913045B3A6DA}" type="presParOf" srcId="{5F5DDE97-BC70-45B9-AC38-0FC179CD0EF8}" destId="{DA0235B4-7872-4DD8-889B-15C328146A2E}" srcOrd="0" destOrd="0" presId="urn:microsoft.com/office/officeart/2005/8/layout/orgChart1"/>
    <dgm:cxn modelId="{FD9F8CF3-B3A6-40C7-A66B-4435F686DABE}" type="presParOf" srcId="{DA0235B4-7872-4DD8-889B-15C328146A2E}" destId="{0550ADA8-CA81-4AA6-A21A-CFC653330F57}" srcOrd="0" destOrd="0" presId="urn:microsoft.com/office/officeart/2005/8/layout/orgChart1"/>
    <dgm:cxn modelId="{DEB28D00-DC5E-4F9A-8AC1-64D5A2C56D0E}" type="presParOf" srcId="{DA0235B4-7872-4DD8-889B-15C328146A2E}" destId="{210D3F9A-1EF3-4FE2-A723-06FEF0444168}" srcOrd="1" destOrd="0" presId="urn:microsoft.com/office/officeart/2005/8/layout/orgChart1"/>
    <dgm:cxn modelId="{EC4854DA-0506-4E1E-AC7C-0E3F594FB5F9}" type="presParOf" srcId="{5F5DDE97-BC70-45B9-AC38-0FC179CD0EF8}" destId="{27F915F0-1852-4A8C-86BF-48F44BCE86AD}" srcOrd="1" destOrd="0" presId="urn:microsoft.com/office/officeart/2005/8/layout/orgChart1"/>
    <dgm:cxn modelId="{F7ABBBE6-FCA4-4819-9537-1CCD46D82F80}" type="presParOf" srcId="{27F915F0-1852-4A8C-86BF-48F44BCE86AD}" destId="{A768DD3E-2D1B-4AC6-BCFF-176D94C95F63}" srcOrd="0" destOrd="0" presId="urn:microsoft.com/office/officeart/2005/8/layout/orgChart1"/>
    <dgm:cxn modelId="{0A468713-9B7F-414E-84BE-37B96BC1CD4F}" type="presParOf" srcId="{27F915F0-1852-4A8C-86BF-48F44BCE86AD}" destId="{621BDAA2-7469-47CB-82C5-A2E3081C75C5}" srcOrd="1" destOrd="0" presId="urn:microsoft.com/office/officeart/2005/8/layout/orgChart1"/>
    <dgm:cxn modelId="{64500AB9-7E5D-4DD7-A26C-4ABCCF63C63A}" type="presParOf" srcId="{621BDAA2-7469-47CB-82C5-A2E3081C75C5}" destId="{C8F9F121-E993-4FA7-858C-F451AB0DD742}" srcOrd="0" destOrd="0" presId="urn:microsoft.com/office/officeart/2005/8/layout/orgChart1"/>
    <dgm:cxn modelId="{46D2A9BB-0909-4F74-BF29-F360BB6A5470}" type="presParOf" srcId="{C8F9F121-E993-4FA7-858C-F451AB0DD742}" destId="{2987AC8D-FADE-40EC-942D-5BD16ECB07E3}" srcOrd="0" destOrd="0" presId="urn:microsoft.com/office/officeart/2005/8/layout/orgChart1"/>
    <dgm:cxn modelId="{1358D4AE-9CC8-464A-9CED-ACDAC47F661B}" type="presParOf" srcId="{C8F9F121-E993-4FA7-858C-F451AB0DD742}" destId="{F1502D10-0842-4878-AA14-FFA3D24AFB09}" srcOrd="1" destOrd="0" presId="urn:microsoft.com/office/officeart/2005/8/layout/orgChart1"/>
    <dgm:cxn modelId="{2FAC19B0-8C42-459D-A4EA-B3DDA6E9C2F8}" type="presParOf" srcId="{621BDAA2-7469-47CB-82C5-A2E3081C75C5}" destId="{AF1C7C78-6AF6-4B4A-8A6A-876A555A8FA7}" srcOrd="1" destOrd="0" presId="urn:microsoft.com/office/officeart/2005/8/layout/orgChart1"/>
    <dgm:cxn modelId="{27173F97-760D-44C8-BDD4-52D0AD1CE232}" type="presParOf" srcId="{621BDAA2-7469-47CB-82C5-A2E3081C75C5}" destId="{B2DCEE4A-65B8-410E-84AE-B7DD61B93E3D}" srcOrd="2" destOrd="0" presId="urn:microsoft.com/office/officeart/2005/8/layout/orgChart1"/>
    <dgm:cxn modelId="{29802D41-54B2-48A6-9EB1-A946CACF084E}" type="presParOf" srcId="{27F915F0-1852-4A8C-86BF-48F44BCE86AD}" destId="{9EC1E785-F6BC-4E47-98C2-7D39A941CB0C}" srcOrd="2" destOrd="0" presId="urn:microsoft.com/office/officeart/2005/8/layout/orgChart1"/>
    <dgm:cxn modelId="{755B5535-F644-41F6-940D-6CAAB849D7DC}" type="presParOf" srcId="{27F915F0-1852-4A8C-86BF-48F44BCE86AD}" destId="{675047F5-73BF-4211-8AB4-F4BAC0CD0A3B}" srcOrd="3" destOrd="0" presId="urn:microsoft.com/office/officeart/2005/8/layout/orgChart1"/>
    <dgm:cxn modelId="{198265D6-3EF4-4D3A-85A9-5D23AD36D7EC}" type="presParOf" srcId="{675047F5-73BF-4211-8AB4-F4BAC0CD0A3B}" destId="{AE882DB0-EC4B-473C-941B-BDF8524E63A3}" srcOrd="0" destOrd="0" presId="urn:microsoft.com/office/officeart/2005/8/layout/orgChart1"/>
    <dgm:cxn modelId="{DBD950F4-FD40-4FDB-8134-E8F616211D63}" type="presParOf" srcId="{AE882DB0-EC4B-473C-941B-BDF8524E63A3}" destId="{104B26B2-F0F9-43D7-9025-8E64D41CE732}" srcOrd="0" destOrd="0" presId="urn:microsoft.com/office/officeart/2005/8/layout/orgChart1"/>
    <dgm:cxn modelId="{3DE28D1D-A2E0-463B-85CC-F0A31C09EB04}" type="presParOf" srcId="{AE882DB0-EC4B-473C-941B-BDF8524E63A3}" destId="{91BAF277-06F4-48F9-817C-BF7BD0ACD67B}" srcOrd="1" destOrd="0" presId="urn:microsoft.com/office/officeart/2005/8/layout/orgChart1"/>
    <dgm:cxn modelId="{22FF1FC0-3E1C-4616-B73C-8851D3429FED}" type="presParOf" srcId="{675047F5-73BF-4211-8AB4-F4BAC0CD0A3B}" destId="{E0F45640-D3C3-493A-855D-777BDBF94A74}" srcOrd="1" destOrd="0" presId="urn:microsoft.com/office/officeart/2005/8/layout/orgChart1"/>
    <dgm:cxn modelId="{DE0CA3B6-2CA4-4D85-AC75-8C98F0A03358}" type="presParOf" srcId="{675047F5-73BF-4211-8AB4-F4BAC0CD0A3B}" destId="{1B11A5D6-8BE3-4CF5-BFB8-733EB79D6DD0}" srcOrd="2" destOrd="0" presId="urn:microsoft.com/office/officeart/2005/8/layout/orgChart1"/>
    <dgm:cxn modelId="{6CE10901-53AF-4974-B4F5-066D82538085}" type="presParOf" srcId="{27F915F0-1852-4A8C-86BF-48F44BCE86AD}" destId="{38C9F4C5-0D26-4536-8098-C5F88D26BF28}" srcOrd="4" destOrd="0" presId="urn:microsoft.com/office/officeart/2005/8/layout/orgChart1"/>
    <dgm:cxn modelId="{E7A2FB20-2BAE-41EC-A7C2-D3F955D4B2DD}" type="presParOf" srcId="{27F915F0-1852-4A8C-86BF-48F44BCE86AD}" destId="{D0E91E66-090C-41AC-BE48-D287703CB61A}" srcOrd="5" destOrd="0" presId="urn:microsoft.com/office/officeart/2005/8/layout/orgChart1"/>
    <dgm:cxn modelId="{C14A5603-B578-44CD-94CA-111FC19BA77B}" type="presParOf" srcId="{D0E91E66-090C-41AC-BE48-D287703CB61A}" destId="{F636832B-3031-4E87-A2EA-5AF80CA73DA9}" srcOrd="0" destOrd="0" presId="urn:microsoft.com/office/officeart/2005/8/layout/orgChart1"/>
    <dgm:cxn modelId="{341F2710-EE17-4B88-983B-E2AD2C31F596}" type="presParOf" srcId="{F636832B-3031-4E87-A2EA-5AF80CA73DA9}" destId="{1847DF83-BF70-40BB-8261-7FF8B9D3DBB0}" srcOrd="0" destOrd="0" presId="urn:microsoft.com/office/officeart/2005/8/layout/orgChart1"/>
    <dgm:cxn modelId="{AF004BE3-7373-46B3-8095-5D73FC741E49}" type="presParOf" srcId="{F636832B-3031-4E87-A2EA-5AF80CA73DA9}" destId="{CAFA0D94-82C9-45AC-9BFF-D5B9123E88D9}" srcOrd="1" destOrd="0" presId="urn:microsoft.com/office/officeart/2005/8/layout/orgChart1"/>
    <dgm:cxn modelId="{D881A717-442E-4895-8888-2A64519FC52F}" type="presParOf" srcId="{D0E91E66-090C-41AC-BE48-D287703CB61A}" destId="{0E3C1613-D628-4D3E-8D99-2611262B2B61}" srcOrd="1" destOrd="0" presId="urn:microsoft.com/office/officeart/2005/8/layout/orgChart1"/>
    <dgm:cxn modelId="{4A056CA9-67ED-4483-9137-EC13E13E5019}" type="presParOf" srcId="{D0E91E66-090C-41AC-BE48-D287703CB61A}" destId="{2CB65174-DBAD-4D3C-B2DF-0CB899AE4A05}" srcOrd="2" destOrd="0" presId="urn:microsoft.com/office/officeart/2005/8/layout/orgChart1"/>
    <dgm:cxn modelId="{6CCC7DD0-B239-4742-A223-D6D67A4218B1}" type="presParOf" srcId="{5F5DDE97-BC70-45B9-AC38-0FC179CD0EF8}" destId="{BB3CCB02-468B-4B05-B1FE-6BBA4B47C9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40D64-D3D5-4DDD-B85D-EB11642DA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4F7FA-776B-435E-8038-85EEEB54F5E8}">
      <dgm:prSet phldrT="[Text]" custT="1"/>
      <dgm:spPr/>
      <dgm:t>
        <a:bodyPr/>
        <a:lstStyle/>
        <a:p>
          <a:r>
            <a:rPr lang="en-US" sz="2000" dirty="0" smtClean="0"/>
            <a:t>CEO</a:t>
          </a:r>
          <a:endParaRPr lang="en-US" sz="2000" dirty="0"/>
        </a:p>
      </dgm:t>
    </dgm:pt>
    <dgm:pt modelId="{A2D5B4A8-1529-49C9-ABB4-831E4752E497}" type="parTrans" cxnId="{9BEDC9C8-DFBD-42FA-B4C6-4807D99B6B62}">
      <dgm:prSet/>
      <dgm:spPr/>
      <dgm:t>
        <a:bodyPr/>
        <a:lstStyle/>
        <a:p>
          <a:endParaRPr lang="en-US"/>
        </a:p>
      </dgm:t>
    </dgm:pt>
    <dgm:pt modelId="{EEFC09D4-2062-4AE4-A715-0D2EBF938882}" type="sibTrans" cxnId="{9BEDC9C8-DFBD-42FA-B4C6-4807D99B6B62}">
      <dgm:prSet/>
      <dgm:spPr/>
      <dgm:t>
        <a:bodyPr/>
        <a:lstStyle/>
        <a:p>
          <a:endParaRPr lang="en-US"/>
        </a:p>
      </dgm:t>
    </dgm:pt>
    <dgm:pt modelId="{0055E218-226C-4B9D-8216-C0645BA94C87}">
      <dgm:prSet phldrT="[Text]" custT="1"/>
      <dgm:spPr/>
      <dgm:t>
        <a:bodyPr/>
        <a:lstStyle/>
        <a:p>
          <a:r>
            <a:rPr lang="en-US" sz="1800" dirty="0" smtClean="0"/>
            <a:t>Area 1</a:t>
          </a:r>
          <a:endParaRPr lang="en-US" sz="1800" dirty="0"/>
        </a:p>
      </dgm:t>
    </dgm:pt>
    <dgm:pt modelId="{CE9F5E6B-A7E7-45B5-971F-B307593B1388}" type="parTrans" cxnId="{78B8720B-B2A7-4461-8479-741F5346FFB5}">
      <dgm:prSet/>
      <dgm:spPr/>
      <dgm:t>
        <a:bodyPr/>
        <a:lstStyle/>
        <a:p>
          <a:endParaRPr lang="en-US"/>
        </a:p>
      </dgm:t>
    </dgm:pt>
    <dgm:pt modelId="{0FED4507-EE6A-4275-AD7D-13F66EE43FFA}" type="sibTrans" cxnId="{78B8720B-B2A7-4461-8479-741F5346FFB5}">
      <dgm:prSet/>
      <dgm:spPr/>
      <dgm:t>
        <a:bodyPr/>
        <a:lstStyle/>
        <a:p>
          <a:endParaRPr lang="en-US"/>
        </a:p>
      </dgm:t>
    </dgm:pt>
    <dgm:pt modelId="{4E89E281-2E26-4DB7-8A54-E8E48CBF6628}">
      <dgm:prSet phldrT="[Text]" custT="1"/>
      <dgm:spPr/>
      <dgm:t>
        <a:bodyPr/>
        <a:lstStyle/>
        <a:p>
          <a:r>
            <a:rPr lang="en-US" sz="1800" dirty="0" smtClean="0"/>
            <a:t>Area 2</a:t>
          </a:r>
          <a:endParaRPr lang="en-US" sz="1800" dirty="0"/>
        </a:p>
      </dgm:t>
    </dgm:pt>
    <dgm:pt modelId="{95DA6CAF-FBBF-4627-B297-3E1658102DBB}" type="parTrans" cxnId="{7F505C85-A943-4A0B-AD00-A1C51C051035}">
      <dgm:prSet/>
      <dgm:spPr/>
      <dgm:t>
        <a:bodyPr/>
        <a:lstStyle/>
        <a:p>
          <a:endParaRPr lang="en-US"/>
        </a:p>
      </dgm:t>
    </dgm:pt>
    <dgm:pt modelId="{30F13946-183D-4943-BC94-845417DF5E5C}" type="sibTrans" cxnId="{7F505C85-A943-4A0B-AD00-A1C51C051035}">
      <dgm:prSet/>
      <dgm:spPr/>
      <dgm:t>
        <a:bodyPr/>
        <a:lstStyle/>
        <a:p>
          <a:endParaRPr lang="en-US"/>
        </a:p>
      </dgm:t>
    </dgm:pt>
    <dgm:pt modelId="{E1EDF2BC-4D04-4DFB-ADE4-7F55ABE2A1DE}">
      <dgm:prSet phldrT="[Text]" custT="1"/>
      <dgm:spPr/>
      <dgm:t>
        <a:bodyPr/>
        <a:lstStyle/>
        <a:p>
          <a:r>
            <a:rPr lang="en-US" sz="1800" dirty="0" smtClean="0"/>
            <a:t>Area 3</a:t>
          </a:r>
          <a:endParaRPr lang="en-US" sz="1800" dirty="0"/>
        </a:p>
      </dgm:t>
    </dgm:pt>
    <dgm:pt modelId="{0C825B62-A281-4056-89F0-D218D38D91D8}" type="parTrans" cxnId="{A67AF196-8264-477B-88D4-5DB7BFEDE330}">
      <dgm:prSet/>
      <dgm:spPr/>
      <dgm:t>
        <a:bodyPr/>
        <a:lstStyle/>
        <a:p>
          <a:endParaRPr lang="en-US"/>
        </a:p>
      </dgm:t>
    </dgm:pt>
    <dgm:pt modelId="{9C3407F2-3205-4515-A701-3836A0D7706E}" type="sibTrans" cxnId="{A67AF196-8264-477B-88D4-5DB7BFEDE330}">
      <dgm:prSet/>
      <dgm:spPr/>
      <dgm:t>
        <a:bodyPr/>
        <a:lstStyle/>
        <a:p>
          <a:endParaRPr lang="en-US"/>
        </a:p>
      </dgm:t>
    </dgm:pt>
    <dgm:pt modelId="{EB30CBA2-B285-436D-90A2-D85023D57AE7}" type="pres">
      <dgm:prSet presAssocID="{54540D64-D3D5-4DDD-B85D-EB11642DA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DDE97-BC70-45B9-AC38-0FC179CD0EF8}" type="pres">
      <dgm:prSet presAssocID="{D7B4F7FA-776B-435E-8038-85EEEB54F5E8}" presName="hierRoot1" presStyleCnt="0">
        <dgm:presLayoutVars>
          <dgm:hierBranch val="init"/>
        </dgm:presLayoutVars>
      </dgm:prSet>
      <dgm:spPr/>
    </dgm:pt>
    <dgm:pt modelId="{DA0235B4-7872-4DD8-889B-15C328146A2E}" type="pres">
      <dgm:prSet presAssocID="{D7B4F7FA-776B-435E-8038-85EEEB54F5E8}" presName="rootComposite1" presStyleCnt="0"/>
      <dgm:spPr/>
    </dgm:pt>
    <dgm:pt modelId="{0550ADA8-CA81-4AA6-A21A-CFC653330F57}" type="pres">
      <dgm:prSet presAssocID="{D7B4F7FA-776B-435E-8038-85EEEB54F5E8}" presName="rootText1" presStyleLbl="node0" presStyleIdx="0" presStyleCnt="1" custLinFactNeighborX="-1578" custLinFactNeighborY="-32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D3F9A-1EF3-4FE2-A723-06FEF0444168}" type="pres">
      <dgm:prSet presAssocID="{D7B4F7FA-776B-435E-8038-85EEEB54F5E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7F915F0-1852-4A8C-86BF-48F44BCE86AD}" type="pres">
      <dgm:prSet presAssocID="{D7B4F7FA-776B-435E-8038-85EEEB54F5E8}" presName="hierChild2" presStyleCnt="0"/>
      <dgm:spPr/>
    </dgm:pt>
    <dgm:pt modelId="{A768DD3E-2D1B-4AC6-BCFF-176D94C95F63}" type="pres">
      <dgm:prSet presAssocID="{CE9F5E6B-A7E7-45B5-971F-B307593B138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1BDAA2-7469-47CB-82C5-A2E3081C75C5}" type="pres">
      <dgm:prSet presAssocID="{0055E218-226C-4B9D-8216-C0645BA94C87}" presName="hierRoot2" presStyleCnt="0">
        <dgm:presLayoutVars>
          <dgm:hierBranch val="init"/>
        </dgm:presLayoutVars>
      </dgm:prSet>
      <dgm:spPr/>
    </dgm:pt>
    <dgm:pt modelId="{C8F9F121-E993-4FA7-858C-F451AB0DD742}" type="pres">
      <dgm:prSet presAssocID="{0055E218-226C-4B9D-8216-C0645BA94C87}" presName="rootComposite" presStyleCnt="0"/>
      <dgm:spPr/>
    </dgm:pt>
    <dgm:pt modelId="{2987AC8D-FADE-40EC-942D-5BD16ECB07E3}" type="pres">
      <dgm:prSet presAssocID="{0055E218-226C-4B9D-8216-C0645BA94C87}" presName="rootText" presStyleLbl="node2" presStyleIdx="0" presStyleCnt="3" custLinFactNeighborX="-23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502D10-0842-4878-AA14-FFA3D24AFB09}" type="pres">
      <dgm:prSet presAssocID="{0055E218-226C-4B9D-8216-C0645BA94C8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1C7C78-6AF6-4B4A-8A6A-876A555A8FA7}" type="pres">
      <dgm:prSet presAssocID="{0055E218-226C-4B9D-8216-C0645BA94C87}" presName="hierChild4" presStyleCnt="0"/>
      <dgm:spPr/>
    </dgm:pt>
    <dgm:pt modelId="{B2DCEE4A-65B8-410E-84AE-B7DD61B93E3D}" type="pres">
      <dgm:prSet presAssocID="{0055E218-226C-4B9D-8216-C0645BA94C87}" presName="hierChild5" presStyleCnt="0"/>
      <dgm:spPr/>
    </dgm:pt>
    <dgm:pt modelId="{9EC1E785-F6BC-4E47-98C2-7D39A941CB0C}" type="pres">
      <dgm:prSet presAssocID="{95DA6CAF-FBBF-4627-B297-3E1658102DB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75047F5-73BF-4211-8AB4-F4BAC0CD0A3B}" type="pres">
      <dgm:prSet presAssocID="{4E89E281-2E26-4DB7-8A54-E8E48CBF6628}" presName="hierRoot2" presStyleCnt="0">
        <dgm:presLayoutVars>
          <dgm:hierBranch val="init"/>
        </dgm:presLayoutVars>
      </dgm:prSet>
      <dgm:spPr/>
    </dgm:pt>
    <dgm:pt modelId="{AE882DB0-EC4B-473C-941B-BDF8524E63A3}" type="pres">
      <dgm:prSet presAssocID="{4E89E281-2E26-4DB7-8A54-E8E48CBF6628}" presName="rootComposite" presStyleCnt="0"/>
      <dgm:spPr/>
    </dgm:pt>
    <dgm:pt modelId="{104B26B2-F0F9-43D7-9025-8E64D41CE732}" type="pres">
      <dgm:prSet presAssocID="{4E89E281-2E26-4DB7-8A54-E8E48CBF6628}" presName="rootText" presStyleLbl="node2" presStyleIdx="1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AF277-06F4-48F9-817C-BF7BD0ACD67B}" type="pres">
      <dgm:prSet presAssocID="{4E89E281-2E26-4DB7-8A54-E8E48CBF6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0F45640-D3C3-493A-855D-777BDBF94A74}" type="pres">
      <dgm:prSet presAssocID="{4E89E281-2E26-4DB7-8A54-E8E48CBF6628}" presName="hierChild4" presStyleCnt="0"/>
      <dgm:spPr/>
    </dgm:pt>
    <dgm:pt modelId="{1B11A5D6-8BE3-4CF5-BFB8-733EB79D6DD0}" type="pres">
      <dgm:prSet presAssocID="{4E89E281-2E26-4DB7-8A54-E8E48CBF6628}" presName="hierChild5" presStyleCnt="0"/>
      <dgm:spPr/>
    </dgm:pt>
    <dgm:pt modelId="{863EADCB-A6B2-4C72-AA02-8022EC204D66}" type="pres">
      <dgm:prSet presAssocID="{0C825B62-A281-4056-89F0-D218D38D91D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90E4260-EB90-4DED-82B5-5DACC61B9085}" type="pres">
      <dgm:prSet presAssocID="{E1EDF2BC-4D04-4DFB-ADE4-7F55ABE2A1DE}" presName="hierRoot2" presStyleCnt="0">
        <dgm:presLayoutVars>
          <dgm:hierBranch val="init"/>
        </dgm:presLayoutVars>
      </dgm:prSet>
      <dgm:spPr/>
    </dgm:pt>
    <dgm:pt modelId="{68D385E2-0B65-429E-A411-68E0082572D3}" type="pres">
      <dgm:prSet presAssocID="{E1EDF2BC-4D04-4DFB-ADE4-7F55ABE2A1DE}" presName="rootComposite" presStyleCnt="0"/>
      <dgm:spPr/>
    </dgm:pt>
    <dgm:pt modelId="{136F3DE8-C371-46C3-B413-FB7BF5D816A0}" type="pres">
      <dgm:prSet presAssocID="{E1EDF2BC-4D04-4DFB-ADE4-7F55ABE2A1DE}" presName="rootText" presStyleLbl="node2" presStyleIdx="2" presStyleCnt="3" custLinFactNeighborX="-1578" custLinFactNeighborY="21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F147F-ABAC-486E-8613-4DF63774D071}" type="pres">
      <dgm:prSet presAssocID="{E1EDF2BC-4D04-4DFB-ADE4-7F55ABE2A1DE}" presName="rootConnector" presStyleLbl="node2" presStyleIdx="2" presStyleCnt="3"/>
      <dgm:spPr/>
      <dgm:t>
        <a:bodyPr/>
        <a:lstStyle/>
        <a:p>
          <a:endParaRPr lang="en-US"/>
        </a:p>
      </dgm:t>
    </dgm:pt>
    <dgm:pt modelId="{00FC7CF9-4652-4840-BF06-FA598618A541}" type="pres">
      <dgm:prSet presAssocID="{E1EDF2BC-4D04-4DFB-ADE4-7F55ABE2A1DE}" presName="hierChild4" presStyleCnt="0"/>
      <dgm:spPr/>
    </dgm:pt>
    <dgm:pt modelId="{91D5F64A-EEAD-439A-BD51-A6D71DBEE791}" type="pres">
      <dgm:prSet presAssocID="{E1EDF2BC-4D04-4DFB-ADE4-7F55ABE2A1DE}" presName="hierChild5" presStyleCnt="0"/>
      <dgm:spPr/>
    </dgm:pt>
    <dgm:pt modelId="{BB3CCB02-468B-4B05-B1FE-6BBA4B47C9ED}" type="pres">
      <dgm:prSet presAssocID="{D7B4F7FA-776B-435E-8038-85EEEB54F5E8}" presName="hierChild3" presStyleCnt="0"/>
      <dgm:spPr/>
    </dgm:pt>
  </dgm:ptLst>
  <dgm:cxnLst>
    <dgm:cxn modelId="{AB588BDC-0AE3-4B96-B41C-DB16F0CEEB8F}" type="presOf" srcId="{E1EDF2BC-4D04-4DFB-ADE4-7F55ABE2A1DE}" destId="{27FF147F-ABAC-486E-8613-4DF63774D071}" srcOrd="1" destOrd="0" presId="urn:microsoft.com/office/officeart/2005/8/layout/orgChart1"/>
    <dgm:cxn modelId="{11D7F2C8-3DA3-4686-91A4-DC11FC3C3CC5}" type="presOf" srcId="{4E89E281-2E26-4DB7-8A54-E8E48CBF6628}" destId="{104B26B2-F0F9-43D7-9025-8E64D41CE732}" srcOrd="0" destOrd="0" presId="urn:microsoft.com/office/officeart/2005/8/layout/orgChart1"/>
    <dgm:cxn modelId="{DF266E39-9693-40D8-9A6E-97062BBA1EBA}" type="presOf" srcId="{54540D64-D3D5-4DDD-B85D-EB11642DAA5B}" destId="{EB30CBA2-B285-436D-90A2-D85023D57AE7}" srcOrd="0" destOrd="0" presId="urn:microsoft.com/office/officeart/2005/8/layout/orgChart1"/>
    <dgm:cxn modelId="{37C5BE2F-6F69-4A51-8E35-12B8D9597AAA}" type="presOf" srcId="{D7B4F7FA-776B-435E-8038-85EEEB54F5E8}" destId="{210D3F9A-1EF3-4FE2-A723-06FEF0444168}" srcOrd="1" destOrd="0" presId="urn:microsoft.com/office/officeart/2005/8/layout/orgChart1"/>
    <dgm:cxn modelId="{40E7CDE6-4E97-40EA-8645-2CBED5A0AE64}" type="presOf" srcId="{0055E218-226C-4B9D-8216-C0645BA94C87}" destId="{2987AC8D-FADE-40EC-942D-5BD16ECB07E3}" srcOrd="0" destOrd="0" presId="urn:microsoft.com/office/officeart/2005/8/layout/orgChart1"/>
    <dgm:cxn modelId="{9BEDC9C8-DFBD-42FA-B4C6-4807D99B6B62}" srcId="{54540D64-D3D5-4DDD-B85D-EB11642DAA5B}" destId="{D7B4F7FA-776B-435E-8038-85EEEB54F5E8}" srcOrd="0" destOrd="0" parTransId="{A2D5B4A8-1529-49C9-ABB4-831E4752E497}" sibTransId="{EEFC09D4-2062-4AE4-A715-0D2EBF938882}"/>
    <dgm:cxn modelId="{7F505C85-A943-4A0B-AD00-A1C51C051035}" srcId="{D7B4F7FA-776B-435E-8038-85EEEB54F5E8}" destId="{4E89E281-2E26-4DB7-8A54-E8E48CBF6628}" srcOrd="1" destOrd="0" parTransId="{95DA6CAF-FBBF-4627-B297-3E1658102DBB}" sibTransId="{30F13946-183D-4943-BC94-845417DF5E5C}"/>
    <dgm:cxn modelId="{5AB95AE6-4114-40B3-BD31-B74E48350F14}" type="presOf" srcId="{D7B4F7FA-776B-435E-8038-85EEEB54F5E8}" destId="{0550ADA8-CA81-4AA6-A21A-CFC653330F57}" srcOrd="0" destOrd="0" presId="urn:microsoft.com/office/officeart/2005/8/layout/orgChart1"/>
    <dgm:cxn modelId="{98428C39-F48A-4830-AECE-6C52B9F0917C}" type="presOf" srcId="{0055E218-226C-4B9D-8216-C0645BA94C87}" destId="{F1502D10-0842-4878-AA14-FFA3D24AFB09}" srcOrd="1" destOrd="0" presId="urn:microsoft.com/office/officeart/2005/8/layout/orgChart1"/>
    <dgm:cxn modelId="{48E58AE0-7D1F-4037-A33F-165CED84206A}" type="presOf" srcId="{4E89E281-2E26-4DB7-8A54-E8E48CBF6628}" destId="{91BAF277-06F4-48F9-817C-BF7BD0ACD67B}" srcOrd="1" destOrd="0" presId="urn:microsoft.com/office/officeart/2005/8/layout/orgChart1"/>
    <dgm:cxn modelId="{0549F45F-B6F9-4F82-9CDF-988B007E8DD7}" type="presOf" srcId="{95DA6CAF-FBBF-4627-B297-3E1658102DBB}" destId="{9EC1E785-F6BC-4E47-98C2-7D39A941CB0C}" srcOrd="0" destOrd="0" presId="urn:microsoft.com/office/officeart/2005/8/layout/orgChart1"/>
    <dgm:cxn modelId="{78B8720B-B2A7-4461-8479-741F5346FFB5}" srcId="{D7B4F7FA-776B-435E-8038-85EEEB54F5E8}" destId="{0055E218-226C-4B9D-8216-C0645BA94C87}" srcOrd="0" destOrd="0" parTransId="{CE9F5E6B-A7E7-45B5-971F-B307593B1388}" sibTransId="{0FED4507-EE6A-4275-AD7D-13F66EE43FFA}"/>
    <dgm:cxn modelId="{A67AF196-8264-477B-88D4-5DB7BFEDE330}" srcId="{D7B4F7FA-776B-435E-8038-85EEEB54F5E8}" destId="{E1EDF2BC-4D04-4DFB-ADE4-7F55ABE2A1DE}" srcOrd="2" destOrd="0" parTransId="{0C825B62-A281-4056-89F0-D218D38D91D8}" sibTransId="{9C3407F2-3205-4515-A701-3836A0D7706E}"/>
    <dgm:cxn modelId="{A15E2F0B-6A44-43F5-9A3F-6C88E92354C7}" type="presOf" srcId="{E1EDF2BC-4D04-4DFB-ADE4-7F55ABE2A1DE}" destId="{136F3DE8-C371-46C3-B413-FB7BF5D816A0}" srcOrd="0" destOrd="0" presId="urn:microsoft.com/office/officeart/2005/8/layout/orgChart1"/>
    <dgm:cxn modelId="{5EB2852E-FB7C-41FD-8A76-8262DF7C999E}" type="presOf" srcId="{CE9F5E6B-A7E7-45B5-971F-B307593B1388}" destId="{A768DD3E-2D1B-4AC6-BCFF-176D94C95F63}" srcOrd="0" destOrd="0" presId="urn:microsoft.com/office/officeart/2005/8/layout/orgChart1"/>
    <dgm:cxn modelId="{43F11D91-38F3-4BE0-BE39-37537E82FF36}" type="presOf" srcId="{0C825B62-A281-4056-89F0-D218D38D91D8}" destId="{863EADCB-A6B2-4C72-AA02-8022EC204D66}" srcOrd="0" destOrd="0" presId="urn:microsoft.com/office/officeart/2005/8/layout/orgChart1"/>
    <dgm:cxn modelId="{7EFE344A-F907-43A5-9AFD-09FA761CAA43}" type="presParOf" srcId="{EB30CBA2-B285-436D-90A2-D85023D57AE7}" destId="{5F5DDE97-BC70-45B9-AC38-0FC179CD0EF8}" srcOrd="0" destOrd="0" presId="urn:microsoft.com/office/officeart/2005/8/layout/orgChart1"/>
    <dgm:cxn modelId="{188655AF-1AC4-45DA-9C09-64C854255877}" type="presParOf" srcId="{5F5DDE97-BC70-45B9-AC38-0FC179CD0EF8}" destId="{DA0235B4-7872-4DD8-889B-15C328146A2E}" srcOrd="0" destOrd="0" presId="urn:microsoft.com/office/officeart/2005/8/layout/orgChart1"/>
    <dgm:cxn modelId="{FF357E16-6FFD-4D49-A982-914A605DD8E0}" type="presParOf" srcId="{DA0235B4-7872-4DD8-889B-15C328146A2E}" destId="{0550ADA8-CA81-4AA6-A21A-CFC653330F57}" srcOrd="0" destOrd="0" presId="urn:microsoft.com/office/officeart/2005/8/layout/orgChart1"/>
    <dgm:cxn modelId="{199805F6-D9BD-4AA7-AFB8-CD8C9345F510}" type="presParOf" srcId="{DA0235B4-7872-4DD8-889B-15C328146A2E}" destId="{210D3F9A-1EF3-4FE2-A723-06FEF0444168}" srcOrd="1" destOrd="0" presId="urn:microsoft.com/office/officeart/2005/8/layout/orgChart1"/>
    <dgm:cxn modelId="{A401F716-447E-4E2B-82E4-5261AFB336A0}" type="presParOf" srcId="{5F5DDE97-BC70-45B9-AC38-0FC179CD0EF8}" destId="{27F915F0-1852-4A8C-86BF-48F44BCE86AD}" srcOrd="1" destOrd="0" presId="urn:microsoft.com/office/officeart/2005/8/layout/orgChart1"/>
    <dgm:cxn modelId="{F5BB3FE6-29F6-41CC-8C6C-57D6E1044196}" type="presParOf" srcId="{27F915F0-1852-4A8C-86BF-48F44BCE86AD}" destId="{A768DD3E-2D1B-4AC6-BCFF-176D94C95F63}" srcOrd="0" destOrd="0" presId="urn:microsoft.com/office/officeart/2005/8/layout/orgChart1"/>
    <dgm:cxn modelId="{F8A4B720-1CFD-42C8-9980-1E457096F8A5}" type="presParOf" srcId="{27F915F0-1852-4A8C-86BF-48F44BCE86AD}" destId="{621BDAA2-7469-47CB-82C5-A2E3081C75C5}" srcOrd="1" destOrd="0" presId="urn:microsoft.com/office/officeart/2005/8/layout/orgChart1"/>
    <dgm:cxn modelId="{B2588728-CBDC-43BB-8924-75B1E128EDE2}" type="presParOf" srcId="{621BDAA2-7469-47CB-82C5-A2E3081C75C5}" destId="{C8F9F121-E993-4FA7-858C-F451AB0DD742}" srcOrd="0" destOrd="0" presId="urn:microsoft.com/office/officeart/2005/8/layout/orgChart1"/>
    <dgm:cxn modelId="{4D0A5419-57C5-49A2-99BF-BBBF5049E5FE}" type="presParOf" srcId="{C8F9F121-E993-4FA7-858C-F451AB0DD742}" destId="{2987AC8D-FADE-40EC-942D-5BD16ECB07E3}" srcOrd="0" destOrd="0" presId="urn:microsoft.com/office/officeart/2005/8/layout/orgChart1"/>
    <dgm:cxn modelId="{CE9BBB4F-BB43-4FFE-9047-C3AC7F5B101A}" type="presParOf" srcId="{C8F9F121-E993-4FA7-858C-F451AB0DD742}" destId="{F1502D10-0842-4878-AA14-FFA3D24AFB09}" srcOrd="1" destOrd="0" presId="urn:microsoft.com/office/officeart/2005/8/layout/orgChart1"/>
    <dgm:cxn modelId="{35D46A3A-5D39-4F64-A215-B481253131D0}" type="presParOf" srcId="{621BDAA2-7469-47CB-82C5-A2E3081C75C5}" destId="{AF1C7C78-6AF6-4B4A-8A6A-876A555A8FA7}" srcOrd="1" destOrd="0" presId="urn:microsoft.com/office/officeart/2005/8/layout/orgChart1"/>
    <dgm:cxn modelId="{53BD3CA6-8221-49FC-B041-C28EF66E2897}" type="presParOf" srcId="{621BDAA2-7469-47CB-82C5-A2E3081C75C5}" destId="{B2DCEE4A-65B8-410E-84AE-B7DD61B93E3D}" srcOrd="2" destOrd="0" presId="urn:microsoft.com/office/officeart/2005/8/layout/orgChart1"/>
    <dgm:cxn modelId="{D1F63F95-495B-467B-81D3-68A83E264AFC}" type="presParOf" srcId="{27F915F0-1852-4A8C-86BF-48F44BCE86AD}" destId="{9EC1E785-F6BC-4E47-98C2-7D39A941CB0C}" srcOrd="2" destOrd="0" presId="urn:microsoft.com/office/officeart/2005/8/layout/orgChart1"/>
    <dgm:cxn modelId="{D066EE10-3E0B-4ECC-A8B3-B1F35C789C7F}" type="presParOf" srcId="{27F915F0-1852-4A8C-86BF-48F44BCE86AD}" destId="{675047F5-73BF-4211-8AB4-F4BAC0CD0A3B}" srcOrd="3" destOrd="0" presId="urn:microsoft.com/office/officeart/2005/8/layout/orgChart1"/>
    <dgm:cxn modelId="{0EA4E5A5-426B-48C9-92D5-2EA08C390C8E}" type="presParOf" srcId="{675047F5-73BF-4211-8AB4-F4BAC0CD0A3B}" destId="{AE882DB0-EC4B-473C-941B-BDF8524E63A3}" srcOrd="0" destOrd="0" presId="urn:microsoft.com/office/officeart/2005/8/layout/orgChart1"/>
    <dgm:cxn modelId="{C6F7EC7A-4C14-41B8-A9FB-E0F1A86A2CBB}" type="presParOf" srcId="{AE882DB0-EC4B-473C-941B-BDF8524E63A3}" destId="{104B26B2-F0F9-43D7-9025-8E64D41CE732}" srcOrd="0" destOrd="0" presId="urn:microsoft.com/office/officeart/2005/8/layout/orgChart1"/>
    <dgm:cxn modelId="{46494F5E-2BE3-4635-B4FE-2B8F46461547}" type="presParOf" srcId="{AE882DB0-EC4B-473C-941B-BDF8524E63A3}" destId="{91BAF277-06F4-48F9-817C-BF7BD0ACD67B}" srcOrd="1" destOrd="0" presId="urn:microsoft.com/office/officeart/2005/8/layout/orgChart1"/>
    <dgm:cxn modelId="{CC9F00D8-017C-4F6C-A463-1E2DFD12D2A5}" type="presParOf" srcId="{675047F5-73BF-4211-8AB4-F4BAC0CD0A3B}" destId="{E0F45640-D3C3-493A-855D-777BDBF94A74}" srcOrd="1" destOrd="0" presId="urn:microsoft.com/office/officeart/2005/8/layout/orgChart1"/>
    <dgm:cxn modelId="{3A768DF7-C486-4C57-BAED-3328180B92BF}" type="presParOf" srcId="{675047F5-73BF-4211-8AB4-F4BAC0CD0A3B}" destId="{1B11A5D6-8BE3-4CF5-BFB8-733EB79D6DD0}" srcOrd="2" destOrd="0" presId="urn:microsoft.com/office/officeart/2005/8/layout/orgChart1"/>
    <dgm:cxn modelId="{4BA0177B-4A70-4EE9-AB77-7DA79F963544}" type="presParOf" srcId="{27F915F0-1852-4A8C-86BF-48F44BCE86AD}" destId="{863EADCB-A6B2-4C72-AA02-8022EC204D66}" srcOrd="4" destOrd="0" presId="urn:microsoft.com/office/officeart/2005/8/layout/orgChart1"/>
    <dgm:cxn modelId="{4ECE519B-2EBB-4ABD-9FDA-9382265CC482}" type="presParOf" srcId="{27F915F0-1852-4A8C-86BF-48F44BCE86AD}" destId="{890E4260-EB90-4DED-82B5-5DACC61B9085}" srcOrd="5" destOrd="0" presId="urn:microsoft.com/office/officeart/2005/8/layout/orgChart1"/>
    <dgm:cxn modelId="{D2FB8451-2DB0-4C5F-BB7E-0CB85D34FDA9}" type="presParOf" srcId="{890E4260-EB90-4DED-82B5-5DACC61B9085}" destId="{68D385E2-0B65-429E-A411-68E0082572D3}" srcOrd="0" destOrd="0" presId="urn:microsoft.com/office/officeart/2005/8/layout/orgChart1"/>
    <dgm:cxn modelId="{AD250712-65EF-40D8-B50B-1A51E1EBBAA3}" type="presParOf" srcId="{68D385E2-0B65-429E-A411-68E0082572D3}" destId="{136F3DE8-C371-46C3-B413-FB7BF5D816A0}" srcOrd="0" destOrd="0" presId="urn:microsoft.com/office/officeart/2005/8/layout/orgChart1"/>
    <dgm:cxn modelId="{91278A93-5E72-491D-A39F-729473CB769E}" type="presParOf" srcId="{68D385E2-0B65-429E-A411-68E0082572D3}" destId="{27FF147F-ABAC-486E-8613-4DF63774D071}" srcOrd="1" destOrd="0" presId="urn:microsoft.com/office/officeart/2005/8/layout/orgChart1"/>
    <dgm:cxn modelId="{94FA69CB-F085-4DBD-BAF7-D6B4CD6D9513}" type="presParOf" srcId="{890E4260-EB90-4DED-82B5-5DACC61B9085}" destId="{00FC7CF9-4652-4840-BF06-FA598618A541}" srcOrd="1" destOrd="0" presId="urn:microsoft.com/office/officeart/2005/8/layout/orgChart1"/>
    <dgm:cxn modelId="{B31C6640-C29B-477E-A7B3-0809633A674E}" type="presParOf" srcId="{890E4260-EB90-4DED-82B5-5DACC61B9085}" destId="{91D5F64A-EEAD-439A-BD51-A6D71DBEE791}" srcOrd="2" destOrd="0" presId="urn:microsoft.com/office/officeart/2005/8/layout/orgChart1"/>
    <dgm:cxn modelId="{7F86E620-1BF9-4C73-82F3-BAEF63265D0F}" type="presParOf" srcId="{5F5DDE97-BC70-45B9-AC38-0FC179CD0EF8}" destId="{BB3CCB02-468B-4B05-B1FE-6BBA4B47C9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F4C5-0D26-4536-8098-C5F88D26BF28}">
      <dsp:nvSpPr>
        <dsp:cNvPr id="0" name=""/>
        <dsp:cNvSpPr/>
      </dsp:nvSpPr>
      <dsp:spPr>
        <a:xfrm>
          <a:off x="2302655" y="994839"/>
          <a:ext cx="1666073" cy="64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99"/>
              </a:lnTo>
              <a:lnTo>
                <a:pt x="1666073" y="505899"/>
              </a:lnTo>
              <a:lnTo>
                <a:pt x="1666073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1E785-F6BC-4E47-98C2-7D39A941CB0C}">
      <dsp:nvSpPr>
        <dsp:cNvPr id="0" name=""/>
        <dsp:cNvSpPr/>
      </dsp:nvSpPr>
      <dsp:spPr>
        <a:xfrm>
          <a:off x="2256935" y="994839"/>
          <a:ext cx="91440" cy="648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8DD3E-2D1B-4AC6-BCFF-176D94C95F63}">
      <dsp:nvSpPr>
        <dsp:cNvPr id="0" name=""/>
        <dsp:cNvSpPr/>
      </dsp:nvSpPr>
      <dsp:spPr>
        <a:xfrm>
          <a:off x="679470" y="994839"/>
          <a:ext cx="1623185" cy="648588"/>
        </a:xfrm>
        <a:custGeom>
          <a:avLst/>
          <a:gdLst/>
          <a:ahLst/>
          <a:cxnLst/>
          <a:rect l="0" t="0" r="0" b="0"/>
          <a:pathLst>
            <a:path>
              <a:moveTo>
                <a:pt x="1623185" y="0"/>
              </a:moveTo>
              <a:lnTo>
                <a:pt x="1623185" y="505899"/>
              </a:lnTo>
              <a:lnTo>
                <a:pt x="0" y="505899"/>
              </a:lnTo>
              <a:lnTo>
                <a:pt x="0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0ADA8-CA81-4AA6-A21A-CFC653330F57}">
      <dsp:nvSpPr>
        <dsp:cNvPr id="0" name=""/>
        <dsp:cNvSpPr/>
      </dsp:nvSpPr>
      <dsp:spPr>
        <a:xfrm>
          <a:off x="1623185" y="315369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CEO</a:t>
          </a:r>
          <a:endParaRPr lang="en-US" sz="2000" kern="1200" dirty="0"/>
        </a:p>
      </dsp:txBody>
      <dsp:txXfrm>
        <a:off x="1623185" y="315369"/>
        <a:ext cx="1358940" cy="679470"/>
      </dsp:txXfrm>
    </dsp:sp>
    <dsp:sp modelId="{2987AC8D-FADE-40EC-942D-5BD16ECB07E3}">
      <dsp:nvSpPr>
        <dsp:cNvPr id="0" name=""/>
        <dsp:cNvSpPr/>
      </dsp:nvSpPr>
      <dsp:spPr>
        <a:xfrm>
          <a:off x="0" y="1643427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Function 1</a:t>
          </a:r>
          <a:endParaRPr lang="en-US" sz="1800" kern="1200" dirty="0"/>
        </a:p>
      </dsp:txBody>
      <dsp:txXfrm>
        <a:off x="0" y="1643427"/>
        <a:ext cx="1358940" cy="679470"/>
      </dsp:txXfrm>
    </dsp:sp>
    <dsp:sp modelId="{104B26B2-F0F9-43D7-9025-8E64D41CE732}">
      <dsp:nvSpPr>
        <dsp:cNvPr id="0" name=""/>
        <dsp:cNvSpPr/>
      </dsp:nvSpPr>
      <dsp:spPr>
        <a:xfrm>
          <a:off x="1623185" y="1643427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Function 2</a:t>
          </a:r>
          <a:endParaRPr lang="en-US" sz="1800" kern="1200" dirty="0"/>
        </a:p>
      </dsp:txBody>
      <dsp:txXfrm>
        <a:off x="1623185" y="1643427"/>
        <a:ext cx="1358940" cy="679470"/>
      </dsp:txXfrm>
    </dsp:sp>
    <dsp:sp modelId="{1847DF83-BF70-40BB-8261-7FF8B9D3DBB0}">
      <dsp:nvSpPr>
        <dsp:cNvPr id="0" name=""/>
        <dsp:cNvSpPr/>
      </dsp:nvSpPr>
      <dsp:spPr>
        <a:xfrm>
          <a:off x="3289259" y="1643427"/>
          <a:ext cx="1358940" cy="67947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International Division</a:t>
          </a:r>
          <a:endParaRPr lang="en-US" sz="1800" kern="1200" dirty="0"/>
        </a:p>
      </dsp:txBody>
      <dsp:txXfrm>
        <a:off x="3289259" y="1643427"/>
        <a:ext cx="1358940" cy="679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ADCB-A6B2-4C72-AA02-8022EC204D66}">
      <dsp:nvSpPr>
        <dsp:cNvPr id="0" name=""/>
        <dsp:cNvSpPr/>
      </dsp:nvSpPr>
      <dsp:spPr>
        <a:xfrm>
          <a:off x="2302655" y="994839"/>
          <a:ext cx="1644317" cy="64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99"/>
              </a:lnTo>
              <a:lnTo>
                <a:pt x="1644317" y="505899"/>
              </a:lnTo>
              <a:lnTo>
                <a:pt x="1644317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1E785-F6BC-4E47-98C2-7D39A941CB0C}">
      <dsp:nvSpPr>
        <dsp:cNvPr id="0" name=""/>
        <dsp:cNvSpPr/>
      </dsp:nvSpPr>
      <dsp:spPr>
        <a:xfrm>
          <a:off x="2256935" y="994839"/>
          <a:ext cx="91440" cy="648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8DD3E-2D1B-4AC6-BCFF-176D94C95F63}">
      <dsp:nvSpPr>
        <dsp:cNvPr id="0" name=""/>
        <dsp:cNvSpPr/>
      </dsp:nvSpPr>
      <dsp:spPr>
        <a:xfrm>
          <a:off x="679470" y="994839"/>
          <a:ext cx="1623185" cy="648588"/>
        </a:xfrm>
        <a:custGeom>
          <a:avLst/>
          <a:gdLst/>
          <a:ahLst/>
          <a:cxnLst/>
          <a:rect l="0" t="0" r="0" b="0"/>
          <a:pathLst>
            <a:path>
              <a:moveTo>
                <a:pt x="1623185" y="0"/>
              </a:moveTo>
              <a:lnTo>
                <a:pt x="1623185" y="505899"/>
              </a:lnTo>
              <a:lnTo>
                <a:pt x="0" y="505899"/>
              </a:lnTo>
              <a:lnTo>
                <a:pt x="0" y="648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0ADA8-CA81-4AA6-A21A-CFC653330F57}">
      <dsp:nvSpPr>
        <dsp:cNvPr id="0" name=""/>
        <dsp:cNvSpPr/>
      </dsp:nvSpPr>
      <dsp:spPr>
        <a:xfrm>
          <a:off x="1623185" y="315369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CEO</a:t>
          </a:r>
          <a:endParaRPr lang="en-US" sz="2000" kern="1200" dirty="0"/>
        </a:p>
      </dsp:txBody>
      <dsp:txXfrm>
        <a:off x="1623185" y="315369"/>
        <a:ext cx="1358940" cy="679470"/>
      </dsp:txXfrm>
    </dsp:sp>
    <dsp:sp modelId="{2987AC8D-FADE-40EC-942D-5BD16ECB07E3}">
      <dsp:nvSpPr>
        <dsp:cNvPr id="0" name=""/>
        <dsp:cNvSpPr/>
      </dsp:nvSpPr>
      <dsp:spPr>
        <a:xfrm>
          <a:off x="0" y="1643427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Area 1</a:t>
          </a:r>
          <a:endParaRPr lang="en-US" sz="1800" kern="1200" dirty="0"/>
        </a:p>
      </dsp:txBody>
      <dsp:txXfrm>
        <a:off x="0" y="1643427"/>
        <a:ext cx="1358940" cy="679470"/>
      </dsp:txXfrm>
    </dsp:sp>
    <dsp:sp modelId="{104B26B2-F0F9-43D7-9025-8E64D41CE732}">
      <dsp:nvSpPr>
        <dsp:cNvPr id="0" name=""/>
        <dsp:cNvSpPr/>
      </dsp:nvSpPr>
      <dsp:spPr>
        <a:xfrm>
          <a:off x="1623185" y="1643427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Area 2</a:t>
          </a:r>
          <a:endParaRPr lang="en-US" sz="1800" kern="1200" dirty="0"/>
        </a:p>
      </dsp:txBody>
      <dsp:txXfrm>
        <a:off x="1623185" y="1643427"/>
        <a:ext cx="1358940" cy="679470"/>
      </dsp:txXfrm>
    </dsp:sp>
    <dsp:sp modelId="{136F3DE8-C371-46C3-B413-FB7BF5D816A0}">
      <dsp:nvSpPr>
        <dsp:cNvPr id="0" name=""/>
        <dsp:cNvSpPr/>
      </dsp:nvSpPr>
      <dsp:spPr>
        <a:xfrm>
          <a:off x="3267503" y="1643427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Area 3</a:t>
          </a:r>
          <a:endParaRPr lang="en-US" sz="1800" kern="1200" dirty="0"/>
        </a:p>
      </dsp:txBody>
      <dsp:txXfrm>
        <a:off x="3267503" y="1643427"/>
        <a:ext cx="1358940" cy="67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43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3406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2886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Creating Effective Organizational Designs - 1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pic>
        <p:nvPicPr>
          <p:cNvPr id="44038" name="Picture 6" descr="des02466_ex10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643187"/>
            <a:ext cx="7313613" cy="2233613"/>
          </a:xfrm>
        </p:spPr>
      </p:pic>
      <p:sp>
        <p:nvSpPr>
          <p:cNvPr id="4" name="TextBox 3"/>
          <p:cNvSpPr txBox="1"/>
          <p:nvPr/>
        </p:nvSpPr>
        <p:spPr>
          <a:xfrm>
            <a:off x="533400" y="5410200"/>
            <a:ext cx="81352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4" indent="-273050" eaLnBrk="0" hangingPunct="0">
              <a:spcBef>
                <a:spcPts val="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200" dirty="0">
                <a:latin typeface="+mn-lt"/>
                <a:cs typeface="+mn-cs"/>
              </a:rPr>
              <a:t>Found where there is a single or closely related product or service, high production volume, and some vertical integration.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Functional Structure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492625" cy="4495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coordination and control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Centralized decision making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Enhanced organizational-level perspective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More efficient use of managerial and technical talent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Facilitated career paths and development in specialized areas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85999"/>
            <a:ext cx="4191000" cy="449580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Impeded communication and coordination due to differences in values and orientations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May lead to short-term thinking (functions vs. organization as a whole)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Difficult to establish uniform performance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pic>
        <p:nvPicPr>
          <p:cNvPr id="46087" name="Picture 7" descr="des02466_ex10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32" y="2159000"/>
            <a:ext cx="8023768" cy="378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582987"/>
          </a:xfrm>
          <a:noFill/>
          <a:ln/>
        </p:spPr>
        <p:txBody>
          <a:bodyPr/>
          <a:lstStyle/>
          <a:p>
            <a:r>
              <a:rPr lang="en-US" sz="2500" dirty="0" smtClean="0"/>
              <a:t>Organized around </a:t>
            </a:r>
            <a:r>
              <a:rPr lang="en-US" sz="2500" b="1" u="sng" dirty="0" smtClean="0"/>
              <a:t>products, projects, or markets</a:t>
            </a:r>
            <a:endParaRPr lang="en-US" sz="2500" b="1" u="sng" dirty="0" smtClean="0"/>
          </a:p>
          <a:p>
            <a:r>
              <a:rPr lang="en-US" sz="2500" dirty="0" smtClean="0"/>
              <a:t>Each division includes its own functional specialists typically organized into departments</a:t>
            </a:r>
          </a:p>
          <a:p>
            <a:r>
              <a:rPr lang="en-US" sz="2500" dirty="0" smtClean="0"/>
              <a:t>Divisions are relatively autonomous and consist of products and services that are different from those of other divisions</a:t>
            </a:r>
          </a:p>
          <a:p>
            <a:r>
              <a:rPr lang="en-US" sz="2500" dirty="0" smtClean="0"/>
              <a:t>Division executives help determine product-market and financial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Divisional Structure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2208213"/>
            <a:ext cx="3962400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Advantages</a:t>
            </a:r>
          </a:p>
          <a:p>
            <a:pPr lvl="1"/>
            <a:r>
              <a:rPr lang="en-US" sz="1900" dirty="0" smtClean="0"/>
              <a:t>Separation of strategic and operating control</a:t>
            </a:r>
          </a:p>
          <a:p>
            <a:pPr lvl="1"/>
            <a:r>
              <a:rPr lang="en-US" sz="1900" dirty="0" smtClean="0"/>
              <a:t>Quick response to important changes in external environment</a:t>
            </a:r>
          </a:p>
          <a:p>
            <a:pPr lvl="1"/>
            <a:r>
              <a:rPr lang="en-US" sz="1900" dirty="0" smtClean="0"/>
              <a:t>Minimal problems of sharing resources across functional departments</a:t>
            </a:r>
          </a:p>
          <a:p>
            <a:pPr lvl="1"/>
            <a:r>
              <a:rPr lang="en-US" sz="1900" dirty="0" smtClean="0"/>
              <a:t>Development of general management talent is enhanced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208213"/>
            <a:ext cx="4035425" cy="4802187"/>
          </a:xfrm>
          <a:noFill/>
          <a:ln/>
        </p:spPr>
        <p:txBody>
          <a:bodyPr/>
          <a:lstStyle/>
          <a:p>
            <a:r>
              <a:rPr lang="en-US" sz="2100" dirty="0" smtClean="0"/>
              <a:t>Disadvantages</a:t>
            </a:r>
          </a:p>
          <a:p>
            <a:pPr lvl="1"/>
            <a:r>
              <a:rPr lang="en-US" sz="1900" dirty="0" smtClean="0"/>
              <a:t>Can be very expensive</a:t>
            </a:r>
          </a:p>
          <a:p>
            <a:pPr lvl="1"/>
            <a:r>
              <a:rPr lang="en-US" sz="1900" dirty="0" smtClean="0"/>
              <a:t>Can be dysfunctional competition among divisions</a:t>
            </a:r>
          </a:p>
          <a:p>
            <a:pPr lvl="1"/>
            <a:r>
              <a:rPr lang="en-US" sz="1900" dirty="0" smtClean="0"/>
              <a:t>Can be a sense of a “zero-sum” game that discourages sharing ideas and resources among divisions</a:t>
            </a:r>
          </a:p>
          <a:p>
            <a:pPr lvl="1"/>
            <a:r>
              <a:rPr lang="en-US" sz="1900" dirty="0" smtClean="0"/>
              <a:t>Differences in image and quality may occur across divisions</a:t>
            </a:r>
          </a:p>
          <a:p>
            <a:pPr lvl="1"/>
            <a:r>
              <a:rPr lang="en-US" sz="1900" dirty="0" smtClean="0"/>
              <a:t>Can focus on short-term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Variations of Divisional Structure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6425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Strategic business unit (SBU) structure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Divisions with </a:t>
            </a:r>
            <a:r>
              <a:rPr lang="en-US" sz="2100" i="1" dirty="0" smtClean="0"/>
              <a:t>similar</a:t>
            </a:r>
            <a:r>
              <a:rPr lang="en-US" sz="2100" dirty="0" smtClean="0"/>
              <a:t> products, markets, and/or technologies are grouped into homogenous SBUs to achieve some synergies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Task of planning and control at corporate office is more manageable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Greater decentralization of authority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May be difficult to achieve synergies across SBUs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Additional level of management increases the number of personnel and overhead expanses </a:t>
            </a:r>
          </a:p>
          <a:p>
            <a:pPr marL="273050" lvl="2" indent="-273050">
              <a:lnSpc>
                <a:spcPct val="90000"/>
              </a:lnSpc>
              <a:buClr>
                <a:srgbClr val="0BD0D9"/>
              </a:buClr>
              <a:buSzPct val="95000"/>
            </a:pPr>
            <a:r>
              <a:rPr lang="en-US" sz="2500" dirty="0" smtClean="0"/>
              <a:t>Holding company structure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Appropriate when the businesses in a corporation’s portfolio </a:t>
            </a:r>
            <a:r>
              <a:rPr lang="en-US" sz="2100" i="1" dirty="0" smtClean="0"/>
              <a:t>do not have much in common </a:t>
            </a:r>
            <a:r>
              <a:rPr lang="en-US" sz="2100" dirty="0" smtClean="0"/>
              <a:t>(the potential for synergy is limited)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expenses and overhead, fewer levels in the hierarchy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Inherent lack of control and dependence of CEO-level executives on divisional executives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18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des02466_ex10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101850"/>
            <a:ext cx="8074025" cy="4146550"/>
          </a:xfrm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Matrix Structure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57200" y="2057400"/>
            <a:ext cx="8305800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A combination of the functional and divisional structures</a:t>
            </a:r>
          </a:p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500" dirty="0">
                <a:latin typeface="+mn-lt"/>
                <a:cs typeface="+mn-cs"/>
              </a:rPr>
              <a:t>Individuals who work in a matrix organization become responsible to two managers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project manager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 dirty="0">
                <a:latin typeface="+mn-lt"/>
              </a:rPr>
              <a:t>The functional area manager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040188"/>
            <a:ext cx="3581400" cy="25892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Facilitates the use of specialized personnel, equipment and facilities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Provides professionals with a broader range of responsibility and experience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40188"/>
            <a:ext cx="3581400" cy="26654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cause uncertainty and lead to intense power struggles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Working relationships become more complicated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Decisions may take 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7363"/>
            <a:ext cx="8686800" cy="1143000"/>
          </a:xfrm>
        </p:spPr>
        <p:txBody>
          <a:bodyPr/>
          <a:lstStyle/>
          <a:p>
            <a:pPr algn="ctr"/>
            <a:r>
              <a:rPr lang="en-US" sz="4000" dirty="0" smtClean="0"/>
              <a:t>Structure for International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389437"/>
          </a:xfrm>
        </p:spPr>
        <p:txBody>
          <a:bodyPr/>
          <a:lstStyle/>
          <a:p>
            <a:r>
              <a:rPr lang="en-US" dirty="0" smtClean="0"/>
              <a:t>Contingencies influencing choice of structure</a:t>
            </a:r>
          </a:p>
          <a:p>
            <a:pPr lvl="1"/>
            <a:r>
              <a:rPr lang="en-US" sz="2200" dirty="0" smtClean="0"/>
              <a:t>The type of strategy that is driving a firms’ foreign operations</a:t>
            </a:r>
          </a:p>
          <a:p>
            <a:pPr lvl="1"/>
            <a:r>
              <a:rPr lang="en-US" sz="2200" dirty="0"/>
              <a:t>Product diversity</a:t>
            </a:r>
          </a:p>
          <a:p>
            <a:pPr lvl="1"/>
            <a:r>
              <a:rPr lang="en-US" sz="2200" dirty="0"/>
              <a:t>The extent to which a firms is dependent on foreign sales</a:t>
            </a:r>
          </a:p>
          <a:p>
            <a:r>
              <a:rPr lang="en-US" dirty="0" smtClean="0"/>
              <a:t>Primary types or structure for international operations</a:t>
            </a:r>
          </a:p>
          <a:p>
            <a:pPr lvl="1"/>
            <a:r>
              <a:rPr lang="en-US" dirty="0"/>
              <a:t>International division</a:t>
            </a:r>
          </a:p>
          <a:p>
            <a:pPr lvl="1"/>
            <a:r>
              <a:rPr lang="en-US" dirty="0"/>
              <a:t>Geographic-area division</a:t>
            </a:r>
          </a:p>
          <a:p>
            <a:pPr lvl="1"/>
            <a:r>
              <a:rPr lang="en-US" dirty="0"/>
              <a:t>Worldwide </a:t>
            </a:r>
            <a:r>
              <a:rPr lang="en-US" dirty="0" smtClean="0"/>
              <a:t>functional</a:t>
            </a:r>
          </a:p>
          <a:p>
            <a:pPr lvl="1"/>
            <a:r>
              <a:rPr lang="en-US" dirty="0"/>
              <a:t>Worldwide product division</a:t>
            </a:r>
          </a:p>
          <a:p>
            <a:pPr lvl="1"/>
            <a:r>
              <a:rPr lang="en-US" dirty="0"/>
              <a:t>Worldwide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5119404"/>
              </p:ext>
            </p:extLst>
          </p:nvPr>
        </p:nvGraphicFramePr>
        <p:xfrm>
          <a:off x="4419600" y="4143829"/>
          <a:ext cx="4648200" cy="271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3191517"/>
              </p:ext>
            </p:extLst>
          </p:nvPr>
        </p:nvGraphicFramePr>
        <p:xfrm>
          <a:off x="4419600" y="4143829"/>
          <a:ext cx="4648200" cy="271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390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Strategy-Structure </a:t>
            </a:r>
            <a:r>
              <a:rPr lang="en-US" sz="4400" dirty="0"/>
              <a:t>Relationships</a:t>
            </a:r>
          </a:p>
        </p:txBody>
      </p:sp>
      <p:pic>
        <p:nvPicPr>
          <p:cNvPr id="4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5" r="39737" b="90668"/>
          <a:stretch/>
        </p:blipFill>
        <p:spPr bwMode="auto">
          <a:xfrm>
            <a:off x="3505200" y="1649023"/>
            <a:ext cx="2070103" cy="78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59656" r="40551" b="31007"/>
          <a:stretch/>
        </p:blipFill>
        <p:spPr bwMode="auto">
          <a:xfrm>
            <a:off x="3529386" y="4495800"/>
            <a:ext cx="2011333" cy="80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30042" r="40551" b="60178"/>
          <a:stretch/>
        </p:blipFill>
        <p:spPr bwMode="auto">
          <a:xfrm>
            <a:off x="3512093" y="2971800"/>
            <a:ext cx="2045920" cy="85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2" t="89248" r="40551" b="1425"/>
          <a:stretch/>
        </p:blipFill>
        <p:spPr bwMode="auto">
          <a:xfrm>
            <a:off x="3529386" y="5961427"/>
            <a:ext cx="2045918" cy="8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6" r="76739" b="44678"/>
          <a:stretch/>
        </p:blipFill>
        <p:spPr bwMode="auto">
          <a:xfrm>
            <a:off x="1" y="3556974"/>
            <a:ext cx="2035629" cy="8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2" t="44938" b="45014"/>
          <a:stretch/>
        </p:blipFill>
        <p:spPr bwMode="auto">
          <a:xfrm>
            <a:off x="7075092" y="3556974"/>
            <a:ext cx="2083860" cy="71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6739" b="15681"/>
          <a:stretch/>
        </p:blipFill>
        <p:spPr bwMode="auto">
          <a:xfrm>
            <a:off x="0" y="5209478"/>
            <a:ext cx="2035630" cy="75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2" t="74262" b="15667"/>
          <a:stretch/>
        </p:blipFill>
        <p:spPr bwMode="auto">
          <a:xfrm>
            <a:off x="7060140" y="5286888"/>
            <a:ext cx="2078538" cy="71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des30417_1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9430" r="68137" b="71029"/>
          <a:stretch/>
        </p:blipFill>
        <p:spPr bwMode="auto">
          <a:xfrm>
            <a:off x="130630" y="1641765"/>
            <a:ext cx="2155370" cy="133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4535053" y="2435005"/>
            <a:ext cx="5199" cy="536795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6" idx="0"/>
          </p:cNvCxnSpPr>
          <p:nvPr/>
        </p:nvCxnSpPr>
        <p:spPr>
          <a:xfrm>
            <a:off x="4535053" y="3831140"/>
            <a:ext cx="0" cy="66466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8" idx="0"/>
          </p:cNvCxnSpPr>
          <p:nvPr/>
        </p:nvCxnSpPr>
        <p:spPr>
          <a:xfrm>
            <a:off x="4535053" y="5302372"/>
            <a:ext cx="17292" cy="659055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5558013" y="3401470"/>
            <a:ext cx="1517079" cy="514864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1"/>
            <a:endCxn id="6" idx="3"/>
          </p:cNvCxnSpPr>
          <p:nvPr/>
        </p:nvCxnSpPr>
        <p:spPr>
          <a:xfrm flipH="1">
            <a:off x="5540719" y="3916334"/>
            <a:ext cx="1534373" cy="982752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2" idx="0"/>
          </p:cNvCxnSpPr>
          <p:nvPr/>
        </p:nvCxnSpPr>
        <p:spPr>
          <a:xfrm flipH="1">
            <a:off x="8099409" y="4275694"/>
            <a:ext cx="17613" cy="10111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1"/>
            <a:endCxn id="8" idx="3"/>
          </p:cNvCxnSpPr>
          <p:nvPr/>
        </p:nvCxnSpPr>
        <p:spPr>
          <a:xfrm flipH="1">
            <a:off x="5575304" y="5646115"/>
            <a:ext cx="1484836" cy="72502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1"/>
            <a:endCxn id="9" idx="3"/>
          </p:cNvCxnSpPr>
          <p:nvPr/>
        </p:nvCxnSpPr>
        <p:spPr>
          <a:xfrm flipH="1">
            <a:off x="2035630" y="3401470"/>
            <a:ext cx="1476463" cy="56192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8" idx="1"/>
          </p:cNvCxnSpPr>
          <p:nvPr/>
        </p:nvCxnSpPr>
        <p:spPr>
          <a:xfrm>
            <a:off x="2035630" y="5585453"/>
            <a:ext cx="1493756" cy="7856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6" idx="1"/>
          </p:cNvCxnSpPr>
          <p:nvPr/>
        </p:nvCxnSpPr>
        <p:spPr>
          <a:xfrm>
            <a:off x="2035630" y="3963393"/>
            <a:ext cx="1493756" cy="9356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11" idx="0"/>
          </p:cNvCxnSpPr>
          <p:nvPr/>
        </p:nvCxnSpPr>
        <p:spPr>
          <a:xfrm flipH="1">
            <a:off x="1017815" y="4369812"/>
            <a:ext cx="1" cy="83966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8200" y="2514600"/>
            <a:ext cx="419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Growth in revenues and employees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562600" y="3090446"/>
            <a:ext cx="209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Vertical Integration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6574" y="4444425"/>
            <a:ext cx="130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Increase relatedness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19748" y="5410200"/>
            <a:ext cx="260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2020" y="4495800"/>
            <a:ext cx="1572980" cy="58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057900" y="45206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581400" y="3846464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866900" y="29966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Unrelated diversification 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603798" y="4486736"/>
            <a:ext cx="1572980" cy="58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International expansion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019800" y="61208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Related diversification 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2774" y="6044625"/>
            <a:ext cx="130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Increase relatedness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03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038600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+mn-lt"/>
              </a:rPr>
              <a:t>A. </a:t>
            </a:r>
            <a:r>
              <a:rPr lang="en-US" sz="2600" dirty="0" smtClean="0">
                <a:latin typeface="+mn-lt"/>
              </a:rPr>
              <a:t>Action plans are submitted by lower level managers.</a:t>
            </a:r>
            <a:endParaRPr lang="en-US" sz="26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783681"/>
            <a:ext cx="8458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600" dirty="0" smtClean="0">
                <a:latin typeface="+mn-lt"/>
              </a:rPr>
              <a:t>The “traditional” approach to strategic control is sequential. Which of the following is </a:t>
            </a:r>
            <a:r>
              <a:rPr lang="en-US" sz="2600" i="1" dirty="0" smtClean="0">
                <a:latin typeface="+mn-lt"/>
              </a:rPr>
              <a:t>not</a:t>
            </a:r>
            <a:r>
              <a:rPr lang="en-US" sz="2600" dirty="0" smtClean="0">
                <a:latin typeface="+mn-lt"/>
              </a:rPr>
              <a:t> one of the steps in the sequence? </a:t>
            </a:r>
            <a:br>
              <a:rPr lang="en-US" sz="26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B.</a:t>
            </a:r>
            <a:r>
              <a:rPr lang="en-US" sz="2600" dirty="0" smtClean="0">
                <a:latin typeface="+mn-lt"/>
              </a:rPr>
              <a:t> Performance is measured against the predetermined goal.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C.</a:t>
            </a:r>
            <a:r>
              <a:rPr lang="en-US" sz="2600" dirty="0" smtClean="0">
                <a:latin typeface="+mn-lt"/>
              </a:rPr>
              <a:t> Strategies are implemented.</a:t>
            </a:r>
            <a:br>
              <a:rPr lang="en-US" sz="2600" dirty="0" smtClean="0">
                <a:latin typeface="+mn-lt"/>
              </a:rPr>
            </a:br>
            <a:r>
              <a:rPr lang="en-US" sz="2600" b="1" dirty="0" smtClean="0">
                <a:latin typeface="+mn-lt"/>
              </a:rPr>
              <a:t>D. </a:t>
            </a:r>
            <a:r>
              <a:rPr lang="en-US" sz="2600" dirty="0" smtClean="0">
                <a:latin typeface="+mn-lt"/>
              </a:rPr>
              <a:t>Strategies are formulated and top management sets goals.</a:t>
            </a:r>
            <a:endParaRPr kumimoji="0" lang="en-US" altLang="ja-JP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99348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Organizational Structure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132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a firm selling product in the U.S. with low level of diversification</a:t>
            </a:r>
            <a:endParaRPr lang="en-US" dirty="0"/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For a firm </a:t>
            </a:r>
            <a:r>
              <a:rPr lang="en-US" dirty="0" smtClean="0"/>
              <a:t>selling product in the U.S. with </a:t>
            </a:r>
            <a:r>
              <a:rPr lang="en-US" dirty="0"/>
              <a:t>high level of </a:t>
            </a:r>
            <a:r>
              <a:rPr lang="en-US" dirty="0" smtClean="0"/>
              <a:t>diversification (a </a:t>
            </a:r>
            <a:r>
              <a:rPr lang="en-US" dirty="0"/>
              <a:t>large number of </a:t>
            </a:r>
            <a:r>
              <a:rPr lang="en-US" dirty="0" smtClean="0"/>
              <a:t>unrelated products)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a firm selling its products in both North America and Europe and narrow lines of products 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For a firm having subsidiaries in North America, Latin America, Asia and Europe and </a:t>
            </a:r>
            <a:r>
              <a:rPr lang="en-US" dirty="0" smtClean="0"/>
              <a:t>broad </a:t>
            </a:r>
            <a:r>
              <a:rPr lang="en-US" dirty="0"/>
              <a:t>lines of products </a:t>
            </a:r>
            <a:r>
              <a:rPr lang="en-US" dirty="0" smtClean="0"/>
              <a:t>(unrelated diversification) 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141824">
            <a:off x="-294184" y="381000"/>
            <a:ext cx="30479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Exercise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1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896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B.</a:t>
            </a:r>
            <a:r>
              <a:rPr lang="en-US" sz="2800" dirty="0" smtClean="0">
                <a:latin typeface="+mn-lt"/>
              </a:rPr>
              <a:t> is the organization “doing the right things”?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048000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Informational control systems ask 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A.</a:t>
            </a:r>
            <a:r>
              <a:rPr lang="en-US" sz="2800" dirty="0" smtClean="0">
                <a:latin typeface="+mn-lt"/>
              </a:rPr>
              <a:t> is the organization “doing things right”?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C. </a:t>
            </a:r>
            <a:r>
              <a:rPr lang="en-US" sz="2800" dirty="0" smtClean="0">
                <a:latin typeface="+mn-lt"/>
              </a:rPr>
              <a:t>are rules and regulations being followed as information is processed?</a:t>
            </a:r>
            <a:br>
              <a:rPr lang="en-US" sz="2800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D.</a:t>
            </a:r>
            <a:r>
              <a:rPr lang="en-US" sz="2800" dirty="0" smtClean="0">
                <a:latin typeface="+mn-lt"/>
              </a:rPr>
              <a:t> is the organization's environment a necessary and sufficient condition for success?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858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6191013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997714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n-lt"/>
              </a:rPr>
              <a:t>D.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Rules are </a:t>
            </a:r>
            <a:r>
              <a:rPr lang="en-US" altLang="ja-JP" sz="2200" dirty="0" smtClean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ssociated with high autonomy and often found in professional organizations.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579906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Culture, rewards and boundaries are the three levers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 for behavior control. Which of the following statements about these levers is NOT </a:t>
            </a:r>
            <a:r>
              <a:rPr kumimoji="0" lang="en-US" altLang="ja-JP" sz="2200" b="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true?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Rewards refer to the use of performance-based incentive systems to motivate </a:t>
            </a:r>
            <a:r>
              <a:rPr lang="en-US" sz="2200" dirty="0" smtClean="0">
                <a:latin typeface="+mn-lt"/>
              </a:rPr>
              <a:t>while boundaries refer to written and explicit guidelines that provide external constraints on behavior.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B.</a:t>
            </a:r>
            <a:r>
              <a:rPr kumimoji="0" lang="en-US" altLang="ja-JP" sz="22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Rewards are </a:t>
            </a:r>
            <a:r>
              <a:rPr lang="en-US" sz="2200" dirty="0" smtClean="0">
                <a:latin typeface="+mn-lt"/>
              </a:rPr>
              <a:t>most appropriate in organizations </a:t>
            </a: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pursuing unrelated diversification strategies</a:t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b="1" dirty="0" smtClean="0">
                <a:latin typeface="+mn-lt"/>
                <a:ea typeface="MS Mincho" pitchFamily="49" charset="-128"/>
                <a:cs typeface="Times New Roman" pitchFamily="18" charset="0"/>
              </a:rPr>
              <a:t>C. </a:t>
            </a:r>
            <a:r>
              <a:rPr lang="en-US" sz="2200" dirty="0" smtClean="0">
                <a:latin typeface="+mn-lt"/>
              </a:rPr>
              <a:t>Culture refers to a system of unwritten rules that forms an internalized influence over behavior </a:t>
            </a:r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7" name="Picture 6" descr="holdiing 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609600"/>
            <a:ext cx="1543050" cy="20574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3716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7227476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138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The Building Blocks of Organizational 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2688931"/>
            <a:ext cx="2590800" cy="16383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Division of Labor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process of splitting up a task into a series of smaller tasks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5256" y="4648200"/>
            <a:ext cx="2620834" cy="1523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Informal Linkages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 unofficial relationships such as personal friendships  and rivalries.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48400" y="2798537"/>
            <a:ext cx="2620834" cy="13572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Organizational Chart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diagram depicting a firm’s structure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860381"/>
            <a:ext cx="267569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Vertical and Horizontal Linkages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848600" cy="3779837"/>
          </a:xfrm>
        </p:spPr>
        <p:txBody>
          <a:bodyPr/>
          <a:lstStyle/>
          <a:p>
            <a:r>
              <a:rPr lang="en-US" b="1" u="sng" dirty="0" smtClean="0"/>
              <a:t>Formalized patters of interactions that link a firm’s tasks, technologies and people</a:t>
            </a:r>
            <a:endParaRPr lang="en-US" b="1" u="sng" dirty="0" smtClean="0"/>
          </a:p>
          <a:p>
            <a:endParaRPr lang="en-US" sz="800" dirty="0"/>
          </a:p>
          <a:p>
            <a:r>
              <a:rPr lang="en-US" dirty="0"/>
              <a:t>Structure provides a means of balancing two conflicting forces</a:t>
            </a:r>
          </a:p>
          <a:p>
            <a:pPr lvl="1"/>
            <a:r>
              <a:rPr lang="en-US" dirty="0"/>
              <a:t>Need for the division of tasks into meaningful </a:t>
            </a:r>
            <a:r>
              <a:rPr lang="en-US" dirty="0" smtClean="0"/>
              <a:t>groupings </a:t>
            </a:r>
            <a:r>
              <a:rPr lang="en-US" b="1" u="sng" dirty="0" smtClean="0"/>
              <a:t>(differentiation)</a:t>
            </a:r>
            <a:endParaRPr lang="en-US" b="1" u="sng" dirty="0"/>
          </a:p>
          <a:p>
            <a:pPr lvl="1"/>
            <a:r>
              <a:rPr lang="en-US" dirty="0"/>
              <a:t>Need to integrate the groupings for efficiency and </a:t>
            </a:r>
            <a:r>
              <a:rPr lang="en-US" dirty="0" smtClean="0"/>
              <a:t>effectiveness 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intergration</a:t>
            </a:r>
            <a:r>
              <a:rPr lang="en-US" b="1" u="sng" dirty="0" smtClean="0"/>
              <a:t>)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Vertical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2763"/>
            <a:ext cx="7924800" cy="4389437"/>
          </a:xfrm>
        </p:spPr>
        <p:txBody>
          <a:bodyPr/>
          <a:lstStyle/>
          <a:p>
            <a:r>
              <a:rPr lang="en-US" dirty="0" smtClean="0"/>
              <a:t>Specify the reporting relationships that link people, tasks, and functions at all levels of a firm. </a:t>
            </a:r>
          </a:p>
          <a:p>
            <a:pPr lvl="1"/>
            <a:r>
              <a:rPr lang="en-US" b="1" u="sng" dirty="0" smtClean="0"/>
              <a:t>Tall</a:t>
            </a:r>
            <a:r>
              <a:rPr lang="en-US" dirty="0" smtClean="0"/>
              <a:t> </a:t>
            </a:r>
            <a:r>
              <a:rPr lang="en-US" dirty="0"/>
              <a:t>structure vs. </a:t>
            </a:r>
            <a:r>
              <a:rPr lang="en-US" b="1" u="sng" dirty="0" smtClean="0"/>
              <a:t>Flat</a:t>
            </a:r>
            <a:r>
              <a:rPr lang="en-US" dirty="0" smtClean="0"/>
              <a:t> </a:t>
            </a:r>
            <a:r>
              <a:rPr lang="en-US" dirty="0"/>
              <a:t>structure </a:t>
            </a:r>
            <a:r>
              <a:rPr lang="en-US" sz="2000" dirty="0" smtClean="0"/>
              <a:t>(number </a:t>
            </a:r>
            <a:r>
              <a:rPr lang="en-US" sz="2000" dirty="0"/>
              <a:t>of hierarchical levels and span of </a:t>
            </a:r>
            <a:r>
              <a:rPr lang="en-US" sz="2000" dirty="0" smtClean="0"/>
              <a:t>control)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u="sng" dirty="0" smtClean="0"/>
              <a:t>Centralization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b="1" u="sng" dirty="0" smtClean="0"/>
              <a:t>Decentralization</a:t>
            </a:r>
            <a:r>
              <a:rPr lang="en-US" dirty="0" smtClean="0"/>
              <a:t> </a:t>
            </a:r>
            <a:r>
              <a:rPr lang="en-US" sz="2000" dirty="0" smtClean="0"/>
              <a:t>(distribution </a:t>
            </a:r>
            <a:r>
              <a:rPr lang="en-US" sz="2000" dirty="0"/>
              <a:t>of decision-making </a:t>
            </a:r>
            <a:r>
              <a:rPr lang="en-US" sz="2000" dirty="0" smtClean="0"/>
              <a:t>authority)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67200" y="5033088"/>
            <a:ext cx="3124200" cy="1520111"/>
            <a:chOff x="4876800" y="4876800"/>
            <a:chExt cx="3124200" cy="1676400"/>
          </a:xfrm>
        </p:grpSpPr>
        <p:sp>
          <p:nvSpPr>
            <p:cNvPr id="5" name="Isosceles Triangle 4"/>
            <p:cNvSpPr/>
            <p:nvPr/>
          </p:nvSpPr>
          <p:spPr>
            <a:xfrm>
              <a:off x="4876800" y="4876800"/>
              <a:ext cx="3124200" cy="1647372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95900" y="6096000"/>
              <a:ext cx="22479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53100" y="5562600"/>
              <a:ext cx="13335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484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8400" y="568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51493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1200" y="4267200"/>
            <a:ext cx="1981200" cy="2297668"/>
            <a:chOff x="1905000" y="4038600"/>
            <a:chExt cx="1676400" cy="2514600"/>
          </a:xfrm>
        </p:grpSpPr>
        <p:sp>
          <p:nvSpPr>
            <p:cNvPr id="4" name="Isosceles Triangle 3"/>
            <p:cNvSpPr/>
            <p:nvPr/>
          </p:nvSpPr>
          <p:spPr>
            <a:xfrm>
              <a:off x="1905000" y="4038600"/>
              <a:ext cx="1676400" cy="2514600"/>
            </a:xfrm>
            <a:prstGeom prst="triangle">
              <a:avLst/>
            </a:prstGeom>
            <a:ln>
              <a:noFill/>
            </a:ln>
            <a:effectLst>
              <a:outerShdw blurRad="50800" dist="88900" dir="2700000" algn="tl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14600" y="4724400"/>
              <a:ext cx="4572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22286" y="5181600"/>
              <a:ext cx="801914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09800" y="5689600"/>
              <a:ext cx="10668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28372" y="6172200"/>
              <a:ext cx="1400628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5269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57004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90800" y="4812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447800" y="5033089"/>
            <a:ext cx="0" cy="1493788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48600" y="4974124"/>
            <a:ext cx="0" cy="157907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782" y="4616603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4583668"/>
            <a:ext cx="14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Reporting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6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Horizontal Differentiation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1524000"/>
          </a:xfrm>
        </p:spPr>
        <p:txBody>
          <a:bodyPr/>
          <a:lstStyle/>
          <a:p>
            <a:r>
              <a:rPr lang="en-US" dirty="0" smtClean="0"/>
              <a:t>Group people and tasks into functions and divisions</a:t>
            </a:r>
          </a:p>
          <a:p>
            <a:pPr lvl="1"/>
            <a:r>
              <a:rPr lang="en-US" dirty="0" smtClean="0"/>
              <a:t>Simple structure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7600" y="2895600"/>
            <a:ext cx="5029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Divisional structure</a:t>
            </a:r>
          </a:p>
          <a:p>
            <a:pPr lvl="1"/>
            <a:r>
              <a:rPr lang="en-US" dirty="0" smtClean="0"/>
              <a:t>Matrix structure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" y="4457700"/>
            <a:ext cx="7333343" cy="1825171"/>
            <a:chOff x="914400" y="4457700"/>
            <a:chExt cx="7333343" cy="1825171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4457700"/>
              <a:ext cx="7333343" cy="1825171"/>
              <a:chOff x="743857" y="4457700"/>
              <a:chExt cx="7714343" cy="1839686"/>
            </a:xfrm>
          </p:grpSpPr>
          <p:pic>
            <p:nvPicPr>
              <p:cNvPr id="1030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743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3410857" y="4457700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http://www.danpontefract.com/images/reciprocity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3" t="8127" r="8951" b="8063"/>
              <a:stretch/>
            </p:blipFill>
            <p:spPr bwMode="auto">
              <a:xfrm>
                <a:off x="6079948" y="4472215"/>
                <a:ext cx="2378252" cy="1825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/>
            <p:cNvCxnSpPr/>
            <p:nvPr/>
          </p:nvCxnSpPr>
          <p:spPr>
            <a:xfrm>
              <a:off x="32766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4457700"/>
              <a:ext cx="0" cy="1825171"/>
            </a:xfrm>
            <a:prstGeom prst="line">
              <a:avLst/>
            </a:prstGeom>
            <a:ln w="317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9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Simple Structure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3963987"/>
          </a:xfrm>
          <a:noFill/>
          <a:ln/>
        </p:spPr>
        <p:txBody>
          <a:bodyPr/>
          <a:lstStyle/>
          <a:p>
            <a:r>
              <a:rPr lang="en-US" dirty="0" smtClean="0"/>
              <a:t>Simple structure is the oldest and most common organizational form</a:t>
            </a:r>
          </a:p>
          <a:p>
            <a:pPr lvl="1"/>
            <a:r>
              <a:rPr lang="en-US" dirty="0" smtClean="0"/>
              <a:t>Staff serve as an extension of the top executive’s personality</a:t>
            </a:r>
          </a:p>
          <a:p>
            <a:pPr lvl="1"/>
            <a:r>
              <a:rPr lang="en-US" dirty="0" smtClean="0"/>
              <a:t>Highly informal</a:t>
            </a:r>
          </a:p>
          <a:p>
            <a:pPr lvl="1"/>
            <a:r>
              <a:rPr lang="en-US" dirty="0" smtClean="0"/>
              <a:t>Coordination of tasks by direct supervision</a:t>
            </a:r>
          </a:p>
          <a:p>
            <a:pPr lvl="1"/>
            <a:r>
              <a:rPr lang="en-US" dirty="0" smtClean="0"/>
              <a:t>Decision making is highly centralized</a:t>
            </a:r>
          </a:p>
          <a:p>
            <a:pPr lvl="1"/>
            <a:r>
              <a:rPr lang="en-US" dirty="0" smtClean="0"/>
              <a:t>Little specialization of tasks, few rules and regulations, informal evaluation and reward system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885</Words>
  <Application>Microsoft Office PowerPoint</Application>
  <PresentationFormat>On-screen Show (4:3)</PresentationFormat>
  <Paragraphs>155</Paragraphs>
  <Slides>20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Constantia</vt:lpstr>
      <vt:lpstr>HGP明朝E</vt:lpstr>
      <vt:lpstr>MS Mincho</vt:lpstr>
      <vt:lpstr>Tahoma</vt:lpstr>
      <vt:lpstr>Times New Roman</vt:lpstr>
      <vt:lpstr>Wingdings</vt:lpstr>
      <vt:lpstr>Wingdings 2</vt:lpstr>
      <vt:lpstr>Flow</vt:lpstr>
      <vt:lpstr>Creating Effective Organizational Designs - 1</vt:lpstr>
      <vt:lpstr>QUESTION</vt:lpstr>
      <vt:lpstr>QUESTION</vt:lpstr>
      <vt:lpstr>QUESTION</vt:lpstr>
      <vt:lpstr>The Building Blocks of Organizational Structure</vt:lpstr>
      <vt:lpstr>Organizational Structure</vt:lpstr>
      <vt:lpstr>Vertical Differentiation</vt:lpstr>
      <vt:lpstr>Horizontal Differentiation</vt:lpstr>
      <vt:lpstr>Simple Structure</vt:lpstr>
      <vt:lpstr>Functional Structure</vt:lpstr>
      <vt:lpstr>Functional Structure</vt:lpstr>
      <vt:lpstr>Divisional Structure</vt:lpstr>
      <vt:lpstr>Divisional Structure</vt:lpstr>
      <vt:lpstr>Divisional Structure</vt:lpstr>
      <vt:lpstr>Variations of Divisional Structure</vt:lpstr>
      <vt:lpstr>Matrix Structure</vt:lpstr>
      <vt:lpstr>Matrix Structure</vt:lpstr>
      <vt:lpstr>Structure for International Operations</vt:lpstr>
      <vt:lpstr>Strategy-Structure Relationships</vt:lpstr>
      <vt:lpstr>Organizational Structure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466</cp:revision>
  <dcterms:created xsi:type="dcterms:W3CDTF">2006-08-16T00:00:00Z</dcterms:created>
  <dcterms:modified xsi:type="dcterms:W3CDTF">2015-11-18T20:06:38Z</dcterms:modified>
</cp:coreProperties>
</file>