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Urdaneta" userId="452e9f5b8ecac074" providerId="LiveId" clId="{828CBFAA-8F2F-485A-801A-59C54FBF7892}"/>
    <pc:docChg chg="custSel modSld">
      <pc:chgData name="Jose Urdaneta" userId="452e9f5b8ecac074" providerId="LiveId" clId="{828CBFAA-8F2F-485A-801A-59C54FBF7892}" dt="2019-02-27T19:35:09.107" v="29" actId="6549"/>
      <pc:docMkLst>
        <pc:docMk/>
      </pc:docMkLst>
      <pc:sldChg chg="modSp">
        <pc:chgData name="Jose Urdaneta" userId="452e9f5b8ecac074" providerId="LiveId" clId="{828CBFAA-8F2F-485A-801A-59C54FBF7892}" dt="2019-02-27T19:02:55.440" v="19" actId="20577"/>
        <pc:sldMkLst>
          <pc:docMk/>
          <pc:sldMk cId="1574717637" sldId="258"/>
        </pc:sldMkLst>
        <pc:spChg chg="mod">
          <ac:chgData name="Jose Urdaneta" userId="452e9f5b8ecac074" providerId="LiveId" clId="{828CBFAA-8F2F-485A-801A-59C54FBF7892}" dt="2019-02-27T19:02:55.440" v="19" actId="20577"/>
          <ac:spMkLst>
            <pc:docMk/>
            <pc:sldMk cId="1574717637" sldId="258"/>
            <ac:spMk id="3" creationId="{3C43ACD0-BCC7-4CC6-BD4E-F0D7DA8B8E0D}"/>
          </ac:spMkLst>
        </pc:spChg>
      </pc:sldChg>
      <pc:sldChg chg="modSp">
        <pc:chgData name="Jose Urdaneta" userId="452e9f5b8ecac074" providerId="LiveId" clId="{828CBFAA-8F2F-485A-801A-59C54FBF7892}" dt="2019-02-27T19:35:09.107" v="29" actId="6549"/>
        <pc:sldMkLst>
          <pc:docMk/>
          <pc:sldMk cId="1805837357" sldId="263"/>
        </pc:sldMkLst>
        <pc:spChg chg="mod">
          <ac:chgData name="Jose Urdaneta" userId="452e9f5b8ecac074" providerId="LiveId" clId="{828CBFAA-8F2F-485A-801A-59C54FBF7892}" dt="2019-02-27T19:35:09.107" v="29" actId="6549"/>
          <ac:spMkLst>
            <pc:docMk/>
            <pc:sldMk cId="1805837357" sldId="263"/>
            <ac:spMk id="3" creationId="{EA545AB5-E17A-46AC-B184-A1E96037A4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F3D8-BDA2-4BE5-860D-7AEA379F5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LaunchCode</a:t>
            </a:r>
            <a:br>
              <a:rPr lang="en-US" cap="none" dirty="0"/>
            </a:br>
            <a:r>
              <a:rPr lang="en-US" cap="none" dirty="0"/>
              <a:t>Liftoff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2AC1-397B-4F32-8553-C7B38F82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Urdaneta</a:t>
            </a:r>
          </a:p>
        </p:txBody>
      </p:sp>
    </p:spTree>
    <p:extLst>
      <p:ext uri="{BB962C8B-B14F-4D97-AF65-F5344CB8AC3E}">
        <p14:creationId xmlns:p14="http://schemas.microsoft.com/office/powerpoint/2010/main" val="26043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390A-B019-4A3C-9671-FA46894E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8DA3-A797-4126-8FEF-B4325AD6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and project goals</a:t>
            </a:r>
          </a:p>
          <a:p>
            <a:r>
              <a:rPr lang="en-US" dirty="0"/>
              <a:t>Project Features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Code metrics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FE78-CCD7-4A05-BEE6-C874ACD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Overview and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ACD0-BCC7-4CC6-BD4E-F0D7DA8B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Web site for small to medium schools for the administration and control of evaluation plans and student grading.</a:t>
            </a:r>
          </a:p>
          <a:p>
            <a:pPr lvl="1"/>
            <a:r>
              <a:rPr lang="en-US" dirty="0"/>
              <a:t>This web application allows teachers to entry, save, modify and review the evaluation schedules for their assigned subjects and to grade the students according to the evaluation plans.</a:t>
            </a:r>
          </a:p>
          <a:p>
            <a:pPr lvl="1"/>
            <a:r>
              <a:rPr lang="en-US" dirty="0"/>
              <a:t> Students are able to see their grades using this web app.</a:t>
            </a:r>
          </a:p>
          <a:p>
            <a:pPr lvl="1"/>
            <a:r>
              <a:rPr lang="en-US" dirty="0"/>
              <a:t>A special user, the registrar, is able to entry data about hired teachers and to make the enrollment of students.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The main goal for the development of this web application was to gain new knowledge about several technologies and plunge deeper in the Spring Boot framework.</a:t>
            </a:r>
          </a:p>
        </p:txBody>
      </p:sp>
    </p:spTree>
    <p:extLst>
      <p:ext uri="{BB962C8B-B14F-4D97-AF65-F5344CB8AC3E}">
        <p14:creationId xmlns:p14="http://schemas.microsoft.com/office/powerpoint/2010/main" val="15747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067-ED2A-4D56-95C6-6C730C9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20C5-B8F7-4EEB-AA6E-D69ADE9F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(3) different kinds of users: students, teachers and registrars.</a:t>
            </a:r>
          </a:p>
          <a:p>
            <a:r>
              <a:rPr lang="en-US" dirty="0"/>
              <a:t>There is a user registration to the web site (except for registrars who are registered by the web app administrator).</a:t>
            </a:r>
          </a:p>
          <a:p>
            <a:r>
              <a:rPr lang="en-US" dirty="0"/>
              <a:t>Data visualization for students.</a:t>
            </a:r>
          </a:p>
          <a:p>
            <a:r>
              <a:rPr lang="en-US" dirty="0"/>
              <a:t>Data entry and visualization for teachers and registrars.</a:t>
            </a:r>
          </a:p>
          <a:p>
            <a:r>
              <a:rPr lang="en-US" dirty="0"/>
              <a:t>It’s a basic CRUD web application with a thin layer of business rules hard coded in the app itself.</a:t>
            </a:r>
          </a:p>
        </p:txBody>
      </p:sp>
    </p:spTree>
    <p:extLst>
      <p:ext uri="{BB962C8B-B14F-4D97-AF65-F5344CB8AC3E}">
        <p14:creationId xmlns:p14="http://schemas.microsoft.com/office/powerpoint/2010/main" val="17203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393-C239-4B0A-B51B-5D902010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C369-33DC-4B43-8B8C-EE1D221D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Spring Boot, Thymeleaf and JPA</a:t>
            </a:r>
          </a:p>
          <a:p>
            <a:r>
              <a:rPr lang="en-US" dirty="0"/>
              <a:t>HTML, CSS, 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IntelliJ IDEA</a:t>
            </a:r>
          </a:p>
          <a:p>
            <a:r>
              <a:rPr lang="en-US" dirty="0"/>
              <a:t>VSCode</a:t>
            </a:r>
          </a:p>
          <a:p>
            <a:r>
              <a:rPr lang="en-US" dirty="0"/>
              <a:t>MySQL Workbench</a:t>
            </a:r>
          </a:p>
          <a:p>
            <a:r>
              <a:rPr lang="en-US" dirty="0"/>
              <a:t>Git, GitHub, Stack Overflow, W3Schools, Baeldung and 100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9E1F-B104-4728-8B4C-4A54F90E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5AB5-E17A-46AC-B184-A1E96037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(6) packages</a:t>
            </a:r>
          </a:p>
          <a:p>
            <a:r>
              <a:rPr lang="en-US" dirty="0"/>
              <a:t>(48) classes</a:t>
            </a:r>
          </a:p>
          <a:p>
            <a:r>
              <a:rPr lang="en-US" dirty="0"/>
              <a:t>(1666) lines of Java code and about (500) lines of JavaScript</a:t>
            </a:r>
          </a:p>
          <a:p>
            <a:r>
              <a:rPr lang="en-US" dirty="0"/>
              <a:t>(4) Web and (1) Rest controller classes.</a:t>
            </a:r>
          </a:p>
          <a:p>
            <a:r>
              <a:rPr lang="en-US" dirty="0"/>
              <a:t>Using the CODEMR plugin for IntelliJ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ADC9-2457-4130-8E11-3623E700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932" y="4698755"/>
            <a:ext cx="4013674" cy="1507067"/>
          </a:xfrm>
        </p:spPr>
        <p:txBody>
          <a:bodyPr/>
          <a:lstStyle/>
          <a:p>
            <a:r>
              <a:rPr lang="en-US" cap="none" dirty="0"/>
              <a:t>CODEMR metrics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A18A4-199F-4C88-8563-393C0D61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62" y="-19203"/>
            <a:ext cx="2776194" cy="6877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D8E97-BBFC-49E1-AE7D-AFB61416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56" y="-19203"/>
            <a:ext cx="2776194" cy="4065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31369-45F9-4240-ACB6-C92E7E29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50" y="-28361"/>
            <a:ext cx="2893056" cy="40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9E1F-B104-4728-8B4C-4A54F90E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5AB5-E17A-46AC-B184-A1E96037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took about 120 hours of development, of which probably 80% of the time was dedicated to conceptualization and learning. The rest of time was spent for coding, testing and debugging.</a:t>
            </a:r>
          </a:p>
          <a:p>
            <a:r>
              <a:rPr lang="en-US" dirty="0"/>
              <a:t>From the prospective of learning, I ended with a better understanding of the Spring Framework, JPA and Thymeleaf; I learned a new language (JavaScript) and I got my hands dirty with things like DOM, RESTful API development.</a:t>
            </a:r>
          </a:p>
          <a:p>
            <a:r>
              <a:rPr lang="en-US" dirty="0"/>
              <a:t>I’m very pleased to say that the main goal was fully accomplished and I finished more confident about what I would be able to achieve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8058373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403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LaunchCode Liftoff Final Project</vt:lpstr>
      <vt:lpstr>Agenda</vt:lpstr>
      <vt:lpstr>Overview and project goals</vt:lpstr>
      <vt:lpstr>Project features</vt:lpstr>
      <vt:lpstr>Technologies used</vt:lpstr>
      <vt:lpstr>Code metrics</vt:lpstr>
      <vt:lpstr>CODEMR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 Final Project</dc:title>
  <dc:creator>Jose Urdaneta</dc:creator>
  <cp:lastModifiedBy>Jose Urdaneta</cp:lastModifiedBy>
  <cp:revision>9</cp:revision>
  <dcterms:created xsi:type="dcterms:W3CDTF">2019-02-27T17:04:12Z</dcterms:created>
  <dcterms:modified xsi:type="dcterms:W3CDTF">2019-02-27T19:35:18Z</dcterms:modified>
</cp:coreProperties>
</file>