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123D7-0F26-4BFB-ABBB-E03DFE7E4035}" v="8" dt="2019-02-27T20:10:10.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Urdaneta" userId="452e9f5b8ecac074" providerId="LiveId" clId="{01C08A57-66FD-40EF-93A1-345A182D8CE9}"/>
    <pc:docChg chg="custSel modSld">
      <pc:chgData name="Jose Urdaneta" userId="452e9f5b8ecac074" providerId="LiveId" clId="{01C08A57-66FD-40EF-93A1-345A182D8CE9}" dt="2019-02-27T20:10:00.070" v="1410" actId="14100"/>
      <pc:docMkLst>
        <pc:docMk/>
      </pc:docMkLst>
      <pc:sldChg chg="modSp">
        <pc:chgData name="Jose Urdaneta" userId="452e9f5b8ecac074" providerId="LiveId" clId="{01C08A57-66FD-40EF-93A1-345A182D8CE9}" dt="2019-02-27T20:10:00.070" v="1410" actId="14100"/>
        <pc:sldMkLst>
          <pc:docMk/>
          <pc:sldMk cId="0" sldId="256"/>
        </pc:sldMkLst>
        <pc:spChg chg="mod">
          <ac:chgData name="Jose Urdaneta" userId="452e9f5b8ecac074" providerId="LiveId" clId="{01C08A57-66FD-40EF-93A1-345A182D8CE9}" dt="2019-02-27T20:10:00.070" v="1410" actId="14100"/>
          <ac:spMkLst>
            <pc:docMk/>
            <pc:sldMk cId="0" sldId="256"/>
            <ac:spMk id="59" creationId="{00000000-0000-0000-0000-000000000000}"/>
          </ac:spMkLst>
        </pc:spChg>
      </pc:sldChg>
      <pc:sldChg chg="modSp">
        <pc:chgData name="Jose Urdaneta" userId="452e9f5b8ecac074" providerId="LiveId" clId="{01C08A57-66FD-40EF-93A1-345A182D8CE9}" dt="2019-02-27T19:45:41.943" v="17" actId="20577"/>
        <pc:sldMkLst>
          <pc:docMk/>
          <pc:sldMk cId="0" sldId="257"/>
        </pc:sldMkLst>
        <pc:spChg chg="mod">
          <ac:chgData name="Jose Urdaneta" userId="452e9f5b8ecac074" providerId="LiveId" clId="{01C08A57-66FD-40EF-93A1-345A182D8CE9}" dt="2019-02-27T19:44:21.433" v="3" actId="1076"/>
          <ac:spMkLst>
            <pc:docMk/>
            <pc:sldMk cId="0" sldId="257"/>
            <ac:spMk id="65" creationId="{00000000-0000-0000-0000-000000000000}"/>
          </ac:spMkLst>
        </pc:spChg>
        <pc:spChg chg="mod">
          <ac:chgData name="Jose Urdaneta" userId="452e9f5b8ecac074" providerId="LiveId" clId="{01C08A57-66FD-40EF-93A1-345A182D8CE9}" dt="2019-02-27T19:45:41.943" v="17" actId="20577"/>
          <ac:spMkLst>
            <pc:docMk/>
            <pc:sldMk cId="0" sldId="257"/>
            <ac:spMk id="66" creationId="{00000000-0000-0000-0000-000000000000}"/>
          </ac:spMkLst>
        </pc:spChg>
      </pc:sldChg>
      <pc:sldChg chg="modSp">
        <pc:chgData name="Jose Urdaneta" userId="452e9f5b8ecac074" providerId="LiveId" clId="{01C08A57-66FD-40EF-93A1-345A182D8CE9}" dt="2019-02-27T19:46:46.914" v="27" actId="20577"/>
        <pc:sldMkLst>
          <pc:docMk/>
          <pc:sldMk cId="0" sldId="258"/>
        </pc:sldMkLst>
        <pc:spChg chg="mod">
          <ac:chgData name="Jose Urdaneta" userId="452e9f5b8ecac074" providerId="LiveId" clId="{01C08A57-66FD-40EF-93A1-345A182D8CE9}" dt="2019-02-27T19:46:14.689" v="20" actId="1076"/>
          <ac:spMkLst>
            <pc:docMk/>
            <pc:sldMk cId="0" sldId="258"/>
            <ac:spMk id="71" creationId="{00000000-0000-0000-0000-000000000000}"/>
          </ac:spMkLst>
        </pc:spChg>
        <pc:spChg chg="mod">
          <ac:chgData name="Jose Urdaneta" userId="452e9f5b8ecac074" providerId="LiveId" clId="{01C08A57-66FD-40EF-93A1-345A182D8CE9}" dt="2019-02-27T19:46:46.914" v="27" actId="20577"/>
          <ac:spMkLst>
            <pc:docMk/>
            <pc:sldMk cId="0" sldId="258"/>
            <ac:spMk id="72" creationId="{00000000-0000-0000-0000-000000000000}"/>
          </ac:spMkLst>
        </pc:spChg>
      </pc:sldChg>
      <pc:sldChg chg="modSp">
        <pc:chgData name="Jose Urdaneta" userId="452e9f5b8ecac074" providerId="LiveId" clId="{01C08A57-66FD-40EF-93A1-345A182D8CE9}" dt="2019-02-27T19:52:57.648" v="586" actId="20577"/>
        <pc:sldMkLst>
          <pc:docMk/>
          <pc:sldMk cId="0" sldId="259"/>
        </pc:sldMkLst>
        <pc:spChg chg="mod">
          <ac:chgData name="Jose Urdaneta" userId="452e9f5b8ecac074" providerId="LiveId" clId="{01C08A57-66FD-40EF-93A1-345A182D8CE9}" dt="2019-02-27T19:51:12.904" v="439" actId="14100"/>
          <ac:spMkLst>
            <pc:docMk/>
            <pc:sldMk cId="0" sldId="259"/>
            <ac:spMk id="77" creationId="{00000000-0000-0000-0000-000000000000}"/>
          </ac:spMkLst>
        </pc:spChg>
        <pc:spChg chg="mod">
          <ac:chgData name="Jose Urdaneta" userId="452e9f5b8ecac074" providerId="LiveId" clId="{01C08A57-66FD-40EF-93A1-345A182D8CE9}" dt="2019-02-27T19:52:57.648" v="586" actId="20577"/>
          <ac:spMkLst>
            <pc:docMk/>
            <pc:sldMk cId="0" sldId="259"/>
            <ac:spMk id="78" creationId="{00000000-0000-0000-0000-000000000000}"/>
          </ac:spMkLst>
        </pc:spChg>
      </pc:sldChg>
      <pc:sldChg chg="addSp delSp modSp">
        <pc:chgData name="Jose Urdaneta" userId="452e9f5b8ecac074" providerId="LiveId" clId="{01C08A57-66FD-40EF-93A1-345A182D8CE9}" dt="2019-02-27T19:57:51.960" v="622" actId="1076"/>
        <pc:sldMkLst>
          <pc:docMk/>
          <pc:sldMk cId="0" sldId="260"/>
        </pc:sldMkLst>
        <pc:spChg chg="mod">
          <ac:chgData name="Jose Urdaneta" userId="452e9f5b8ecac074" providerId="LiveId" clId="{01C08A57-66FD-40EF-93A1-345A182D8CE9}" dt="2019-02-27T19:56:27.695" v="588" actId="14100"/>
          <ac:spMkLst>
            <pc:docMk/>
            <pc:sldMk cId="0" sldId="260"/>
            <ac:spMk id="83" creationId="{00000000-0000-0000-0000-000000000000}"/>
          </ac:spMkLst>
        </pc:spChg>
        <pc:spChg chg="del mod">
          <ac:chgData name="Jose Urdaneta" userId="452e9f5b8ecac074" providerId="LiveId" clId="{01C08A57-66FD-40EF-93A1-345A182D8CE9}" dt="2019-02-27T19:57:30.752" v="619" actId="478"/>
          <ac:spMkLst>
            <pc:docMk/>
            <pc:sldMk cId="0" sldId="260"/>
            <ac:spMk id="84" creationId="{00000000-0000-0000-0000-000000000000}"/>
          </ac:spMkLst>
        </pc:spChg>
        <pc:picChg chg="add mod">
          <ac:chgData name="Jose Urdaneta" userId="452e9f5b8ecac074" providerId="LiveId" clId="{01C08A57-66FD-40EF-93A1-345A182D8CE9}" dt="2019-02-27T19:57:51.960" v="622" actId="1076"/>
          <ac:picMkLst>
            <pc:docMk/>
            <pc:sldMk cId="0" sldId="260"/>
            <ac:picMk id="2" creationId="{66B9CE0C-39CC-473B-A7AA-7F615238F18A}"/>
          </ac:picMkLst>
        </pc:picChg>
      </pc:sldChg>
      <pc:sldChg chg="modSp">
        <pc:chgData name="Jose Urdaneta" userId="452e9f5b8ecac074" providerId="LiveId" clId="{01C08A57-66FD-40EF-93A1-345A182D8CE9}" dt="2019-02-27T20:00:32.588" v="778" actId="5793"/>
        <pc:sldMkLst>
          <pc:docMk/>
          <pc:sldMk cId="0" sldId="261"/>
        </pc:sldMkLst>
        <pc:spChg chg="mod">
          <ac:chgData name="Jose Urdaneta" userId="452e9f5b8ecac074" providerId="LiveId" clId="{01C08A57-66FD-40EF-93A1-345A182D8CE9}" dt="2019-02-27T19:59:36.432" v="709" actId="1076"/>
          <ac:spMkLst>
            <pc:docMk/>
            <pc:sldMk cId="0" sldId="261"/>
            <ac:spMk id="89" creationId="{00000000-0000-0000-0000-000000000000}"/>
          </ac:spMkLst>
        </pc:spChg>
        <pc:spChg chg="mod">
          <ac:chgData name="Jose Urdaneta" userId="452e9f5b8ecac074" providerId="LiveId" clId="{01C08A57-66FD-40EF-93A1-345A182D8CE9}" dt="2019-02-27T20:00:32.588" v="778" actId="5793"/>
          <ac:spMkLst>
            <pc:docMk/>
            <pc:sldMk cId="0" sldId="261"/>
            <ac:spMk id="90" creationId="{00000000-0000-0000-0000-000000000000}"/>
          </ac:spMkLst>
        </pc:spChg>
      </pc:sldChg>
      <pc:sldChg chg="modSp">
        <pc:chgData name="Jose Urdaneta" userId="452e9f5b8ecac074" providerId="LiveId" clId="{01C08A57-66FD-40EF-93A1-345A182D8CE9}" dt="2019-02-27T20:04:08.665" v="1074" actId="20577"/>
        <pc:sldMkLst>
          <pc:docMk/>
          <pc:sldMk cId="0" sldId="263"/>
        </pc:sldMkLst>
        <pc:spChg chg="mod">
          <ac:chgData name="Jose Urdaneta" userId="452e9f5b8ecac074" providerId="LiveId" clId="{01C08A57-66FD-40EF-93A1-345A182D8CE9}" dt="2019-02-27T20:04:08.665" v="1074" actId="20577"/>
          <ac:spMkLst>
            <pc:docMk/>
            <pc:sldMk cId="0" sldId="263"/>
            <ac:spMk id="101" creationId="{00000000-0000-0000-0000-000000000000}"/>
          </ac:spMkLst>
        </pc:spChg>
      </pc:sldChg>
      <pc:sldChg chg="addSp delSp modSp">
        <pc:chgData name="Jose Urdaneta" userId="452e9f5b8ecac074" providerId="LiveId" clId="{01C08A57-66FD-40EF-93A1-345A182D8CE9}" dt="2019-02-27T20:09:28.661" v="1409" actId="20577"/>
        <pc:sldMkLst>
          <pc:docMk/>
          <pc:sldMk cId="0" sldId="264"/>
        </pc:sldMkLst>
        <pc:spChg chg="add del">
          <ac:chgData name="Jose Urdaneta" userId="452e9f5b8ecac074" providerId="LiveId" clId="{01C08A57-66FD-40EF-93A1-345A182D8CE9}" dt="2019-02-27T20:07:01.367" v="1202"/>
          <ac:spMkLst>
            <pc:docMk/>
            <pc:sldMk cId="0" sldId="264"/>
            <ac:spMk id="2" creationId="{6F2BE7E1-59FB-4E95-B635-8BEF8649327E}"/>
          </ac:spMkLst>
        </pc:spChg>
        <pc:spChg chg="mod">
          <ac:chgData name="Jose Urdaneta" userId="452e9f5b8ecac074" providerId="LiveId" clId="{01C08A57-66FD-40EF-93A1-345A182D8CE9}" dt="2019-02-27T20:04:27.232" v="1076" actId="14100"/>
          <ac:spMkLst>
            <pc:docMk/>
            <pc:sldMk cId="0" sldId="264"/>
            <ac:spMk id="106" creationId="{00000000-0000-0000-0000-000000000000}"/>
          </ac:spMkLst>
        </pc:spChg>
        <pc:spChg chg="mod">
          <ac:chgData name="Jose Urdaneta" userId="452e9f5b8ecac074" providerId="LiveId" clId="{01C08A57-66FD-40EF-93A1-345A182D8CE9}" dt="2019-02-27T20:09:28.661" v="1409" actId="20577"/>
          <ac:spMkLst>
            <pc:docMk/>
            <pc:sldMk cId="0" sldId="264"/>
            <ac:spMk id="107" creationId="{00000000-0000-0000-0000-000000000000}"/>
          </ac:spMkLst>
        </pc:spChg>
      </pc:sldChg>
    </pc:docChg>
  </pc:docChgLst>
  <pc:docChgLst>
    <pc:chgData name="Jose Urdaneta" userId="452e9f5b8ecac074" providerId="LiveId" clId="{6BE123D7-0F26-4BFB-ABBB-E03DFE7E4035}"/>
    <pc:docChg chg="modSld">
      <pc:chgData name="Jose Urdaneta" userId="452e9f5b8ecac074" providerId="LiveId" clId="{6BE123D7-0F26-4BFB-ABBB-E03DFE7E4035}" dt="2019-02-28T00:08:08.490" v="19" actId="20577"/>
      <pc:docMkLst>
        <pc:docMk/>
      </pc:docMkLst>
      <pc:sldChg chg="modSp">
        <pc:chgData name="Jose Urdaneta" userId="452e9f5b8ecac074" providerId="LiveId" clId="{6BE123D7-0F26-4BFB-ABBB-E03DFE7E4035}" dt="2019-02-28T00:08:08.490" v="19" actId="20577"/>
        <pc:sldMkLst>
          <pc:docMk/>
          <pc:sldMk cId="0" sldId="256"/>
        </pc:sldMkLst>
        <pc:spChg chg="mod">
          <ac:chgData name="Jose Urdaneta" userId="452e9f5b8ecac074" providerId="LiveId" clId="{6BE123D7-0F26-4BFB-ABBB-E03DFE7E4035}" dt="2019-02-28T00:08:08.490" v="19" actId="20577"/>
          <ac:spMkLst>
            <pc:docMk/>
            <pc:sldMk cId="0" sldId="256"/>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1678251"/>
          </a:xfrm>
          <a:prstGeom prst="rect">
            <a:avLst/>
          </a:prstGeom>
        </p:spPr>
        <p:txBody>
          <a:bodyPr wrap="square" lIns="91425" tIns="91425" rIns="91425" bIns="91425" anchor="b" anchorCtr="0">
            <a:noAutofit/>
          </a:bodyPr>
          <a:lstStyle/>
          <a:p>
            <a:pPr marL="0" lvl="0" indent="0">
              <a:spcBef>
                <a:spcPts val="0"/>
              </a:spcBef>
              <a:buNone/>
            </a:pPr>
            <a:r>
              <a:rPr lang="en-US" dirty="0"/>
              <a:t>GradeIt</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Jose Urdaneta</a:t>
            </a:r>
            <a:endParaRPr lang="en" dirty="0"/>
          </a:p>
          <a:p>
            <a:pPr lvl="0"/>
            <a:r>
              <a:rPr lang="en-US" dirty="0"/>
              <a:t>@urdans</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98481" y="84006"/>
            <a:ext cx="8222100" cy="860288"/>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398481" y="711547"/>
            <a:ext cx="8222100" cy="4431953"/>
          </a:xfrm>
          <a:prstGeom prst="rect">
            <a:avLst/>
          </a:prstGeom>
        </p:spPr>
        <p:txBody>
          <a:bodyPr wrap="square" lIns="91425" tIns="91425" rIns="91425" bIns="91425" anchor="t" anchorCtr="0">
            <a:noAutofit/>
          </a:bodyPr>
          <a:lstStyle/>
          <a:p>
            <a:r>
              <a:rPr lang="en-US" dirty="0"/>
              <a:t>Overview:</a:t>
            </a:r>
          </a:p>
          <a:p>
            <a:pPr lvl="4"/>
            <a:r>
              <a:rPr lang="en-US" u="none" dirty="0"/>
              <a:t> Web site for small to medium schools for the administration and control of evaluation plans and student grading.</a:t>
            </a:r>
          </a:p>
          <a:p>
            <a:pPr lvl="1"/>
            <a:r>
              <a:rPr lang="en-US" u="none" dirty="0"/>
              <a:t> This web application allows teachers to entry, save, modify and review the evaluation schedules for their assigned subjects and to grade the students according to the evaluation plans.</a:t>
            </a:r>
          </a:p>
          <a:p>
            <a:pPr lvl="1"/>
            <a:r>
              <a:rPr lang="en-US" u="none" dirty="0"/>
              <a:t> Students are able to see their grades using this web app.</a:t>
            </a:r>
          </a:p>
          <a:p>
            <a:pPr lvl="1"/>
            <a:r>
              <a:rPr lang="en-US" u="none" dirty="0"/>
              <a:t> A special user, the registrar, is able to entry data about hired teachers and to make the enrollment of students.</a:t>
            </a:r>
          </a:p>
          <a:p>
            <a:r>
              <a:rPr lang="en-US" dirty="0"/>
              <a:t>Goals:</a:t>
            </a:r>
          </a:p>
          <a:p>
            <a:pPr lvl="1"/>
            <a:r>
              <a:rPr lang="en-US" u="none" dirty="0"/>
              <a:t> The main goal for the development of this web application was to gain new knowledge about several technologies and plunge deeper in the Spring Boot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25296" y="0"/>
            <a:ext cx="8222100" cy="791405"/>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60950" y="791405"/>
            <a:ext cx="8222100" cy="3947456"/>
          </a:xfrm>
          <a:prstGeom prst="rect">
            <a:avLst/>
          </a:prstGeom>
        </p:spPr>
        <p:txBody>
          <a:bodyPr wrap="square" lIns="91425" tIns="91425" rIns="91425" bIns="91425" anchor="t" anchorCtr="0">
            <a:noAutofit/>
          </a:bodyPr>
          <a:lstStyle/>
          <a:p>
            <a:r>
              <a:rPr lang="en-US" dirty="0"/>
              <a:t> There are (3) different kinds of users: students, teachers and registrars.</a:t>
            </a:r>
          </a:p>
          <a:p>
            <a:r>
              <a:rPr lang="en-US" dirty="0"/>
              <a:t> There is a user registration to the web site (except for registrars who are registered by the web app administrator).</a:t>
            </a:r>
          </a:p>
          <a:p>
            <a:r>
              <a:rPr lang="en-US" dirty="0"/>
              <a:t> Data visualization for students.</a:t>
            </a:r>
          </a:p>
          <a:p>
            <a:r>
              <a:rPr lang="en-US" dirty="0"/>
              <a:t> Data entry and visualization for teachers and registrars.</a:t>
            </a:r>
          </a:p>
          <a:p>
            <a:r>
              <a:rPr lang="en-US" dirty="0"/>
              <a:t> It’s a basic CRUD web application with a thin layer of business rules hard coded in the app itself.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0"/>
            <a:ext cx="8222100" cy="927749"/>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1001168"/>
            <a:ext cx="8222100" cy="3628182"/>
          </a:xfrm>
          <a:prstGeom prst="rect">
            <a:avLst/>
          </a:prstGeom>
        </p:spPr>
        <p:txBody>
          <a:bodyPr wrap="square" lIns="91425" tIns="91425" rIns="91425" bIns="91425" anchor="t" anchorCtr="0">
            <a:noAutofit/>
          </a:bodyPr>
          <a:lstStyle/>
          <a:p>
            <a:pPr marL="0" lvl="0" indent="0">
              <a:spcBef>
                <a:spcPts val="0"/>
              </a:spcBef>
              <a:buNone/>
            </a:pPr>
            <a:r>
              <a:rPr lang="en-US" dirty="0"/>
              <a:t>- When a user logs into the web app and depending on the type of user (his role: student, teacher or registrar) the site will display different pages.</a:t>
            </a:r>
          </a:p>
          <a:p>
            <a:pPr marL="0" lvl="0" indent="0">
              <a:spcBef>
                <a:spcPts val="0"/>
              </a:spcBef>
              <a:buNone/>
            </a:pPr>
            <a:r>
              <a:rPr lang="en-US" dirty="0"/>
              <a:t>- A student logs in and is able to see his grades for the subjects being attending.</a:t>
            </a:r>
          </a:p>
          <a:p>
            <a:pPr marL="0" lvl="0" indent="0">
              <a:spcBef>
                <a:spcPts val="0"/>
              </a:spcBef>
              <a:buNone/>
            </a:pPr>
            <a:r>
              <a:rPr lang="en-US" dirty="0"/>
              <a:t>- A teacher logs in and can enter the evaluation schedule for each of the subject he teaches.</a:t>
            </a:r>
          </a:p>
          <a:p>
            <a:pPr marL="0" lvl="0" indent="0">
              <a:spcBef>
                <a:spcPts val="0"/>
              </a:spcBef>
              <a:buNone/>
            </a:pPr>
            <a:r>
              <a:rPr lang="en" dirty="0"/>
              <a:t>- </a:t>
            </a:r>
            <a:r>
              <a:rPr lang="en-US" dirty="0"/>
              <a:t>A registrar logs in and is able to hire the teachers, enroll the students, pair the teachers with the subjects and create the groups</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0"/>
            <a:ext cx="8222100" cy="954447"/>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pic>
        <p:nvPicPr>
          <p:cNvPr id="2" name="Picture 1">
            <a:extLst>
              <a:ext uri="{FF2B5EF4-FFF2-40B4-BE49-F238E27FC236}">
                <a16:creationId xmlns:a16="http://schemas.microsoft.com/office/drawing/2014/main" id="{66B9CE0C-39CC-473B-A7AA-7F615238F18A}"/>
              </a:ext>
            </a:extLst>
          </p:cNvPr>
          <p:cNvPicPr>
            <a:picLocks noChangeAspect="1"/>
          </p:cNvPicPr>
          <p:nvPr/>
        </p:nvPicPr>
        <p:blipFill>
          <a:blip r:embed="rId3"/>
          <a:stretch>
            <a:fillRect/>
          </a:stretch>
        </p:blipFill>
        <p:spPr>
          <a:xfrm>
            <a:off x="1733951" y="907585"/>
            <a:ext cx="5521180" cy="3982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6095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60950" y="1413300"/>
            <a:ext cx="8222100" cy="3730199"/>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a:t>Thymeleaf</a:t>
            </a:r>
            <a:endParaRPr lang="en" dirty="0"/>
          </a:p>
          <a:p>
            <a:pPr marL="457200" lvl="0" indent="-342900" rtl="0">
              <a:spcBef>
                <a:spcPts val="0"/>
              </a:spcBef>
              <a:spcAft>
                <a:spcPts val="0"/>
              </a:spcAft>
              <a:buSzPts val="1800"/>
              <a:buChar char="●"/>
            </a:pPr>
            <a:r>
              <a:rPr lang="en-US" dirty="0"/>
              <a:t>MySQL</a:t>
            </a:r>
            <a:endParaRPr lang="en" dirty="0"/>
          </a:p>
          <a:p>
            <a:pPr marL="457200" indent="-342900">
              <a:spcAft>
                <a:spcPts val="0"/>
              </a:spcAft>
            </a:pPr>
            <a:r>
              <a:rPr lang="en-US" dirty="0"/>
              <a:t>JavaScript</a:t>
            </a:r>
          </a:p>
          <a:p>
            <a:pPr marL="457200" indent="-342900">
              <a:spcAft>
                <a:spcPts val="0"/>
              </a:spcAft>
            </a:pPr>
            <a:r>
              <a:rPr lang="en-US" dirty="0"/>
              <a:t>HTML, CSS</a:t>
            </a:r>
          </a:p>
          <a:p>
            <a:pPr marL="457200" indent="-342900">
              <a:spcAft>
                <a:spcPts val="0"/>
              </a:spcAft>
            </a:pPr>
            <a:r>
              <a:rPr lang="en-US" dirty="0"/>
              <a:t>MySQL Workbench, IntelliJ, VSCode</a:t>
            </a:r>
          </a:p>
          <a:p>
            <a:pPr marL="457200" indent="-342900">
              <a:spcAft>
                <a:spcPts val="0"/>
              </a:spcAft>
            </a:pPr>
            <a:r>
              <a:rPr lang="en-US" dirty="0"/>
              <a:t>Git, GitHub, Stack Overflow, W3Schools, Baeldung and 100 more…</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 got a deeper understanding of the Spring Boot framework, JPA and Thymeleaf.</a:t>
            </a:r>
          </a:p>
          <a:p>
            <a:pPr marL="457200" lvl="0" indent="-342900" rtl="0">
              <a:spcBef>
                <a:spcPts val="0"/>
              </a:spcBef>
              <a:spcAft>
                <a:spcPts val="0"/>
              </a:spcAft>
              <a:buSzPts val="1800"/>
              <a:buChar char="●"/>
            </a:pPr>
            <a:r>
              <a:rPr lang="en-US" dirty="0"/>
              <a:t>I learned vanilla JavaScript</a:t>
            </a:r>
            <a:r>
              <a:rPr lang="en" dirty="0"/>
              <a:t> and the DOM.</a:t>
            </a:r>
          </a:p>
          <a:p>
            <a:pPr marL="457200" lvl="0" indent="-342900" rtl="0">
              <a:spcBef>
                <a:spcPts val="0"/>
              </a:spcBef>
              <a:spcAft>
                <a:spcPts val="0"/>
              </a:spcAft>
              <a:buSzPts val="1800"/>
              <a:buChar char="●"/>
            </a:pPr>
            <a:r>
              <a:rPr lang="en" dirty="0"/>
              <a:t>How to </a:t>
            </a:r>
            <a:r>
              <a:rPr lang="en-US" dirty="0"/>
              <a:t>write </a:t>
            </a:r>
            <a:r>
              <a:rPr lang="en" dirty="0"/>
              <a:t>REST API and how to </a:t>
            </a:r>
            <a:r>
              <a:rPr lang="en-US" dirty="0"/>
              <a:t>call them from the client side using JavaScript and JSON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0"/>
            <a:ext cx="8222100" cy="1007842"/>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1722009"/>
            <a:ext cx="8222100" cy="2907341"/>
          </a:xfrm>
          <a:prstGeom prst="rect">
            <a:avLst/>
          </a:prstGeom>
        </p:spPr>
        <p:txBody>
          <a:bodyPr wrap="square" lIns="91425" tIns="91425" rIns="91425" bIns="91425" anchor="t" anchorCtr="0">
            <a:noAutofit/>
          </a:bodyPr>
          <a:lstStyle/>
          <a:p>
            <a:pPr marL="457200" lvl="0" indent="-342900">
              <a:spcAft>
                <a:spcPts val="0"/>
              </a:spcAft>
            </a:pPr>
            <a:r>
              <a:rPr lang="en-US" dirty="0"/>
              <a:t>Replace the actual pure Java </a:t>
            </a:r>
            <a:r>
              <a:rPr lang="en-US" dirty="0" err="1"/>
              <a:t>HttpServletRequest</a:t>
            </a:r>
            <a:r>
              <a:rPr lang="en-US" dirty="0"/>
              <a:t> and </a:t>
            </a:r>
            <a:r>
              <a:rPr lang="en-US" dirty="0" err="1"/>
              <a:t>HttpSession</a:t>
            </a:r>
            <a:r>
              <a:rPr lang="en-US" dirty="0"/>
              <a:t> objects to manage sessions with Spring Security</a:t>
            </a:r>
            <a:r>
              <a:rPr lang="en" dirty="0"/>
              <a:t>.</a:t>
            </a:r>
          </a:p>
          <a:p>
            <a:pPr marL="457200" lvl="0" indent="-342900" rtl="0">
              <a:spcBef>
                <a:spcPts val="0"/>
              </a:spcBef>
              <a:spcAft>
                <a:spcPts val="0"/>
              </a:spcAft>
              <a:buSzPts val="1800"/>
              <a:buChar char="●"/>
            </a:pPr>
            <a:r>
              <a:rPr lang="en-US" dirty="0"/>
              <a:t>Add email validation by sending an email with keys and tokens to the user.</a:t>
            </a:r>
            <a:endParaRPr lang="en" dirty="0"/>
          </a:p>
          <a:p>
            <a:pPr marL="457200" lvl="0" indent="-342900">
              <a:spcBef>
                <a:spcPts val="0"/>
              </a:spcBef>
              <a:buSzPts val="1800"/>
              <a:buChar char="●"/>
            </a:pPr>
            <a:r>
              <a:rPr lang="en-US" dirty="0"/>
              <a:t>Reduce the JavaScript boilerplate by using </a:t>
            </a:r>
            <a:r>
              <a:rPr lang="en-US" dirty="0" err="1"/>
              <a:t>JQuery</a:t>
            </a:r>
            <a:r>
              <a:rPr lang="en-US" dirty="0"/>
              <a:t> or maybe React frameworks</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490</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GradeIt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Jose Urdaneta</cp:lastModifiedBy>
  <cp:revision>2</cp:revision>
  <dcterms:modified xsi:type="dcterms:W3CDTF">2019-02-28T00:08:14Z</dcterms:modified>
</cp:coreProperties>
</file>