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87" d="100"/>
          <a:sy n="87" d="100"/>
        </p:scale>
        <p:origin x="34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D3ED4-3BDF-A545-A365-00ED40FFD222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2338-0FF4-9646-B7F5-D54E2DF9B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1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D3ED4-3BDF-A545-A365-00ED40FFD222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2338-0FF4-9646-B7F5-D54E2DF9B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87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D3ED4-3BDF-A545-A365-00ED40FFD222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2338-0FF4-9646-B7F5-D54E2DF9B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73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D3ED4-3BDF-A545-A365-00ED40FFD222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2338-0FF4-9646-B7F5-D54E2DF9B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15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D3ED4-3BDF-A545-A365-00ED40FFD222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2338-0FF4-9646-B7F5-D54E2DF9B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61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D3ED4-3BDF-A545-A365-00ED40FFD222}" type="datetimeFigureOut">
              <a:rPr lang="en-US" smtClean="0"/>
              <a:t>1/23/20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2338-0FF4-9646-B7F5-D54E2DF9B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96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D3ED4-3BDF-A545-A365-00ED40FFD222}" type="datetimeFigureOut">
              <a:rPr lang="en-US" smtClean="0"/>
              <a:t>1/23/20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2338-0FF4-9646-B7F5-D54E2DF9B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26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D3ED4-3BDF-A545-A365-00ED40FFD222}" type="datetimeFigureOut">
              <a:rPr lang="en-US" smtClean="0"/>
              <a:t>1/23/20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2338-0FF4-9646-B7F5-D54E2DF9B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93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D3ED4-3BDF-A545-A365-00ED40FFD222}" type="datetimeFigureOut">
              <a:rPr lang="en-US" smtClean="0"/>
              <a:t>1/23/20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2338-0FF4-9646-B7F5-D54E2DF9B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32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D3ED4-3BDF-A545-A365-00ED40FFD222}" type="datetimeFigureOut">
              <a:rPr lang="en-US" smtClean="0"/>
              <a:t>1/23/20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2338-0FF4-9646-B7F5-D54E2DF9B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83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D3ED4-3BDF-A545-A365-00ED40FFD222}" type="datetimeFigureOut">
              <a:rPr lang="en-US" smtClean="0"/>
              <a:t>1/23/20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2338-0FF4-9646-B7F5-D54E2DF9B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4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D3ED4-3BDF-A545-A365-00ED40FFD222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62338-0FF4-9646-B7F5-D54E2DF9B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68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3FDFD1-5116-AF42-98CF-39AFFBCEFBB4}"/>
              </a:ext>
            </a:extLst>
          </p:cNvPr>
          <p:cNvSpPr txBox="1"/>
          <p:nvPr/>
        </p:nvSpPr>
        <p:spPr>
          <a:xfrm>
            <a:off x="181739" y="627024"/>
            <a:ext cx="6494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City Team Name</a:t>
            </a:r>
            <a:r>
              <a:rPr lang="en-US" sz="3200"/>
              <a:t>: </a:t>
            </a:r>
            <a:r>
              <a:rPr lang="en-US" sz="3200" i="1"/>
              <a:t>____________</a:t>
            </a:r>
            <a:endParaRPr lang="en-US" sz="32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836519-5B42-124E-A212-6B4DB96CA96D}"/>
              </a:ext>
            </a:extLst>
          </p:cNvPr>
          <p:cNvSpPr txBox="1"/>
          <p:nvPr/>
        </p:nvSpPr>
        <p:spPr>
          <a:xfrm>
            <a:off x="181738" y="1525012"/>
            <a:ext cx="6676262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217738" algn="l"/>
              </a:tabLst>
            </a:pPr>
            <a:r>
              <a:rPr lang="en-US" sz="3200" dirty="0" err="1"/>
              <a:t>IxDG</a:t>
            </a:r>
            <a:r>
              <a:rPr lang="en-US" sz="3200" dirty="0"/>
              <a:t>:	</a:t>
            </a:r>
            <a:r>
              <a:rPr lang="en-US" sz="3200" i="1" dirty="0"/>
              <a:t>we need one!</a:t>
            </a:r>
            <a:r>
              <a:rPr lang="en-US" sz="3200" dirty="0"/>
              <a:t>	</a:t>
            </a:r>
          </a:p>
          <a:p>
            <a:pPr>
              <a:tabLst>
                <a:tab pos="2217738" algn="l"/>
              </a:tabLst>
            </a:pPr>
            <a:r>
              <a:rPr lang="en-US" sz="3200" dirty="0" err="1"/>
              <a:t>IxDS</a:t>
            </a:r>
            <a:r>
              <a:rPr lang="en-US" sz="3200" dirty="0"/>
              <a:t>:	</a:t>
            </a:r>
            <a:r>
              <a:rPr lang="en-US" sz="3200" i="1" dirty="0"/>
              <a:t>we need one!</a:t>
            </a:r>
            <a:endParaRPr lang="en-US" sz="3200" dirty="0"/>
          </a:p>
          <a:p>
            <a:pPr>
              <a:tabLst>
                <a:tab pos="2217738" algn="l"/>
              </a:tabLst>
            </a:pPr>
            <a:r>
              <a:rPr lang="en-US" sz="3200" dirty="0" err="1"/>
              <a:t>VisD</a:t>
            </a:r>
            <a:r>
              <a:rPr lang="en-US" sz="3200" dirty="0"/>
              <a:t>:	</a:t>
            </a:r>
            <a:r>
              <a:rPr lang="en-US" sz="3200" i="1" dirty="0"/>
              <a:t>we need one!</a:t>
            </a:r>
            <a:endParaRPr lang="en-US" sz="3200" dirty="0"/>
          </a:p>
          <a:p>
            <a:pPr>
              <a:tabLst>
                <a:tab pos="2217738" algn="l"/>
              </a:tabLst>
            </a:pPr>
            <a:r>
              <a:rPr lang="en-US" sz="3200" dirty="0"/>
              <a:t>ID:	</a:t>
            </a:r>
            <a:r>
              <a:rPr lang="en-US" sz="3200" i="1" dirty="0"/>
              <a:t>we need one!</a:t>
            </a:r>
            <a:endParaRPr lang="en-US" sz="3200" dirty="0"/>
          </a:p>
          <a:p>
            <a:pPr>
              <a:tabLst>
                <a:tab pos="2217738" algn="l"/>
              </a:tabLst>
            </a:pPr>
            <a:r>
              <a:rPr lang="en-US" sz="3200" dirty="0"/>
              <a:t>Team Lead:	___________</a:t>
            </a:r>
          </a:p>
          <a:p>
            <a:pPr>
              <a:tabLst>
                <a:tab pos="2217738" algn="l"/>
              </a:tabLst>
            </a:pPr>
            <a:br>
              <a:rPr lang="en-US" sz="3200" dirty="0"/>
            </a:br>
            <a:r>
              <a:rPr lang="en-US" sz="2400" dirty="0"/>
              <a:t>Visionaries:	</a:t>
            </a:r>
          </a:p>
          <a:p>
            <a:pPr>
              <a:tabLst>
                <a:tab pos="2101850" algn="l"/>
              </a:tabLst>
            </a:pPr>
            <a:r>
              <a:rPr lang="en-US" sz="2400" dirty="0"/>
              <a:t>	</a:t>
            </a:r>
          </a:p>
          <a:p>
            <a:pPr>
              <a:tabLst>
                <a:tab pos="2101850" algn="l"/>
              </a:tabLst>
            </a:pPr>
            <a:endParaRPr lang="en-US" sz="2400" dirty="0"/>
          </a:p>
          <a:p>
            <a:pPr>
              <a:tabLst>
                <a:tab pos="2101850" algn="l"/>
              </a:tabLst>
            </a:pPr>
            <a:r>
              <a:rPr lang="en-US" sz="2400" dirty="0"/>
              <a:t>Idealists:	</a:t>
            </a:r>
          </a:p>
          <a:p>
            <a:pPr>
              <a:tabLst>
                <a:tab pos="2101850" algn="l"/>
              </a:tabLst>
            </a:pPr>
            <a:r>
              <a:rPr lang="en-US" sz="2400" dirty="0"/>
              <a:t>	</a:t>
            </a:r>
          </a:p>
          <a:p>
            <a:pPr>
              <a:tabLst>
                <a:tab pos="2101850" algn="l"/>
              </a:tabLst>
            </a:pPr>
            <a:endParaRPr lang="en-US" sz="2400" dirty="0"/>
          </a:p>
          <a:p>
            <a:pPr>
              <a:tabLst>
                <a:tab pos="2101850" algn="l"/>
              </a:tabLst>
            </a:pPr>
            <a:r>
              <a:rPr lang="en-US" sz="2400" dirty="0"/>
              <a:t>Conductors:	</a:t>
            </a:r>
          </a:p>
          <a:p>
            <a:pPr>
              <a:tabLst>
                <a:tab pos="2101850" algn="l"/>
              </a:tabLst>
            </a:pPr>
            <a:r>
              <a:rPr lang="en-US" sz="2400" dirty="0"/>
              <a:t>	</a:t>
            </a:r>
          </a:p>
          <a:p>
            <a:pPr>
              <a:tabLst>
                <a:tab pos="2101850" algn="l"/>
              </a:tabLst>
            </a:pPr>
            <a:endParaRPr lang="en-US" sz="2400" dirty="0"/>
          </a:p>
          <a:p>
            <a:pPr>
              <a:tabLst>
                <a:tab pos="2101850" algn="l"/>
              </a:tabLst>
            </a:pPr>
            <a:r>
              <a:rPr lang="en-US" sz="2400" dirty="0"/>
              <a:t>Troubleshooters:	</a:t>
            </a:r>
          </a:p>
          <a:p>
            <a:pPr>
              <a:tabLst>
                <a:tab pos="2101850" algn="l"/>
              </a:tabLst>
            </a:pPr>
            <a:r>
              <a:rPr lang="en-US" sz="2400" dirty="0"/>
              <a:t>	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30FFED1-A29C-514D-B1DE-9247ECFD2D9D}"/>
              </a:ext>
            </a:extLst>
          </p:cNvPr>
          <p:cNvCxnSpPr/>
          <p:nvPr/>
        </p:nvCxnSpPr>
        <p:spPr>
          <a:xfrm>
            <a:off x="181738" y="4306530"/>
            <a:ext cx="64945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42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56</Words>
  <Application>Microsoft Macintosh PowerPoint</Application>
  <PresentationFormat>Letter Paper (8.5x11 in)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Kostin, Robert</dc:creator>
  <cp:lastModifiedBy>Kostin, Robert</cp:lastModifiedBy>
  <cp:revision>4</cp:revision>
  <dcterms:created xsi:type="dcterms:W3CDTF">2020-01-23T14:17:34Z</dcterms:created>
  <dcterms:modified xsi:type="dcterms:W3CDTF">2020-01-23T15:37:59Z</dcterms:modified>
</cp:coreProperties>
</file>