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embeddedFontLst>
    <p:embeddedFont>
      <p:font typeface="Alfa Slab One" pitchFamily="2" charset="77"/>
      <p:regular r:id="rId8"/>
    </p:embeddedFont>
    <p:embeddedFont>
      <p:font typeface="Proxima Nova" panose="02000506030000020004" pitchFamily="2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0"/>
  </p:normalViewPr>
  <p:slideViewPr>
    <p:cSldViewPr snapToGrid="0">
      <p:cViewPr varScale="1">
        <p:scale>
          <a:sx n="148" d="100"/>
          <a:sy n="148" d="100"/>
        </p:scale>
        <p:origin x="600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ba34c25c3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ba34c25c3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bb80153e3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bb80153e3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bb9e3cc866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bb9e3cc866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bb80153e3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bb80153e3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ameday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311700" y="200325"/>
            <a:ext cx="8520600" cy="18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BOSTON</a:t>
            </a:r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6342850" y="3363050"/>
            <a:ext cx="2207700" cy="10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Avery JungChien Pai</a:t>
            </a:r>
            <a:endParaRPr sz="150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Haze Quan Yao</a:t>
            </a:r>
            <a:endParaRPr sz="150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Elina Huanqing Zhu</a:t>
            </a:r>
            <a:endParaRPr sz="150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Shuyue Zheng</a:t>
            </a:r>
            <a:endParaRPr sz="1500"/>
          </a:p>
        </p:txBody>
      </p:sp>
      <p:sp>
        <p:nvSpPr>
          <p:cNvPr id="58" name="Google Shape;58;p13"/>
          <p:cNvSpPr txBox="1"/>
          <p:nvPr/>
        </p:nvSpPr>
        <p:spPr>
          <a:xfrm>
            <a:off x="704775" y="3165225"/>
            <a:ext cx="40431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lfa Slab One"/>
                <a:ea typeface="Alfa Slab One"/>
                <a:cs typeface="Alfa Slab One"/>
                <a:sym typeface="Alfa Slab One"/>
              </a:rPr>
              <a:t>Digital lipstick printer</a:t>
            </a:r>
            <a:endParaRPr sz="1800">
              <a:latin typeface="Alfa Slab One"/>
              <a:ea typeface="Alfa Slab One"/>
              <a:cs typeface="Alfa Slab One"/>
              <a:sym typeface="Alfa Slab O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lfa Slab One"/>
                <a:ea typeface="Alfa Slab One"/>
                <a:cs typeface="Alfa Slab One"/>
                <a:sym typeface="Alfa Slab One"/>
              </a:rPr>
              <a:t>Digital earwax terminator </a:t>
            </a:r>
            <a:endParaRPr sz="1800">
              <a:latin typeface="Alfa Slab One"/>
              <a:ea typeface="Alfa Slab One"/>
              <a:cs typeface="Alfa Slab One"/>
              <a:sym typeface="Alfa Slab O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lfa Slab One"/>
                <a:ea typeface="Alfa Slab One"/>
                <a:cs typeface="Alfa Slab One"/>
                <a:sym typeface="Alfa Slab One"/>
              </a:rPr>
              <a:t>Digital makeup mirror </a:t>
            </a:r>
            <a:endParaRPr sz="1800">
              <a:latin typeface="Alfa Slab One"/>
              <a:ea typeface="Alfa Slab One"/>
              <a:cs typeface="Alfa Slab One"/>
              <a:sym typeface="Alfa Slab O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lfa Slab One"/>
                <a:ea typeface="Alfa Slab One"/>
                <a:cs typeface="Alfa Slab One"/>
                <a:sym typeface="Alfa Slab One"/>
              </a:rPr>
              <a:t>Digital closet</a:t>
            </a:r>
            <a:endParaRPr sz="1800">
              <a:latin typeface="Alfa Slab One"/>
              <a:ea typeface="Alfa Slab One"/>
              <a:cs typeface="Alfa Slab One"/>
              <a:sym typeface="Alfa Slab On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Digital lipstick printer </a:t>
            </a:r>
            <a:endParaRPr sz="1300" b="1">
              <a:solidFill>
                <a:srgbClr val="3D3D3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3990900" y="1177975"/>
            <a:ext cx="5066700" cy="39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457200" lvl="0" indent="-3302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Visual style/physical look:</a:t>
            </a:r>
            <a:endParaRPr sz="1600"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mini 3D printer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portable</a:t>
            </a:r>
            <a:endParaRPr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Interface:</a:t>
            </a:r>
            <a:endParaRPr sz="1600"/>
          </a:p>
          <a:p>
            <a:pPr marL="914400" lvl="1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Work with an app</a:t>
            </a:r>
            <a:endParaRPr sz="1500"/>
          </a:p>
          <a:p>
            <a:pPr marL="914400" lvl="1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“Shade wheel”- Customized your ideal shades</a:t>
            </a:r>
            <a:endParaRPr sz="1500"/>
          </a:p>
          <a:p>
            <a:pPr marL="914400" lvl="1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Virtual try on </a:t>
            </a:r>
            <a:endParaRPr sz="1500"/>
          </a:p>
          <a:p>
            <a:pPr marL="914400" lvl="1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Print out </a:t>
            </a:r>
            <a:endParaRPr sz="1500"/>
          </a:p>
        </p:txBody>
      </p:sp>
      <p:pic>
        <p:nvPicPr>
          <p:cNvPr id="65" name="Google Shape;65;p14"/>
          <p:cNvPicPr preferRelativeResize="0"/>
          <p:nvPr/>
        </p:nvPicPr>
        <p:blipFill rotWithShape="1">
          <a:blip r:embed="rId3">
            <a:alphaModFix/>
          </a:blip>
          <a:srcRect l="1845" t="13711"/>
          <a:stretch/>
        </p:blipFill>
        <p:spPr>
          <a:xfrm>
            <a:off x="704750" y="1524825"/>
            <a:ext cx="3078174" cy="3297199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395650" y="1017713"/>
            <a:ext cx="43893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 b="1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Create your personalized lipstick shades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7076700" y="247200"/>
            <a:ext cx="17556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rPr>
              <a:t>Avery JungChien Pai</a:t>
            </a:r>
            <a:endParaRPr sz="1300">
              <a:solidFill>
                <a:schemeClr val="lt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Digital Earwax Terminator</a:t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543425" cy="216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9275" y="3299500"/>
            <a:ext cx="4449674" cy="80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" y="4570796"/>
            <a:ext cx="3425523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61000" y="222625"/>
            <a:ext cx="3242550" cy="171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060100" y="120125"/>
            <a:ext cx="1616926" cy="871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760175" y="2399400"/>
            <a:ext cx="4143377" cy="2455842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/>
          <p:nvPr/>
        </p:nvSpPr>
        <p:spPr>
          <a:xfrm>
            <a:off x="3391000" y="4566450"/>
            <a:ext cx="1225200" cy="400200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-Haze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Digital Makeup Mirror</a:t>
            </a:r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>
            <a:off x="311700" y="1169750"/>
            <a:ext cx="4771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Light adjustive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Detect the light condition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Adjust to given settings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Facial skin condition analytic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Analyze skin condition based on images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Give skincare advice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Weather forecasting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Give skincare or makeup advice based on online weather forecast</a:t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0900" y="1331600"/>
            <a:ext cx="2886925" cy="288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623400" y="355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Digital Closet                                      </a:t>
            </a:r>
            <a:r>
              <a:rPr lang="en">
                <a:solidFill>
                  <a:srgbClr val="666666"/>
                </a:solidFill>
              </a:rPr>
              <a:t> </a:t>
            </a:r>
            <a:r>
              <a:rPr lang="en" sz="1300">
                <a:solidFill>
                  <a:srgbClr val="666666"/>
                </a:solidFill>
              </a:rPr>
              <a:t>-- Shuyue Zheng</a:t>
            </a:r>
            <a:endParaRPr sz="1300">
              <a:solidFill>
                <a:srgbClr val="666666"/>
              </a:solidFill>
            </a:endParaRPr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1"/>
          </p:nvPr>
        </p:nvSpPr>
        <p:spPr>
          <a:xfrm>
            <a:off x="406425" y="1442225"/>
            <a:ext cx="8208900" cy="31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 b="1">
                <a:highlight>
                  <a:srgbClr val="FFD966"/>
                </a:highlight>
              </a:rPr>
              <a:t>Visual Style</a:t>
            </a:r>
            <a:endParaRPr sz="1500" b="1">
              <a:highlight>
                <a:srgbClr val="FFD966"/>
              </a:highlight>
            </a:endParaRPr>
          </a:p>
          <a:p>
            <a:pPr marL="45720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Mirror</a:t>
            </a:r>
            <a:endParaRPr sz="1400"/>
          </a:p>
          <a:p>
            <a:pPr marL="457200" lvl="0" indent="-32385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500"/>
              <a:buChar char="-"/>
            </a:pPr>
            <a:r>
              <a:rPr lang="en" sz="1500" b="1">
                <a:highlight>
                  <a:srgbClr val="FFD966"/>
                </a:highlight>
              </a:rPr>
              <a:t>Interface &amp; Interoperability</a:t>
            </a:r>
            <a:endParaRPr sz="1500" b="1">
              <a:highlight>
                <a:srgbClr val="FFD966"/>
              </a:highlight>
            </a:endParaRPr>
          </a:p>
          <a:p>
            <a:pPr marL="45720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Choose Color/Category/Brand</a:t>
            </a:r>
            <a:endParaRPr sz="1400"/>
          </a:p>
          <a:p>
            <a:pPr marL="45720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Record different size information</a:t>
            </a:r>
            <a:endParaRPr sz="1400"/>
          </a:p>
          <a:p>
            <a:pPr marL="457200" lvl="0" indent="-32385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500"/>
              <a:buChar char="-"/>
            </a:pPr>
            <a:r>
              <a:rPr lang="en" sz="1500" b="1">
                <a:highlight>
                  <a:srgbClr val="FFD966"/>
                </a:highlight>
              </a:rPr>
              <a:t>Functions:</a:t>
            </a:r>
            <a:endParaRPr sz="1500" b="1">
              <a:highlight>
                <a:srgbClr val="FFD966"/>
              </a:highlight>
            </a:endParaRPr>
          </a:p>
          <a:p>
            <a:pPr marL="45720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400"/>
              <a:t>Giving suggestions for the outfits</a:t>
            </a:r>
            <a:endParaRPr sz="1400"/>
          </a:p>
          <a:p>
            <a:pPr marL="45720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400"/>
              <a:t>Easily and quickly locate</a:t>
            </a:r>
            <a:endParaRPr sz="1400"/>
          </a:p>
          <a:p>
            <a:pPr marL="45720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400"/>
              <a:t>Try-on image  </a:t>
            </a:r>
            <a:endParaRPr sz="1400"/>
          </a:p>
          <a:p>
            <a:pPr marL="45720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endParaRPr sz="1400"/>
          </a:p>
          <a:p>
            <a:pPr marL="45720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endParaRPr sz="1400"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3900" y="1537774"/>
            <a:ext cx="4422225" cy="29481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/>
        </p:nvSpPr>
        <p:spPr>
          <a:xfrm>
            <a:off x="623375" y="928363"/>
            <a:ext cx="75939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 i="1" u="sng">
                <a:solidFill>
                  <a:schemeClr val="accent6"/>
                </a:solidFill>
                <a:latin typeface="Proxima Nova"/>
                <a:ea typeface="Proxima Nova"/>
                <a:cs typeface="Proxima Nova"/>
                <a:sym typeface="Proxima Nova"/>
              </a:rPr>
              <a:t>Easily get dressed in a FASHION Way</a:t>
            </a:r>
            <a:endParaRPr sz="1700" b="1" i="1" u="sng">
              <a:solidFill>
                <a:schemeClr val="accent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148</Words>
  <Application>Microsoft Macintosh PowerPoint</Application>
  <PresentationFormat>On-screen Show (16:9)</PresentationFormat>
  <Paragraphs>43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Proxima Nova</vt:lpstr>
      <vt:lpstr>Arial</vt:lpstr>
      <vt:lpstr>Alfa Slab One</vt:lpstr>
      <vt:lpstr>Times New Roman</vt:lpstr>
      <vt:lpstr>Gameday</vt:lpstr>
      <vt:lpstr>TEAM BOSTON</vt:lpstr>
      <vt:lpstr>Digital lipstick printer  </vt:lpstr>
      <vt:lpstr>Digital Earwax Terminator</vt:lpstr>
      <vt:lpstr>Digital Makeup Mirror</vt:lpstr>
      <vt:lpstr>Digital Closet                                       -- Shuyue Zheng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BOSTON</dc:title>
  <cp:lastModifiedBy>Microsoft Office User</cp:lastModifiedBy>
  <cp:revision>1</cp:revision>
  <dcterms:modified xsi:type="dcterms:W3CDTF">2021-02-09T15:25:11Z</dcterms:modified>
</cp:coreProperties>
</file>