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4" r:id="rId3"/>
    <p:sldId id="325" r:id="rId4"/>
    <p:sldId id="326" r:id="rId5"/>
    <p:sldId id="330" r:id="rId6"/>
    <p:sldId id="333" r:id="rId7"/>
    <p:sldId id="328" r:id="rId8"/>
    <p:sldId id="32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293"/>
    <a:srgbClr val="565B80"/>
    <a:srgbClr val="514038"/>
    <a:srgbClr val="394959"/>
    <a:srgbClr val="3F7D5B"/>
    <a:srgbClr val="4EB4B7"/>
    <a:srgbClr val="FF9900"/>
    <a:srgbClr val="001A30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0" y="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9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022599"/>
          </a:xfrm>
        </p:spPr>
      </p:sp>
    </p:spTree>
    <p:extLst>
      <p:ext uri="{BB962C8B-B14F-4D97-AF65-F5344CB8AC3E}">
        <p14:creationId xmlns:p14="http://schemas.microsoft.com/office/powerpoint/2010/main" val="2599926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429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42900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4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9600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9600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6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6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6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0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9600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33547" y="0"/>
            <a:ext cx="7558454" cy="6858000"/>
          </a:xfrm>
          <a:custGeom>
            <a:avLst/>
            <a:gdLst>
              <a:gd name="connsiteX0" fmla="*/ 0 w 7558454"/>
              <a:gd name="connsiteY0" fmla="*/ 0 h 6858000"/>
              <a:gd name="connsiteX1" fmla="*/ 7558454 w 7558454"/>
              <a:gd name="connsiteY1" fmla="*/ 0 h 6858000"/>
              <a:gd name="connsiteX2" fmla="*/ 7558454 w 7558454"/>
              <a:gd name="connsiteY2" fmla="*/ 6858000 h 6858000"/>
              <a:gd name="connsiteX3" fmla="*/ 0 w 75584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454" h="6858000">
                <a:moveTo>
                  <a:pt x="0" y="0"/>
                </a:moveTo>
                <a:lnTo>
                  <a:pt x="7558454" y="0"/>
                </a:lnTo>
                <a:lnTo>
                  <a:pt x="75584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22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558454" cy="6858000"/>
          </a:xfrm>
          <a:custGeom>
            <a:avLst/>
            <a:gdLst>
              <a:gd name="connsiteX0" fmla="*/ 0 w 7558454"/>
              <a:gd name="connsiteY0" fmla="*/ 0 h 6858000"/>
              <a:gd name="connsiteX1" fmla="*/ 7558454 w 7558454"/>
              <a:gd name="connsiteY1" fmla="*/ 0 h 6858000"/>
              <a:gd name="connsiteX2" fmla="*/ 7558454 w 7558454"/>
              <a:gd name="connsiteY2" fmla="*/ 6858000 h 6858000"/>
              <a:gd name="connsiteX3" fmla="*/ 0 w 75584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454" h="6858000">
                <a:moveTo>
                  <a:pt x="0" y="0"/>
                </a:moveTo>
                <a:lnTo>
                  <a:pt x="7558454" y="0"/>
                </a:lnTo>
                <a:lnTo>
                  <a:pt x="75584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65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6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42018" y="1194203"/>
            <a:ext cx="4051246" cy="2559182"/>
          </a:xfrm>
          <a:custGeom>
            <a:avLst/>
            <a:gdLst>
              <a:gd name="connsiteX0" fmla="*/ 0 w 4051246"/>
              <a:gd name="connsiteY0" fmla="*/ 0 h 2559182"/>
              <a:gd name="connsiteX1" fmla="*/ 4051246 w 4051246"/>
              <a:gd name="connsiteY1" fmla="*/ 0 h 2559182"/>
              <a:gd name="connsiteX2" fmla="*/ 4051246 w 4051246"/>
              <a:gd name="connsiteY2" fmla="*/ 2559182 h 2559182"/>
              <a:gd name="connsiteX3" fmla="*/ 0 w 4051246"/>
              <a:gd name="connsiteY3" fmla="*/ 2559182 h 255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1246" h="2559182">
                <a:moveTo>
                  <a:pt x="0" y="0"/>
                </a:moveTo>
                <a:lnTo>
                  <a:pt x="4051246" y="0"/>
                </a:lnTo>
                <a:lnTo>
                  <a:pt x="4051246" y="2559182"/>
                </a:lnTo>
                <a:lnTo>
                  <a:pt x="0" y="25591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7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0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1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0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1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17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5262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2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302933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680200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7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0201" y="-1"/>
            <a:ext cx="6781799" cy="6858000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8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145815" y="1939554"/>
            <a:ext cx="2412472" cy="2119217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5145815" y="4140907"/>
            <a:ext cx="2412472" cy="2119217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658100" y="1939555"/>
            <a:ext cx="3962400" cy="4320570"/>
          </a:xfrm>
          <a:custGeom>
            <a:avLst/>
            <a:gdLst>
              <a:gd name="connsiteX0" fmla="*/ 0 w 3962400"/>
              <a:gd name="connsiteY0" fmla="*/ 0 h 4918445"/>
              <a:gd name="connsiteX1" fmla="*/ 3962400 w 3962400"/>
              <a:gd name="connsiteY1" fmla="*/ 0 h 4918445"/>
              <a:gd name="connsiteX2" fmla="*/ 3962400 w 3962400"/>
              <a:gd name="connsiteY2" fmla="*/ 4918445 h 4918445"/>
              <a:gd name="connsiteX3" fmla="*/ 0 w 3962400"/>
              <a:gd name="connsiteY3" fmla="*/ 4918445 h 49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4918445">
                <a:moveTo>
                  <a:pt x="0" y="0"/>
                </a:moveTo>
                <a:lnTo>
                  <a:pt x="3962400" y="0"/>
                </a:lnTo>
                <a:lnTo>
                  <a:pt x="3962400" y="4918445"/>
                </a:lnTo>
                <a:lnTo>
                  <a:pt x="0" y="49184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08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571500" y="1939554"/>
            <a:ext cx="3962400" cy="4320570"/>
          </a:xfrm>
          <a:custGeom>
            <a:avLst/>
            <a:gdLst>
              <a:gd name="connsiteX0" fmla="*/ 0 w 3962400"/>
              <a:gd name="connsiteY0" fmla="*/ 0 h 4918445"/>
              <a:gd name="connsiteX1" fmla="*/ 3962400 w 3962400"/>
              <a:gd name="connsiteY1" fmla="*/ 0 h 4918445"/>
              <a:gd name="connsiteX2" fmla="*/ 3962400 w 3962400"/>
              <a:gd name="connsiteY2" fmla="*/ 4918445 h 4918445"/>
              <a:gd name="connsiteX3" fmla="*/ 0 w 3962400"/>
              <a:gd name="connsiteY3" fmla="*/ 4918445 h 49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4918445">
                <a:moveTo>
                  <a:pt x="0" y="0"/>
                </a:moveTo>
                <a:lnTo>
                  <a:pt x="3962400" y="0"/>
                </a:lnTo>
                <a:lnTo>
                  <a:pt x="3962400" y="4918445"/>
                </a:lnTo>
                <a:lnTo>
                  <a:pt x="0" y="49184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633713" y="1939553"/>
            <a:ext cx="2412472" cy="2119217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633713" y="4140907"/>
            <a:ext cx="2412472" cy="2119217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7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6576" y="1745273"/>
            <a:ext cx="3367454" cy="3367454"/>
          </a:xfrm>
          <a:custGeom>
            <a:avLst/>
            <a:gdLst>
              <a:gd name="connsiteX0" fmla="*/ 1683727 w 3367454"/>
              <a:gd name="connsiteY0" fmla="*/ 0 h 3367454"/>
              <a:gd name="connsiteX1" fmla="*/ 3367454 w 3367454"/>
              <a:gd name="connsiteY1" fmla="*/ 0 h 3367454"/>
              <a:gd name="connsiteX2" fmla="*/ 3367454 w 3367454"/>
              <a:gd name="connsiteY2" fmla="*/ 1683727 h 3367454"/>
              <a:gd name="connsiteX3" fmla="*/ 1683727 w 3367454"/>
              <a:gd name="connsiteY3" fmla="*/ 3367454 h 3367454"/>
              <a:gd name="connsiteX4" fmla="*/ 0 w 3367454"/>
              <a:gd name="connsiteY4" fmla="*/ 1683727 h 3367454"/>
              <a:gd name="connsiteX5" fmla="*/ 1683727 w 3367454"/>
              <a:gd name="connsiteY5" fmla="*/ 0 h 336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7454" h="3367454">
                <a:moveTo>
                  <a:pt x="1683727" y="0"/>
                </a:moveTo>
                <a:lnTo>
                  <a:pt x="3367454" y="0"/>
                </a:lnTo>
                <a:lnTo>
                  <a:pt x="3367454" y="1683727"/>
                </a:lnTo>
                <a:cubicBezTo>
                  <a:pt x="3367454" y="2613624"/>
                  <a:pt x="2613624" y="3367454"/>
                  <a:pt x="1683727" y="3367454"/>
                </a:cubicBezTo>
                <a:cubicBezTo>
                  <a:pt x="753830" y="3367454"/>
                  <a:pt x="0" y="2613624"/>
                  <a:pt x="0" y="1683727"/>
                </a:cubicBezTo>
                <a:cubicBezTo>
                  <a:pt x="0" y="753830"/>
                  <a:pt x="753830" y="0"/>
                  <a:pt x="16837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2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4014" y="1552712"/>
            <a:ext cx="3752576" cy="3752576"/>
          </a:xfrm>
          <a:custGeom>
            <a:avLst/>
            <a:gdLst>
              <a:gd name="connsiteX0" fmla="*/ 768990 w 3752576"/>
              <a:gd name="connsiteY0" fmla="*/ 0 h 3752576"/>
              <a:gd name="connsiteX1" fmla="*/ 1876288 w 3752576"/>
              <a:gd name="connsiteY1" fmla="*/ 1107298 h 3752576"/>
              <a:gd name="connsiteX2" fmla="*/ 2983586 w 3752576"/>
              <a:gd name="connsiteY2" fmla="*/ 0 h 3752576"/>
              <a:gd name="connsiteX3" fmla="*/ 3752576 w 3752576"/>
              <a:gd name="connsiteY3" fmla="*/ 768990 h 3752576"/>
              <a:gd name="connsiteX4" fmla="*/ 2645278 w 3752576"/>
              <a:gd name="connsiteY4" fmla="*/ 1876288 h 3752576"/>
              <a:gd name="connsiteX5" fmla="*/ 3752576 w 3752576"/>
              <a:gd name="connsiteY5" fmla="*/ 2983586 h 3752576"/>
              <a:gd name="connsiteX6" fmla="*/ 2983586 w 3752576"/>
              <a:gd name="connsiteY6" fmla="*/ 3752576 h 3752576"/>
              <a:gd name="connsiteX7" fmla="*/ 1876288 w 3752576"/>
              <a:gd name="connsiteY7" fmla="*/ 2645278 h 3752576"/>
              <a:gd name="connsiteX8" fmla="*/ 768990 w 3752576"/>
              <a:gd name="connsiteY8" fmla="*/ 3752576 h 3752576"/>
              <a:gd name="connsiteX9" fmla="*/ 0 w 3752576"/>
              <a:gd name="connsiteY9" fmla="*/ 2983586 h 3752576"/>
              <a:gd name="connsiteX10" fmla="*/ 1107298 w 3752576"/>
              <a:gd name="connsiteY10" fmla="*/ 1876288 h 3752576"/>
              <a:gd name="connsiteX11" fmla="*/ 0 w 3752576"/>
              <a:gd name="connsiteY11" fmla="*/ 768990 h 37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52576" h="3752576">
                <a:moveTo>
                  <a:pt x="768990" y="0"/>
                </a:moveTo>
                <a:lnTo>
                  <a:pt x="1876288" y="1107298"/>
                </a:lnTo>
                <a:lnTo>
                  <a:pt x="2983586" y="0"/>
                </a:lnTo>
                <a:lnTo>
                  <a:pt x="3752576" y="768990"/>
                </a:lnTo>
                <a:lnTo>
                  <a:pt x="2645278" y="1876288"/>
                </a:lnTo>
                <a:lnTo>
                  <a:pt x="3752576" y="2983586"/>
                </a:lnTo>
                <a:lnTo>
                  <a:pt x="2983586" y="3752576"/>
                </a:lnTo>
                <a:lnTo>
                  <a:pt x="1876288" y="2645278"/>
                </a:lnTo>
                <a:lnTo>
                  <a:pt x="768990" y="3752576"/>
                </a:lnTo>
                <a:lnTo>
                  <a:pt x="0" y="2983586"/>
                </a:lnTo>
                <a:lnTo>
                  <a:pt x="1107298" y="1876288"/>
                </a:lnTo>
                <a:lnTo>
                  <a:pt x="0" y="768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94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70126" y="1656720"/>
            <a:ext cx="4111690" cy="3544560"/>
          </a:xfrm>
          <a:custGeom>
            <a:avLst/>
            <a:gdLst>
              <a:gd name="connsiteX0" fmla="*/ 0 w 3477532"/>
              <a:gd name="connsiteY0" fmla="*/ 0 h 2997872"/>
              <a:gd name="connsiteX1" fmla="*/ 3477532 w 3477532"/>
              <a:gd name="connsiteY1" fmla="*/ 0 h 2997872"/>
              <a:gd name="connsiteX2" fmla="*/ 1738766 w 3477532"/>
              <a:gd name="connsiteY2" fmla="*/ 2997872 h 299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32" h="2997872">
                <a:moveTo>
                  <a:pt x="0" y="0"/>
                </a:moveTo>
                <a:lnTo>
                  <a:pt x="3477532" y="0"/>
                </a:lnTo>
                <a:lnTo>
                  <a:pt x="1738766" y="29978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87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-537288" y="-2748966"/>
            <a:ext cx="6016382" cy="6016382"/>
          </a:xfrm>
          <a:custGeom>
            <a:avLst/>
            <a:gdLst>
              <a:gd name="connsiteX0" fmla="*/ 4039571 w 6016382"/>
              <a:gd name="connsiteY0" fmla="*/ 0 h 6016382"/>
              <a:gd name="connsiteX1" fmla="*/ 6016382 w 6016382"/>
              <a:gd name="connsiteY1" fmla="*/ 1976811 h 6016382"/>
              <a:gd name="connsiteX2" fmla="*/ 1976811 w 6016382"/>
              <a:gd name="connsiteY2" fmla="*/ 6016382 h 6016382"/>
              <a:gd name="connsiteX3" fmla="*/ 0 w 6016382"/>
              <a:gd name="connsiteY3" fmla="*/ 4039571 h 60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382" h="6016382">
                <a:moveTo>
                  <a:pt x="4039571" y="0"/>
                </a:moveTo>
                <a:lnTo>
                  <a:pt x="6016382" y="1976811"/>
                </a:lnTo>
                <a:lnTo>
                  <a:pt x="1976811" y="6016382"/>
                </a:lnTo>
                <a:lnTo>
                  <a:pt x="0" y="4039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-2754756" y="1531262"/>
            <a:ext cx="3953622" cy="3953621"/>
          </a:xfrm>
          <a:custGeom>
            <a:avLst/>
            <a:gdLst>
              <a:gd name="connsiteX0" fmla="*/ 1976811 w 3953622"/>
              <a:gd name="connsiteY0" fmla="*/ 0 h 3953621"/>
              <a:gd name="connsiteX1" fmla="*/ 3953622 w 3953622"/>
              <a:gd name="connsiteY1" fmla="*/ 1976810 h 3953621"/>
              <a:gd name="connsiteX2" fmla="*/ 1976811 w 3953622"/>
              <a:gd name="connsiteY2" fmla="*/ 3953621 h 3953621"/>
              <a:gd name="connsiteX3" fmla="*/ 0 w 3953622"/>
              <a:gd name="connsiteY3" fmla="*/ 1976811 h 395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3622" h="3953621">
                <a:moveTo>
                  <a:pt x="1976811" y="0"/>
                </a:moveTo>
                <a:lnTo>
                  <a:pt x="3953622" y="1976810"/>
                </a:lnTo>
                <a:lnTo>
                  <a:pt x="1976811" y="3953621"/>
                </a:lnTo>
                <a:lnTo>
                  <a:pt x="0" y="19768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683174" y="431124"/>
            <a:ext cx="6016382" cy="6016382"/>
          </a:xfrm>
          <a:custGeom>
            <a:avLst/>
            <a:gdLst>
              <a:gd name="connsiteX0" fmla="*/ 4039572 w 6016382"/>
              <a:gd name="connsiteY0" fmla="*/ 0 h 6016382"/>
              <a:gd name="connsiteX1" fmla="*/ 6016382 w 6016382"/>
              <a:gd name="connsiteY1" fmla="*/ 1976811 h 6016382"/>
              <a:gd name="connsiteX2" fmla="*/ 1976811 w 6016382"/>
              <a:gd name="connsiteY2" fmla="*/ 6016382 h 6016382"/>
              <a:gd name="connsiteX3" fmla="*/ 0 w 6016382"/>
              <a:gd name="connsiteY3" fmla="*/ 4039572 h 60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382" h="6016382">
                <a:moveTo>
                  <a:pt x="4039572" y="0"/>
                </a:moveTo>
                <a:lnTo>
                  <a:pt x="6016382" y="1976811"/>
                </a:lnTo>
                <a:lnTo>
                  <a:pt x="1976811" y="6016382"/>
                </a:lnTo>
                <a:lnTo>
                  <a:pt x="0" y="40395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4963402" y="-1786343"/>
            <a:ext cx="3953622" cy="3953621"/>
          </a:xfrm>
          <a:custGeom>
            <a:avLst/>
            <a:gdLst>
              <a:gd name="connsiteX0" fmla="*/ 1976812 w 3953622"/>
              <a:gd name="connsiteY0" fmla="*/ 0 h 3953621"/>
              <a:gd name="connsiteX1" fmla="*/ 3953622 w 3953622"/>
              <a:gd name="connsiteY1" fmla="*/ 1976810 h 3953621"/>
              <a:gd name="connsiteX2" fmla="*/ 1976811 w 3953622"/>
              <a:gd name="connsiteY2" fmla="*/ 3953621 h 3953621"/>
              <a:gd name="connsiteX3" fmla="*/ 0 w 3953622"/>
              <a:gd name="connsiteY3" fmla="*/ 1976811 h 395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3622" h="3953621">
                <a:moveTo>
                  <a:pt x="1976812" y="0"/>
                </a:moveTo>
                <a:lnTo>
                  <a:pt x="3953622" y="1976810"/>
                </a:lnTo>
                <a:lnTo>
                  <a:pt x="1976811" y="3953621"/>
                </a:lnTo>
                <a:lnTo>
                  <a:pt x="0" y="19768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-554479" y="4711352"/>
            <a:ext cx="2973807" cy="2973808"/>
          </a:xfrm>
          <a:custGeom>
            <a:avLst/>
            <a:gdLst>
              <a:gd name="connsiteX0" fmla="*/ 996996 w 2973807"/>
              <a:gd name="connsiteY0" fmla="*/ 0 h 2973808"/>
              <a:gd name="connsiteX1" fmla="*/ 2973807 w 2973807"/>
              <a:gd name="connsiteY1" fmla="*/ 1976811 h 2973808"/>
              <a:gd name="connsiteX2" fmla="*/ 1976810 w 2973807"/>
              <a:gd name="connsiteY2" fmla="*/ 2973808 h 2973808"/>
              <a:gd name="connsiteX3" fmla="*/ 0 w 2973807"/>
              <a:gd name="connsiteY3" fmla="*/ 996997 h 297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3807" h="2973808">
                <a:moveTo>
                  <a:pt x="996996" y="0"/>
                </a:moveTo>
                <a:lnTo>
                  <a:pt x="2973807" y="1976811"/>
                </a:lnTo>
                <a:lnTo>
                  <a:pt x="1976810" y="2973808"/>
                </a:lnTo>
                <a:lnTo>
                  <a:pt x="0" y="9969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79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19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45884" y="3692946"/>
            <a:ext cx="3109057" cy="5451108"/>
          </a:xfrm>
          <a:custGeom>
            <a:avLst/>
            <a:gdLst>
              <a:gd name="connsiteX0" fmla="*/ 0 w 3109057"/>
              <a:gd name="connsiteY0" fmla="*/ 0 h 5451108"/>
              <a:gd name="connsiteX1" fmla="*/ 3109057 w 3109057"/>
              <a:gd name="connsiteY1" fmla="*/ 0 h 5451108"/>
              <a:gd name="connsiteX2" fmla="*/ 3109057 w 3109057"/>
              <a:gd name="connsiteY2" fmla="*/ 5451108 h 5451108"/>
              <a:gd name="connsiteX3" fmla="*/ 0 w 3109057"/>
              <a:gd name="connsiteY3" fmla="*/ 5451108 h 545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057" h="5451108">
                <a:moveTo>
                  <a:pt x="0" y="0"/>
                </a:moveTo>
                <a:lnTo>
                  <a:pt x="3109057" y="0"/>
                </a:lnTo>
                <a:lnTo>
                  <a:pt x="3109057" y="5451108"/>
                </a:lnTo>
                <a:lnTo>
                  <a:pt x="0" y="54511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92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81212" y="2644228"/>
            <a:ext cx="5083531" cy="3211279"/>
          </a:xfrm>
          <a:custGeom>
            <a:avLst/>
            <a:gdLst>
              <a:gd name="connsiteX0" fmla="*/ 0 w 5083531"/>
              <a:gd name="connsiteY0" fmla="*/ 0 h 3211279"/>
              <a:gd name="connsiteX1" fmla="*/ 5083531 w 5083531"/>
              <a:gd name="connsiteY1" fmla="*/ 0 h 3211279"/>
              <a:gd name="connsiteX2" fmla="*/ 5083531 w 5083531"/>
              <a:gd name="connsiteY2" fmla="*/ 3211279 h 3211279"/>
              <a:gd name="connsiteX3" fmla="*/ 0 w 5083531"/>
              <a:gd name="connsiteY3" fmla="*/ 3211279 h 321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3531" h="3211279">
                <a:moveTo>
                  <a:pt x="0" y="0"/>
                </a:moveTo>
                <a:lnTo>
                  <a:pt x="5083531" y="0"/>
                </a:lnTo>
                <a:lnTo>
                  <a:pt x="5083531" y="3211279"/>
                </a:lnTo>
                <a:lnTo>
                  <a:pt x="0" y="32112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26050" y="1263408"/>
            <a:ext cx="3136979" cy="4330782"/>
          </a:xfrm>
          <a:custGeom>
            <a:avLst/>
            <a:gdLst>
              <a:gd name="connsiteX0" fmla="*/ 6596 w 3136979"/>
              <a:gd name="connsiteY0" fmla="*/ 0 h 4330782"/>
              <a:gd name="connsiteX1" fmla="*/ 3132582 w 3136979"/>
              <a:gd name="connsiteY1" fmla="*/ 0 h 4330782"/>
              <a:gd name="connsiteX2" fmla="*/ 3136979 w 3136979"/>
              <a:gd name="connsiteY2" fmla="*/ 4836 h 4330782"/>
              <a:gd name="connsiteX3" fmla="*/ 3134780 w 3136979"/>
              <a:gd name="connsiteY3" fmla="*/ 4325946 h 4330782"/>
              <a:gd name="connsiteX4" fmla="*/ 3130383 w 3136979"/>
              <a:gd name="connsiteY4" fmla="*/ 4330782 h 4330782"/>
              <a:gd name="connsiteX5" fmla="*/ 4397 w 3136979"/>
              <a:gd name="connsiteY5" fmla="*/ 4330782 h 4330782"/>
              <a:gd name="connsiteX6" fmla="*/ 0 w 3136979"/>
              <a:gd name="connsiteY6" fmla="*/ 4325946 h 4330782"/>
              <a:gd name="connsiteX7" fmla="*/ 2198 w 3136979"/>
              <a:gd name="connsiteY7" fmla="*/ 4836 h 4330782"/>
              <a:gd name="connsiteX8" fmla="*/ 6596 w 3136979"/>
              <a:gd name="connsiteY8" fmla="*/ 0 h 43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6979" h="4330782">
                <a:moveTo>
                  <a:pt x="6596" y="0"/>
                </a:moveTo>
                <a:cubicBezTo>
                  <a:pt x="3132582" y="0"/>
                  <a:pt x="3132582" y="0"/>
                  <a:pt x="3132582" y="0"/>
                </a:cubicBezTo>
                <a:cubicBezTo>
                  <a:pt x="3134780" y="0"/>
                  <a:pt x="3136979" y="2418"/>
                  <a:pt x="3136979" y="4836"/>
                </a:cubicBezTo>
                <a:lnTo>
                  <a:pt x="3134780" y="4325946"/>
                </a:lnTo>
                <a:cubicBezTo>
                  <a:pt x="3134780" y="4328364"/>
                  <a:pt x="3132582" y="4330782"/>
                  <a:pt x="3130383" y="4330782"/>
                </a:cubicBezTo>
                <a:cubicBezTo>
                  <a:pt x="4397" y="4330782"/>
                  <a:pt x="4397" y="4330782"/>
                  <a:pt x="4397" y="4330782"/>
                </a:cubicBezTo>
                <a:cubicBezTo>
                  <a:pt x="2198" y="4330782"/>
                  <a:pt x="0" y="4328364"/>
                  <a:pt x="0" y="4325946"/>
                </a:cubicBezTo>
                <a:cubicBezTo>
                  <a:pt x="2198" y="4836"/>
                  <a:pt x="2198" y="4836"/>
                  <a:pt x="2198" y="4836"/>
                </a:cubicBezTo>
                <a:cubicBezTo>
                  <a:pt x="2198" y="2418"/>
                  <a:pt x="4397" y="0"/>
                  <a:pt x="65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0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628605" y="1263408"/>
            <a:ext cx="3136979" cy="4330782"/>
          </a:xfrm>
          <a:custGeom>
            <a:avLst/>
            <a:gdLst>
              <a:gd name="connsiteX0" fmla="*/ 6595 w 3136979"/>
              <a:gd name="connsiteY0" fmla="*/ 0 h 4330782"/>
              <a:gd name="connsiteX1" fmla="*/ 3132581 w 3136979"/>
              <a:gd name="connsiteY1" fmla="*/ 0 h 4330782"/>
              <a:gd name="connsiteX2" fmla="*/ 3136979 w 3136979"/>
              <a:gd name="connsiteY2" fmla="*/ 4836 h 4330782"/>
              <a:gd name="connsiteX3" fmla="*/ 3134780 w 3136979"/>
              <a:gd name="connsiteY3" fmla="*/ 4325946 h 4330782"/>
              <a:gd name="connsiteX4" fmla="*/ 3130383 w 3136979"/>
              <a:gd name="connsiteY4" fmla="*/ 4330782 h 4330782"/>
              <a:gd name="connsiteX5" fmla="*/ 4397 w 3136979"/>
              <a:gd name="connsiteY5" fmla="*/ 4330782 h 4330782"/>
              <a:gd name="connsiteX6" fmla="*/ 0 w 3136979"/>
              <a:gd name="connsiteY6" fmla="*/ 4325946 h 4330782"/>
              <a:gd name="connsiteX7" fmla="*/ 2198 w 3136979"/>
              <a:gd name="connsiteY7" fmla="*/ 4836 h 4330782"/>
              <a:gd name="connsiteX8" fmla="*/ 6595 w 3136979"/>
              <a:gd name="connsiteY8" fmla="*/ 0 h 43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6979" h="4330782">
                <a:moveTo>
                  <a:pt x="6595" y="0"/>
                </a:moveTo>
                <a:cubicBezTo>
                  <a:pt x="3132581" y="0"/>
                  <a:pt x="3132581" y="0"/>
                  <a:pt x="3132581" y="0"/>
                </a:cubicBezTo>
                <a:cubicBezTo>
                  <a:pt x="3134780" y="0"/>
                  <a:pt x="3136979" y="2418"/>
                  <a:pt x="3136979" y="4836"/>
                </a:cubicBezTo>
                <a:lnTo>
                  <a:pt x="3134780" y="4325946"/>
                </a:lnTo>
                <a:cubicBezTo>
                  <a:pt x="3134780" y="4328364"/>
                  <a:pt x="3132581" y="4330782"/>
                  <a:pt x="3130383" y="4330782"/>
                </a:cubicBezTo>
                <a:cubicBezTo>
                  <a:pt x="4397" y="4330782"/>
                  <a:pt x="4397" y="4330782"/>
                  <a:pt x="4397" y="4330782"/>
                </a:cubicBezTo>
                <a:cubicBezTo>
                  <a:pt x="2198" y="4330782"/>
                  <a:pt x="0" y="4328364"/>
                  <a:pt x="0" y="4325946"/>
                </a:cubicBezTo>
                <a:cubicBezTo>
                  <a:pt x="2198" y="4836"/>
                  <a:pt x="2198" y="4836"/>
                  <a:pt x="2198" y="4836"/>
                </a:cubicBezTo>
                <a:cubicBezTo>
                  <a:pt x="2198" y="2418"/>
                  <a:pt x="4397" y="0"/>
                  <a:pt x="65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41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930810" y="2519993"/>
            <a:ext cx="4330782" cy="3136979"/>
          </a:xfrm>
          <a:custGeom>
            <a:avLst/>
            <a:gdLst>
              <a:gd name="connsiteX0" fmla="*/ 4836 w 4330782"/>
              <a:gd name="connsiteY0" fmla="*/ 0 h 3136979"/>
              <a:gd name="connsiteX1" fmla="*/ 4325946 w 4330782"/>
              <a:gd name="connsiteY1" fmla="*/ 2198 h 3136979"/>
              <a:gd name="connsiteX2" fmla="*/ 4330782 w 4330782"/>
              <a:gd name="connsiteY2" fmla="*/ 6596 h 3136979"/>
              <a:gd name="connsiteX3" fmla="*/ 4330782 w 4330782"/>
              <a:gd name="connsiteY3" fmla="*/ 3132582 h 3136979"/>
              <a:gd name="connsiteX4" fmla="*/ 4325946 w 4330782"/>
              <a:gd name="connsiteY4" fmla="*/ 3136979 h 3136979"/>
              <a:gd name="connsiteX5" fmla="*/ 4836 w 4330782"/>
              <a:gd name="connsiteY5" fmla="*/ 3134780 h 3136979"/>
              <a:gd name="connsiteX6" fmla="*/ 0 w 4330782"/>
              <a:gd name="connsiteY6" fmla="*/ 3130383 h 3136979"/>
              <a:gd name="connsiteX7" fmla="*/ 0 w 4330782"/>
              <a:gd name="connsiteY7" fmla="*/ 4397 h 3136979"/>
              <a:gd name="connsiteX8" fmla="*/ 4836 w 4330782"/>
              <a:gd name="connsiteY8" fmla="*/ 0 h 31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0782" h="3136979">
                <a:moveTo>
                  <a:pt x="4836" y="0"/>
                </a:moveTo>
                <a:cubicBezTo>
                  <a:pt x="4325946" y="2198"/>
                  <a:pt x="4325946" y="2198"/>
                  <a:pt x="4325946" y="2198"/>
                </a:cubicBezTo>
                <a:cubicBezTo>
                  <a:pt x="4328364" y="2198"/>
                  <a:pt x="4330782" y="4397"/>
                  <a:pt x="4330782" y="6596"/>
                </a:cubicBezTo>
                <a:cubicBezTo>
                  <a:pt x="4330782" y="3132582"/>
                  <a:pt x="4330782" y="3132582"/>
                  <a:pt x="4330782" y="3132582"/>
                </a:cubicBezTo>
                <a:cubicBezTo>
                  <a:pt x="4330782" y="3134780"/>
                  <a:pt x="4328364" y="3136979"/>
                  <a:pt x="4325946" y="3136979"/>
                </a:cubicBezTo>
                <a:lnTo>
                  <a:pt x="4836" y="3134780"/>
                </a:lnTo>
                <a:cubicBezTo>
                  <a:pt x="2418" y="3134780"/>
                  <a:pt x="0" y="3132582"/>
                  <a:pt x="0" y="3130383"/>
                </a:cubicBezTo>
                <a:cubicBezTo>
                  <a:pt x="0" y="4397"/>
                  <a:pt x="0" y="4397"/>
                  <a:pt x="0" y="4397"/>
                </a:cubicBezTo>
                <a:cubicBezTo>
                  <a:pt x="0" y="2198"/>
                  <a:pt x="2418" y="0"/>
                  <a:pt x="48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66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89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535069" y="-462372"/>
            <a:ext cx="8344313" cy="7867688"/>
          </a:xfrm>
          <a:custGeom>
            <a:avLst/>
            <a:gdLst>
              <a:gd name="connsiteX0" fmla="*/ 960424 w 8344313"/>
              <a:gd name="connsiteY0" fmla="*/ 4679740 h 7867688"/>
              <a:gd name="connsiteX1" fmla="*/ 945543 w 8344313"/>
              <a:gd name="connsiteY1" fmla="*/ 4686114 h 7867688"/>
              <a:gd name="connsiteX2" fmla="*/ 945543 w 8344313"/>
              <a:gd name="connsiteY2" fmla="*/ 4718494 h 7867688"/>
              <a:gd name="connsiteX3" fmla="*/ 928267 w 8344313"/>
              <a:gd name="connsiteY3" fmla="*/ 4734683 h 7867688"/>
              <a:gd name="connsiteX4" fmla="*/ 945543 w 8344313"/>
              <a:gd name="connsiteY4" fmla="*/ 4718494 h 7867688"/>
              <a:gd name="connsiteX5" fmla="*/ 960660 w 8344313"/>
              <a:gd name="connsiteY5" fmla="*/ 4702304 h 7867688"/>
              <a:gd name="connsiteX6" fmla="*/ 960660 w 8344313"/>
              <a:gd name="connsiteY6" fmla="*/ 4686114 h 7867688"/>
              <a:gd name="connsiteX7" fmla="*/ 960424 w 8344313"/>
              <a:gd name="connsiteY7" fmla="*/ 4679740 h 7867688"/>
              <a:gd name="connsiteX8" fmla="*/ 7947148 w 8344313"/>
              <a:gd name="connsiteY8" fmla="*/ 110 h 7867688"/>
              <a:gd name="connsiteX9" fmla="*/ 8081748 w 8344313"/>
              <a:gd name="connsiteY9" fmla="*/ 6231 h 7867688"/>
              <a:gd name="connsiteX10" fmla="*/ 8145455 w 8344313"/>
              <a:gd name="connsiteY10" fmla="*/ 22421 h 7867688"/>
              <a:gd name="connsiteX11" fmla="*/ 8336574 w 8344313"/>
              <a:gd name="connsiteY11" fmla="*/ 595534 h 7867688"/>
              <a:gd name="connsiteX12" fmla="*/ 8049355 w 8344313"/>
              <a:gd name="connsiteY12" fmla="*/ 1153536 h 7867688"/>
              <a:gd name="connsiteX13" fmla="*/ 7730823 w 8344313"/>
              <a:gd name="connsiteY13" fmla="*/ 1471933 h 7867688"/>
              <a:gd name="connsiteX14" fmla="*/ 7539703 w 8344313"/>
              <a:gd name="connsiteY14" fmla="*/ 1535612 h 7867688"/>
              <a:gd name="connsiteX15" fmla="*/ 7030052 w 8344313"/>
              <a:gd name="connsiteY15" fmla="*/ 1566912 h 7867688"/>
              <a:gd name="connsiteX16" fmla="*/ 6265574 w 8344313"/>
              <a:gd name="connsiteY16" fmla="*/ 1646781 h 7867688"/>
              <a:gd name="connsiteX17" fmla="*/ 4815442 w 8344313"/>
              <a:gd name="connsiteY17" fmla="*/ 1901498 h 7867688"/>
              <a:gd name="connsiteX18" fmla="*/ 4019651 w 8344313"/>
              <a:gd name="connsiteY18" fmla="*/ 2108725 h 7867688"/>
              <a:gd name="connsiteX19" fmla="*/ 3923551 w 8344313"/>
              <a:gd name="connsiteY19" fmla="*/ 2140025 h 7867688"/>
              <a:gd name="connsiteX20" fmla="*/ 3892238 w 8344313"/>
              <a:gd name="connsiteY20" fmla="*/ 2172404 h 7867688"/>
              <a:gd name="connsiteX21" fmla="*/ 3923551 w 8344313"/>
              <a:gd name="connsiteY21" fmla="*/ 2203704 h 7867688"/>
              <a:gd name="connsiteX22" fmla="*/ 4162180 w 8344313"/>
              <a:gd name="connsiteY22" fmla="*/ 2314873 h 7867688"/>
              <a:gd name="connsiteX23" fmla="*/ 5102661 w 8344313"/>
              <a:gd name="connsiteY23" fmla="*/ 2649458 h 7867688"/>
              <a:gd name="connsiteX24" fmla="*/ 5803432 w 8344313"/>
              <a:gd name="connsiteY24" fmla="*/ 2999154 h 7867688"/>
              <a:gd name="connsiteX25" fmla="*/ 6344397 w 8344313"/>
              <a:gd name="connsiteY25" fmla="*/ 3428719 h 7867688"/>
              <a:gd name="connsiteX26" fmla="*/ 6726636 w 8344313"/>
              <a:gd name="connsiteY26" fmla="*/ 4049322 h 7867688"/>
              <a:gd name="connsiteX27" fmla="*/ 6775226 w 8344313"/>
              <a:gd name="connsiteY27" fmla="*/ 4558756 h 7867688"/>
              <a:gd name="connsiteX28" fmla="*/ 6392987 w 8344313"/>
              <a:gd name="connsiteY28" fmla="*/ 5482644 h 7867688"/>
              <a:gd name="connsiteX29" fmla="*/ 6073375 w 8344313"/>
              <a:gd name="connsiteY29" fmla="*/ 5928399 h 7867688"/>
              <a:gd name="connsiteX30" fmla="*/ 5516213 w 8344313"/>
              <a:gd name="connsiteY30" fmla="*/ 6533891 h 7867688"/>
              <a:gd name="connsiteX31" fmla="*/ 4831638 w 8344313"/>
              <a:gd name="connsiteY31" fmla="*/ 7059514 h 7867688"/>
              <a:gd name="connsiteX32" fmla="*/ 3668725 w 8344313"/>
              <a:gd name="connsiteY32" fmla="*/ 7584058 h 7867688"/>
              <a:gd name="connsiteX33" fmla="*/ 2793031 w 8344313"/>
              <a:gd name="connsiteY33" fmla="*/ 7791285 h 7867688"/>
              <a:gd name="connsiteX34" fmla="*/ 1455195 w 8344313"/>
              <a:gd name="connsiteY34" fmla="*/ 7854965 h 7867688"/>
              <a:gd name="connsiteX35" fmla="*/ 498518 w 8344313"/>
              <a:gd name="connsiteY35" fmla="*/ 7505269 h 7867688"/>
              <a:gd name="connsiteX36" fmla="*/ 36376 w 8344313"/>
              <a:gd name="connsiteY36" fmla="*/ 6724928 h 7867688"/>
              <a:gd name="connsiteX37" fmla="*/ 196182 w 8344313"/>
              <a:gd name="connsiteY37" fmla="*/ 5577623 h 7867688"/>
              <a:gd name="connsiteX38" fmla="*/ 594618 w 8344313"/>
              <a:gd name="connsiteY38" fmla="*/ 4989400 h 7867688"/>
              <a:gd name="connsiteX39" fmla="*/ 1136663 w 8344313"/>
              <a:gd name="connsiteY39" fmla="*/ 4288929 h 7867688"/>
              <a:gd name="connsiteX40" fmla="*/ 1215486 w 8344313"/>
              <a:gd name="connsiteY40" fmla="*/ 4209060 h 7867688"/>
              <a:gd name="connsiteX41" fmla="*/ 1231683 w 8344313"/>
              <a:gd name="connsiteY41" fmla="*/ 4225249 h 7867688"/>
              <a:gd name="connsiteX42" fmla="*/ 1055680 w 8344313"/>
              <a:gd name="connsiteY42" fmla="*/ 4511266 h 7867688"/>
              <a:gd name="connsiteX43" fmla="*/ 976857 w 8344313"/>
              <a:gd name="connsiteY43" fmla="*/ 4638625 h 7867688"/>
              <a:gd name="connsiteX44" fmla="*/ 976857 w 8344313"/>
              <a:gd name="connsiteY44" fmla="*/ 4654814 h 7867688"/>
              <a:gd name="connsiteX45" fmla="*/ 991973 w 8344313"/>
              <a:gd name="connsiteY45" fmla="*/ 4654814 h 7867688"/>
              <a:gd name="connsiteX46" fmla="*/ 1264076 w 8344313"/>
              <a:gd name="connsiteY46" fmla="*/ 4288929 h 7867688"/>
              <a:gd name="connsiteX47" fmla="*/ 1470312 w 8344313"/>
              <a:gd name="connsiteY47" fmla="*/ 4001832 h 7867688"/>
              <a:gd name="connsiteX48" fmla="*/ 1501625 w 8344313"/>
              <a:gd name="connsiteY48" fmla="*/ 3970532 h 7867688"/>
              <a:gd name="connsiteX49" fmla="*/ 1757531 w 8344313"/>
              <a:gd name="connsiteY49" fmla="*/ 3810795 h 7867688"/>
              <a:gd name="connsiteX50" fmla="*/ 1805041 w 8344313"/>
              <a:gd name="connsiteY50" fmla="*/ 3826985 h 7867688"/>
              <a:gd name="connsiteX51" fmla="*/ 1773727 w 8344313"/>
              <a:gd name="connsiteY51" fmla="*/ 3938153 h 7867688"/>
              <a:gd name="connsiteX52" fmla="*/ 1597725 w 8344313"/>
              <a:gd name="connsiteY52" fmla="*/ 4256549 h 7867688"/>
              <a:gd name="connsiteX53" fmla="*/ 1310506 w 8344313"/>
              <a:gd name="connsiteY53" fmla="*/ 5053079 h 7867688"/>
              <a:gd name="connsiteX54" fmla="*/ 1501625 w 8344313"/>
              <a:gd name="connsiteY54" fmla="*/ 5753551 h 7867688"/>
              <a:gd name="connsiteX55" fmla="*/ 1916257 w 8344313"/>
              <a:gd name="connsiteY55" fmla="*/ 6008267 h 7867688"/>
              <a:gd name="connsiteX56" fmla="*/ 2474499 w 8344313"/>
              <a:gd name="connsiteY56" fmla="*/ 6119436 h 7867688"/>
              <a:gd name="connsiteX57" fmla="*/ 2824344 w 8344313"/>
              <a:gd name="connsiteY57" fmla="*/ 6135626 h 7867688"/>
              <a:gd name="connsiteX58" fmla="*/ 3621215 w 8344313"/>
              <a:gd name="connsiteY58" fmla="*/ 6055757 h 7867688"/>
              <a:gd name="connsiteX59" fmla="*/ 4369496 w 8344313"/>
              <a:gd name="connsiteY59" fmla="*/ 5896019 h 7867688"/>
              <a:gd name="connsiteX60" fmla="*/ 5181484 w 8344313"/>
              <a:gd name="connsiteY60" fmla="*/ 5610003 h 7867688"/>
              <a:gd name="connsiteX61" fmla="*/ 5277584 w 8344313"/>
              <a:gd name="connsiteY61" fmla="*/ 5546323 h 7867688"/>
              <a:gd name="connsiteX62" fmla="*/ 5325094 w 8344313"/>
              <a:gd name="connsiteY62" fmla="*/ 5100569 h 7867688"/>
              <a:gd name="connsiteX63" fmla="*/ 5022758 w 8344313"/>
              <a:gd name="connsiteY63" fmla="*/ 4893342 h 7867688"/>
              <a:gd name="connsiteX64" fmla="*/ 4147064 w 8344313"/>
              <a:gd name="connsiteY64" fmla="*/ 4527456 h 7867688"/>
              <a:gd name="connsiteX65" fmla="*/ 3222780 w 8344313"/>
              <a:gd name="connsiteY65" fmla="*/ 4161570 h 7867688"/>
              <a:gd name="connsiteX66" fmla="*/ 2601912 w 8344313"/>
              <a:gd name="connsiteY66" fmla="*/ 3874474 h 7867688"/>
              <a:gd name="connsiteX67" fmla="*/ 2092260 w 8344313"/>
              <a:gd name="connsiteY67" fmla="*/ 3524778 h 7867688"/>
              <a:gd name="connsiteX68" fmla="*/ 1868747 w 8344313"/>
              <a:gd name="connsiteY68" fmla="*/ 3237682 h 7867688"/>
              <a:gd name="connsiteX69" fmla="*/ 1837434 w 8344313"/>
              <a:gd name="connsiteY69" fmla="*/ 2569589 h 7867688"/>
              <a:gd name="connsiteX70" fmla="*/ 2076063 w 8344313"/>
              <a:gd name="connsiteY70" fmla="*/ 2156214 h 7867688"/>
              <a:gd name="connsiteX71" fmla="*/ 2505812 w 8344313"/>
              <a:gd name="connsiteY71" fmla="*/ 1583101 h 7867688"/>
              <a:gd name="connsiteX72" fmla="*/ 2585715 w 8344313"/>
              <a:gd name="connsiteY72" fmla="*/ 1503232 h 7867688"/>
              <a:gd name="connsiteX73" fmla="*/ 2744441 w 8344313"/>
              <a:gd name="connsiteY73" fmla="*/ 1344574 h 7867688"/>
              <a:gd name="connsiteX74" fmla="*/ 3222780 w 8344313"/>
              <a:gd name="connsiteY74" fmla="*/ 977609 h 7867688"/>
              <a:gd name="connsiteX75" fmla="*/ 4305790 w 8344313"/>
              <a:gd name="connsiteY75" fmla="*/ 564234 h 7867688"/>
              <a:gd name="connsiteX76" fmla="*/ 5468703 w 8344313"/>
              <a:gd name="connsiteY76" fmla="*/ 293327 h 7867688"/>
              <a:gd name="connsiteX77" fmla="*/ 6201867 w 8344313"/>
              <a:gd name="connsiteY77" fmla="*/ 165969 h 7867688"/>
              <a:gd name="connsiteX78" fmla="*/ 6742833 w 8344313"/>
              <a:gd name="connsiteY78" fmla="*/ 102290 h 7867688"/>
              <a:gd name="connsiteX79" fmla="*/ 7108875 w 8344313"/>
              <a:gd name="connsiteY79" fmla="*/ 70990 h 7867688"/>
              <a:gd name="connsiteX80" fmla="*/ 7523507 w 8344313"/>
              <a:gd name="connsiteY80" fmla="*/ 22421 h 7867688"/>
              <a:gd name="connsiteX81" fmla="*/ 7947148 w 8344313"/>
              <a:gd name="connsiteY81" fmla="*/ 110 h 786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344313" h="7867688">
                <a:moveTo>
                  <a:pt x="960424" y="4679740"/>
                </a:moveTo>
                <a:cubicBezTo>
                  <a:pt x="959715" y="4677615"/>
                  <a:pt x="956881" y="4686114"/>
                  <a:pt x="945543" y="4686114"/>
                </a:cubicBezTo>
                <a:cubicBezTo>
                  <a:pt x="945543" y="4702304"/>
                  <a:pt x="945543" y="4702304"/>
                  <a:pt x="945543" y="4718494"/>
                </a:cubicBezTo>
                <a:cubicBezTo>
                  <a:pt x="928267" y="4718494"/>
                  <a:pt x="928267" y="4718494"/>
                  <a:pt x="928267" y="4734683"/>
                </a:cubicBezTo>
                <a:cubicBezTo>
                  <a:pt x="945543" y="4734683"/>
                  <a:pt x="945543" y="4718494"/>
                  <a:pt x="945543" y="4718494"/>
                </a:cubicBezTo>
                <a:cubicBezTo>
                  <a:pt x="945543" y="4718494"/>
                  <a:pt x="945543" y="4702304"/>
                  <a:pt x="960660" y="4702304"/>
                </a:cubicBezTo>
                <a:cubicBezTo>
                  <a:pt x="960660" y="4686114"/>
                  <a:pt x="976857" y="4686114"/>
                  <a:pt x="960660" y="4686114"/>
                </a:cubicBezTo>
                <a:cubicBezTo>
                  <a:pt x="960660" y="4682337"/>
                  <a:pt x="960660" y="4680448"/>
                  <a:pt x="960424" y="4679740"/>
                </a:cubicBezTo>
                <a:close/>
                <a:moveTo>
                  <a:pt x="7947148" y="110"/>
                </a:moveTo>
                <a:cubicBezTo>
                  <a:pt x="7992802" y="565"/>
                  <a:pt x="8037748" y="2454"/>
                  <a:pt x="8081748" y="6231"/>
                </a:cubicBezTo>
                <a:cubicBezTo>
                  <a:pt x="8113062" y="6231"/>
                  <a:pt x="8128178" y="6231"/>
                  <a:pt x="8145455" y="22421"/>
                </a:cubicBezTo>
                <a:cubicBezTo>
                  <a:pt x="8304181" y="182159"/>
                  <a:pt x="8367887" y="373196"/>
                  <a:pt x="8336574" y="595534"/>
                </a:cubicBezTo>
                <a:cubicBezTo>
                  <a:pt x="8304181" y="818951"/>
                  <a:pt x="8176768" y="993799"/>
                  <a:pt x="8049355" y="1153536"/>
                </a:cubicBezTo>
                <a:cubicBezTo>
                  <a:pt x="7953256" y="1264705"/>
                  <a:pt x="7825843" y="1359684"/>
                  <a:pt x="7730823" y="1471933"/>
                </a:cubicBezTo>
                <a:cubicBezTo>
                  <a:pt x="7667116" y="1519422"/>
                  <a:pt x="7618527" y="1550722"/>
                  <a:pt x="7539703" y="1535612"/>
                </a:cubicBezTo>
                <a:cubicBezTo>
                  <a:pt x="7363701" y="1535612"/>
                  <a:pt x="7204974" y="1550722"/>
                  <a:pt x="7030052" y="1566912"/>
                </a:cubicBezTo>
                <a:cubicBezTo>
                  <a:pt x="6775226" y="1583101"/>
                  <a:pt x="6520400" y="1614401"/>
                  <a:pt x="6265574" y="1646781"/>
                </a:cubicBezTo>
                <a:cubicBezTo>
                  <a:pt x="5771039" y="1710460"/>
                  <a:pt x="5293780" y="1805439"/>
                  <a:pt x="4815442" y="1901498"/>
                </a:cubicBezTo>
                <a:cubicBezTo>
                  <a:pt x="4544419" y="1965177"/>
                  <a:pt x="4289593" y="2028856"/>
                  <a:pt x="4019651" y="2108725"/>
                </a:cubicBezTo>
                <a:cubicBezTo>
                  <a:pt x="3987257" y="2108725"/>
                  <a:pt x="3955944" y="2123835"/>
                  <a:pt x="3923551" y="2140025"/>
                </a:cubicBezTo>
                <a:cubicBezTo>
                  <a:pt x="3907354" y="2140025"/>
                  <a:pt x="3876041" y="2156214"/>
                  <a:pt x="3892238" y="2172404"/>
                </a:cubicBezTo>
                <a:cubicBezTo>
                  <a:pt x="3892238" y="2187514"/>
                  <a:pt x="3907354" y="2203704"/>
                  <a:pt x="3923551" y="2203704"/>
                </a:cubicBezTo>
                <a:cubicBezTo>
                  <a:pt x="4003454" y="2251194"/>
                  <a:pt x="4083357" y="2283573"/>
                  <a:pt x="4162180" y="2314873"/>
                </a:cubicBezTo>
                <a:cubicBezTo>
                  <a:pt x="4480713" y="2410931"/>
                  <a:pt x="4799245" y="2522100"/>
                  <a:pt x="5102661" y="2649458"/>
                </a:cubicBezTo>
                <a:cubicBezTo>
                  <a:pt x="5341290" y="2760627"/>
                  <a:pt x="5579919" y="2871796"/>
                  <a:pt x="5803432" y="2999154"/>
                </a:cubicBezTo>
                <a:cubicBezTo>
                  <a:pt x="5994551" y="3126513"/>
                  <a:pt x="6185671" y="3253871"/>
                  <a:pt x="6344397" y="3428719"/>
                </a:cubicBezTo>
                <a:cubicBezTo>
                  <a:pt x="6520400" y="3603567"/>
                  <a:pt x="6662929" y="3810795"/>
                  <a:pt x="6726636" y="4049322"/>
                </a:cubicBezTo>
                <a:cubicBezTo>
                  <a:pt x="6775226" y="4209060"/>
                  <a:pt x="6790342" y="4383908"/>
                  <a:pt x="6775226" y="4558756"/>
                </a:cubicBezTo>
                <a:cubicBezTo>
                  <a:pt x="6726636" y="4893342"/>
                  <a:pt x="6584106" y="5195548"/>
                  <a:pt x="6392987" y="5482644"/>
                </a:cubicBezTo>
                <a:cubicBezTo>
                  <a:pt x="6296887" y="5626192"/>
                  <a:pt x="6185671" y="5785930"/>
                  <a:pt x="6073375" y="5928399"/>
                </a:cubicBezTo>
                <a:cubicBezTo>
                  <a:pt x="5898452" y="6135626"/>
                  <a:pt x="5723529" y="6341774"/>
                  <a:pt x="5516213" y="6533891"/>
                </a:cubicBezTo>
                <a:cubicBezTo>
                  <a:pt x="5293780" y="6741118"/>
                  <a:pt x="5070268" y="6915966"/>
                  <a:pt x="4831638" y="7059514"/>
                </a:cubicBezTo>
                <a:cubicBezTo>
                  <a:pt x="4465596" y="7298041"/>
                  <a:pt x="4083357" y="7456700"/>
                  <a:pt x="3668725" y="7584058"/>
                </a:cubicBezTo>
                <a:cubicBezTo>
                  <a:pt x="3381506" y="7680117"/>
                  <a:pt x="3095367" y="7743796"/>
                  <a:pt x="2793031" y="7791285"/>
                </a:cubicBezTo>
                <a:cubicBezTo>
                  <a:pt x="2362203" y="7854965"/>
                  <a:pt x="1916257" y="7887344"/>
                  <a:pt x="1455195" y="7854965"/>
                </a:cubicBezTo>
                <a:cubicBezTo>
                  <a:pt x="1104269" y="7838775"/>
                  <a:pt x="785737" y="7743796"/>
                  <a:pt x="498518" y="7505269"/>
                </a:cubicBezTo>
                <a:cubicBezTo>
                  <a:pt x="259889" y="7314231"/>
                  <a:pt x="100083" y="7043325"/>
                  <a:pt x="36376" y="6724928"/>
                </a:cubicBezTo>
                <a:cubicBezTo>
                  <a:pt x="-42447" y="6326664"/>
                  <a:pt x="5063" y="5944588"/>
                  <a:pt x="196182" y="5577623"/>
                </a:cubicBezTo>
                <a:cubicBezTo>
                  <a:pt x="307399" y="5371475"/>
                  <a:pt x="451008" y="5180438"/>
                  <a:pt x="594618" y="4989400"/>
                </a:cubicBezTo>
                <a:cubicBezTo>
                  <a:pt x="769541" y="4749793"/>
                  <a:pt x="945543" y="4511266"/>
                  <a:pt x="1136663" y="4288929"/>
                </a:cubicBezTo>
                <a:cubicBezTo>
                  <a:pt x="1167976" y="4256549"/>
                  <a:pt x="1183093" y="4225249"/>
                  <a:pt x="1215486" y="4209060"/>
                </a:cubicBezTo>
                <a:cubicBezTo>
                  <a:pt x="1231683" y="4225249"/>
                  <a:pt x="1231683" y="4225249"/>
                  <a:pt x="1231683" y="4225249"/>
                </a:cubicBezTo>
                <a:cubicBezTo>
                  <a:pt x="1183093" y="4320229"/>
                  <a:pt x="1104269" y="4416287"/>
                  <a:pt x="1055680" y="4511266"/>
                </a:cubicBezTo>
                <a:cubicBezTo>
                  <a:pt x="1024367" y="4558756"/>
                  <a:pt x="991973" y="4591135"/>
                  <a:pt x="976857" y="4638625"/>
                </a:cubicBezTo>
                <a:cubicBezTo>
                  <a:pt x="976857" y="4654814"/>
                  <a:pt x="976857" y="4654814"/>
                  <a:pt x="976857" y="4654814"/>
                </a:cubicBezTo>
                <a:cubicBezTo>
                  <a:pt x="976857" y="4671004"/>
                  <a:pt x="991973" y="4654814"/>
                  <a:pt x="991973" y="4654814"/>
                </a:cubicBezTo>
                <a:cubicBezTo>
                  <a:pt x="1088073" y="4543645"/>
                  <a:pt x="1167976" y="4400097"/>
                  <a:pt x="1264076" y="4288929"/>
                </a:cubicBezTo>
                <a:cubicBezTo>
                  <a:pt x="1327782" y="4192870"/>
                  <a:pt x="1391488" y="4097891"/>
                  <a:pt x="1470312" y="4001832"/>
                </a:cubicBezTo>
                <a:cubicBezTo>
                  <a:pt x="1486508" y="3985643"/>
                  <a:pt x="1501625" y="3970532"/>
                  <a:pt x="1501625" y="3970532"/>
                </a:cubicBezTo>
                <a:cubicBezTo>
                  <a:pt x="1597725" y="3906853"/>
                  <a:pt x="1677628" y="3858285"/>
                  <a:pt x="1757531" y="3810795"/>
                </a:cubicBezTo>
                <a:cubicBezTo>
                  <a:pt x="1788844" y="3779495"/>
                  <a:pt x="1805041" y="3794605"/>
                  <a:pt x="1805041" y="3826985"/>
                </a:cubicBezTo>
                <a:cubicBezTo>
                  <a:pt x="1805041" y="3874474"/>
                  <a:pt x="1788844" y="3906853"/>
                  <a:pt x="1773727" y="3938153"/>
                </a:cubicBezTo>
                <a:cubicBezTo>
                  <a:pt x="1710021" y="4049322"/>
                  <a:pt x="1646314" y="4145380"/>
                  <a:pt x="1597725" y="4256549"/>
                </a:cubicBezTo>
                <a:cubicBezTo>
                  <a:pt x="1455195" y="4495077"/>
                  <a:pt x="1342899" y="4765983"/>
                  <a:pt x="1310506" y="5053079"/>
                </a:cubicBezTo>
                <a:cubicBezTo>
                  <a:pt x="1279192" y="5307796"/>
                  <a:pt x="1310506" y="5546323"/>
                  <a:pt x="1501625" y="5753551"/>
                </a:cubicBezTo>
                <a:cubicBezTo>
                  <a:pt x="1613921" y="5864719"/>
                  <a:pt x="1757531" y="5944588"/>
                  <a:pt x="1916257" y="6008267"/>
                </a:cubicBezTo>
                <a:cubicBezTo>
                  <a:pt x="2092260" y="6071947"/>
                  <a:pt x="2283379" y="6104326"/>
                  <a:pt x="2474499" y="6119436"/>
                </a:cubicBezTo>
                <a:cubicBezTo>
                  <a:pt x="2585715" y="6119436"/>
                  <a:pt x="2713128" y="6135626"/>
                  <a:pt x="2824344" y="6135626"/>
                </a:cubicBezTo>
                <a:cubicBezTo>
                  <a:pt x="3095367" y="6119436"/>
                  <a:pt x="3366389" y="6087057"/>
                  <a:pt x="3621215" y="6055757"/>
                </a:cubicBezTo>
                <a:cubicBezTo>
                  <a:pt x="3876041" y="6023378"/>
                  <a:pt x="4130867" y="5959699"/>
                  <a:pt x="4369496" y="5896019"/>
                </a:cubicBezTo>
                <a:cubicBezTo>
                  <a:pt x="4640519" y="5832340"/>
                  <a:pt x="4911541" y="5737361"/>
                  <a:pt x="5181484" y="5610003"/>
                </a:cubicBezTo>
                <a:cubicBezTo>
                  <a:pt x="5213877" y="5577623"/>
                  <a:pt x="5245191" y="5562513"/>
                  <a:pt x="5277584" y="5546323"/>
                </a:cubicBezTo>
                <a:cubicBezTo>
                  <a:pt x="5421193" y="5466454"/>
                  <a:pt x="5484900" y="5259227"/>
                  <a:pt x="5325094" y="5100569"/>
                </a:cubicBezTo>
                <a:cubicBezTo>
                  <a:pt x="5230074" y="5020700"/>
                  <a:pt x="5133974" y="4940831"/>
                  <a:pt x="5022758" y="4893342"/>
                </a:cubicBezTo>
                <a:cubicBezTo>
                  <a:pt x="4735539" y="4749793"/>
                  <a:pt x="4433203" y="4638625"/>
                  <a:pt x="4147064" y="4527456"/>
                </a:cubicBezTo>
                <a:cubicBezTo>
                  <a:pt x="3828531" y="4416287"/>
                  <a:pt x="3525116" y="4288929"/>
                  <a:pt x="3222780" y="4161570"/>
                </a:cubicBezTo>
                <a:cubicBezTo>
                  <a:pt x="3015464" y="4081701"/>
                  <a:pt x="2808148" y="3985643"/>
                  <a:pt x="2601912" y="3874474"/>
                </a:cubicBezTo>
                <a:cubicBezTo>
                  <a:pt x="2425909" y="3779495"/>
                  <a:pt x="2250986" y="3667247"/>
                  <a:pt x="2092260" y="3524778"/>
                </a:cubicBezTo>
                <a:cubicBezTo>
                  <a:pt x="1996160" y="3444909"/>
                  <a:pt x="1916257" y="3348851"/>
                  <a:pt x="1868747" y="3237682"/>
                </a:cubicBezTo>
                <a:cubicBezTo>
                  <a:pt x="1757531" y="3014265"/>
                  <a:pt x="1757531" y="2791927"/>
                  <a:pt x="1837434" y="2569589"/>
                </a:cubicBezTo>
                <a:cubicBezTo>
                  <a:pt x="1901140" y="2427121"/>
                  <a:pt x="1996160" y="2299763"/>
                  <a:pt x="2076063" y="2156214"/>
                </a:cubicBezTo>
                <a:cubicBezTo>
                  <a:pt x="2203476" y="1965177"/>
                  <a:pt x="2347086" y="1774139"/>
                  <a:pt x="2505812" y="1583101"/>
                </a:cubicBezTo>
                <a:cubicBezTo>
                  <a:pt x="2522009" y="1550722"/>
                  <a:pt x="2553322" y="1519422"/>
                  <a:pt x="2585715" y="1503232"/>
                </a:cubicBezTo>
                <a:cubicBezTo>
                  <a:pt x="2649421" y="1471933"/>
                  <a:pt x="2696931" y="1408253"/>
                  <a:pt x="2744441" y="1344574"/>
                </a:cubicBezTo>
                <a:cubicBezTo>
                  <a:pt x="2871854" y="1201026"/>
                  <a:pt x="3047857" y="1089857"/>
                  <a:pt x="3222780" y="977609"/>
                </a:cubicBezTo>
                <a:cubicBezTo>
                  <a:pt x="3557508" y="786572"/>
                  <a:pt x="3939748" y="659213"/>
                  <a:pt x="4305790" y="564234"/>
                </a:cubicBezTo>
                <a:cubicBezTo>
                  <a:pt x="4688029" y="453065"/>
                  <a:pt x="5070268" y="357007"/>
                  <a:pt x="5468703" y="293327"/>
                </a:cubicBezTo>
                <a:cubicBezTo>
                  <a:pt x="5707332" y="245838"/>
                  <a:pt x="5962158" y="198348"/>
                  <a:pt x="6201867" y="165969"/>
                </a:cubicBezTo>
                <a:cubicBezTo>
                  <a:pt x="6392987" y="149779"/>
                  <a:pt x="6567910" y="118479"/>
                  <a:pt x="6742833" y="102290"/>
                </a:cubicBezTo>
                <a:cubicBezTo>
                  <a:pt x="6854049" y="86100"/>
                  <a:pt x="6981462" y="70990"/>
                  <a:pt x="7108875" y="70990"/>
                </a:cubicBezTo>
                <a:cubicBezTo>
                  <a:pt x="7236288" y="54800"/>
                  <a:pt x="7379897" y="38611"/>
                  <a:pt x="7523507" y="22421"/>
                </a:cubicBezTo>
                <a:cubicBezTo>
                  <a:pt x="7666846" y="10279"/>
                  <a:pt x="7810186" y="-1256"/>
                  <a:pt x="7947148" y="1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201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345872" y="-581103"/>
            <a:ext cx="11605284" cy="7848466"/>
          </a:xfrm>
          <a:custGeom>
            <a:avLst/>
            <a:gdLst>
              <a:gd name="connsiteX0" fmla="*/ 11031143 w 11605284"/>
              <a:gd name="connsiteY0" fmla="*/ 27 h 7848466"/>
              <a:gd name="connsiteX1" fmla="*/ 11058132 w 11605284"/>
              <a:gd name="connsiteY1" fmla="*/ 38904 h 7848466"/>
              <a:gd name="connsiteX2" fmla="*/ 11105841 w 11605284"/>
              <a:gd name="connsiteY2" fmla="*/ 70345 h 7848466"/>
              <a:gd name="connsiteX3" fmla="*/ 11202343 w 11605284"/>
              <a:gd name="connsiteY3" fmla="*/ 22642 h 7848466"/>
              <a:gd name="connsiteX4" fmla="*/ 11250052 w 11605284"/>
              <a:gd name="connsiteY4" fmla="*/ 54082 h 7848466"/>
              <a:gd name="connsiteX5" fmla="*/ 11250052 w 11605284"/>
              <a:gd name="connsiteY5" fmla="*/ 70345 h 7848466"/>
              <a:gd name="connsiteX6" fmla="*/ 11410527 w 11605284"/>
              <a:gd name="connsiteY6" fmla="*/ 309944 h 7848466"/>
              <a:gd name="connsiteX7" fmla="*/ 11553654 w 11605284"/>
              <a:gd name="connsiteY7" fmla="*/ 390172 h 7848466"/>
              <a:gd name="connsiteX8" fmla="*/ 11602448 w 11605284"/>
              <a:gd name="connsiteY8" fmla="*/ 486663 h 7848466"/>
              <a:gd name="connsiteX9" fmla="*/ 11505945 w 11605284"/>
              <a:gd name="connsiteY9" fmla="*/ 837931 h 7848466"/>
              <a:gd name="connsiteX10" fmla="*/ 11074396 w 11605284"/>
              <a:gd name="connsiteY10" fmla="*/ 1398442 h 7848466"/>
              <a:gd name="connsiteX11" fmla="*/ 10066002 w 11605284"/>
              <a:gd name="connsiteY11" fmla="*/ 2389365 h 7848466"/>
              <a:gd name="connsiteX12" fmla="*/ 9347114 w 11605284"/>
              <a:gd name="connsiteY12" fmla="*/ 3076723 h 7848466"/>
              <a:gd name="connsiteX13" fmla="*/ 8802798 w 11605284"/>
              <a:gd name="connsiteY13" fmla="*/ 3637234 h 7848466"/>
              <a:gd name="connsiteX14" fmla="*/ 8227038 w 11605284"/>
              <a:gd name="connsiteY14" fmla="*/ 4276889 h 7848466"/>
              <a:gd name="connsiteX15" fmla="*/ 7779224 w 11605284"/>
              <a:gd name="connsiteY15" fmla="*/ 4804876 h 7848466"/>
              <a:gd name="connsiteX16" fmla="*/ 7379119 w 11605284"/>
              <a:gd name="connsiteY16" fmla="*/ 5332862 h 7848466"/>
              <a:gd name="connsiteX17" fmla="*/ 7106961 w 11605284"/>
              <a:gd name="connsiteY17" fmla="*/ 5700393 h 7848466"/>
              <a:gd name="connsiteX18" fmla="*/ 6867332 w 11605284"/>
              <a:gd name="connsiteY18" fmla="*/ 6036483 h 7848466"/>
              <a:gd name="connsiteX19" fmla="*/ 6178805 w 11605284"/>
              <a:gd name="connsiteY19" fmla="*/ 7091371 h 7848466"/>
              <a:gd name="connsiteX20" fmla="*/ 5843758 w 11605284"/>
              <a:gd name="connsiteY20" fmla="*/ 7651882 h 7848466"/>
              <a:gd name="connsiteX21" fmla="*/ 5699547 w 11605284"/>
              <a:gd name="connsiteY21" fmla="*/ 7763551 h 7848466"/>
              <a:gd name="connsiteX22" fmla="*/ 4805003 w 11605284"/>
              <a:gd name="connsiteY22" fmla="*/ 7843779 h 7848466"/>
              <a:gd name="connsiteX23" fmla="*/ 4644528 w 11605284"/>
              <a:gd name="connsiteY23" fmla="*/ 7843779 h 7848466"/>
              <a:gd name="connsiteX24" fmla="*/ 4181534 w 11605284"/>
              <a:gd name="connsiteY24" fmla="*/ 7699585 h 7848466"/>
              <a:gd name="connsiteX25" fmla="*/ 4101296 w 11605284"/>
              <a:gd name="connsiteY25" fmla="*/ 7396020 h 7848466"/>
              <a:gd name="connsiteX26" fmla="*/ 4181534 w 11605284"/>
              <a:gd name="connsiteY26" fmla="*/ 6851772 h 7848466"/>
              <a:gd name="connsiteX27" fmla="*/ 4468872 w 11605284"/>
              <a:gd name="connsiteY27" fmla="*/ 5716655 h 7848466"/>
              <a:gd name="connsiteX28" fmla="*/ 4613083 w 11605284"/>
              <a:gd name="connsiteY28" fmla="*/ 5252634 h 7848466"/>
              <a:gd name="connsiteX29" fmla="*/ 4836448 w 11605284"/>
              <a:gd name="connsiteY29" fmla="*/ 4565276 h 7848466"/>
              <a:gd name="connsiteX30" fmla="*/ 5124870 w 11605284"/>
              <a:gd name="connsiteY30" fmla="*/ 3733725 h 7848466"/>
              <a:gd name="connsiteX31" fmla="*/ 5316791 w 11605284"/>
              <a:gd name="connsiteY31" fmla="*/ 3173213 h 7848466"/>
              <a:gd name="connsiteX32" fmla="*/ 5316791 w 11605284"/>
              <a:gd name="connsiteY32" fmla="*/ 3156951 h 7848466"/>
              <a:gd name="connsiteX33" fmla="*/ 5333055 w 11605284"/>
              <a:gd name="connsiteY33" fmla="*/ 3140689 h 7848466"/>
              <a:gd name="connsiteX34" fmla="*/ 5333055 w 11605284"/>
              <a:gd name="connsiteY34" fmla="*/ 3125510 h 7848466"/>
              <a:gd name="connsiteX35" fmla="*/ 5316791 w 11605284"/>
              <a:gd name="connsiteY35" fmla="*/ 3156951 h 7848466"/>
              <a:gd name="connsiteX36" fmla="*/ 5172579 w 11605284"/>
              <a:gd name="connsiteY36" fmla="*/ 3284882 h 7848466"/>
              <a:gd name="connsiteX37" fmla="*/ 4485136 w 11605284"/>
              <a:gd name="connsiteY37" fmla="*/ 4021027 h 7848466"/>
              <a:gd name="connsiteX38" fmla="*/ 3684927 w 11605284"/>
              <a:gd name="connsiteY38" fmla="*/ 4916544 h 7848466"/>
              <a:gd name="connsiteX39" fmla="*/ 3173140 w 11605284"/>
              <a:gd name="connsiteY39" fmla="*/ 5475971 h 7848466"/>
              <a:gd name="connsiteX40" fmla="*/ 2325221 w 11605284"/>
              <a:gd name="connsiteY40" fmla="*/ 6515682 h 7848466"/>
              <a:gd name="connsiteX41" fmla="*/ 1813434 w 11605284"/>
              <a:gd name="connsiteY41" fmla="*/ 7171599 h 7848466"/>
              <a:gd name="connsiteX42" fmla="*/ 1478387 w 11605284"/>
              <a:gd name="connsiteY42" fmla="*/ 7667061 h 7848466"/>
              <a:gd name="connsiteX43" fmla="*/ 1398149 w 11605284"/>
              <a:gd name="connsiteY43" fmla="*/ 7715848 h 7848466"/>
              <a:gd name="connsiteX44" fmla="*/ 789859 w 11605284"/>
              <a:gd name="connsiteY44" fmla="*/ 7794992 h 7848466"/>
              <a:gd name="connsiteX45" fmla="*/ 486257 w 11605284"/>
              <a:gd name="connsiteY45" fmla="*/ 7699585 h 7848466"/>
              <a:gd name="connsiteX46" fmla="*/ 438548 w 11605284"/>
              <a:gd name="connsiteY46" fmla="*/ 7667061 h 7848466"/>
              <a:gd name="connsiteX47" fmla="*/ 374574 w 11605284"/>
              <a:gd name="connsiteY47" fmla="*/ 7667061 h 7848466"/>
              <a:gd name="connsiteX48" fmla="*/ 294337 w 11605284"/>
              <a:gd name="connsiteY48" fmla="*/ 7619358 h 7848466"/>
              <a:gd name="connsiteX49" fmla="*/ 294337 w 11605284"/>
              <a:gd name="connsiteY49" fmla="*/ 7475164 h 7848466"/>
              <a:gd name="connsiteX50" fmla="*/ 294337 w 11605284"/>
              <a:gd name="connsiteY50" fmla="*/ 7443723 h 7848466"/>
              <a:gd name="connsiteX51" fmla="*/ 261808 w 11605284"/>
              <a:gd name="connsiteY51" fmla="*/ 7475164 h 7848466"/>
              <a:gd name="connsiteX52" fmla="*/ 118681 w 11605284"/>
              <a:gd name="connsiteY52" fmla="*/ 7715848 h 7848466"/>
              <a:gd name="connsiteX53" fmla="*/ 38443 w 11605284"/>
              <a:gd name="connsiteY53" fmla="*/ 7763551 h 7848466"/>
              <a:gd name="connsiteX54" fmla="*/ 5914 w 11605284"/>
              <a:gd name="connsiteY54" fmla="*/ 7667061 h 7848466"/>
              <a:gd name="connsiteX55" fmla="*/ 294337 w 11605284"/>
              <a:gd name="connsiteY55" fmla="*/ 6899475 h 7848466"/>
              <a:gd name="connsiteX56" fmla="*/ 486257 w 11605284"/>
              <a:gd name="connsiteY56" fmla="*/ 6371488 h 7848466"/>
              <a:gd name="connsiteX57" fmla="*/ 806124 w 11605284"/>
              <a:gd name="connsiteY57" fmla="*/ 5492234 h 7848466"/>
              <a:gd name="connsiteX58" fmla="*/ 1078282 w 11605284"/>
              <a:gd name="connsiteY58" fmla="*/ 4692123 h 7848466"/>
              <a:gd name="connsiteX59" fmla="*/ 1478387 w 11605284"/>
              <a:gd name="connsiteY59" fmla="*/ 3445338 h 7848466"/>
              <a:gd name="connsiteX60" fmla="*/ 1829698 w 11605284"/>
              <a:gd name="connsiteY60" fmla="*/ 2149766 h 7848466"/>
              <a:gd name="connsiteX61" fmla="*/ 1957645 w 11605284"/>
              <a:gd name="connsiteY61" fmla="*/ 1446145 h 7848466"/>
              <a:gd name="connsiteX62" fmla="*/ 1973909 w 11605284"/>
              <a:gd name="connsiteY62" fmla="*/ 1126318 h 7848466"/>
              <a:gd name="connsiteX63" fmla="*/ 1926200 w 11605284"/>
              <a:gd name="connsiteY63" fmla="*/ 1029827 h 7848466"/>
              <a:gd name="connsiteX64" fmla="*/ 1877407 w 11605284"/>
              <a:gd name="connsiteY64" fmla="*/ 998387 h 7848466"/>
              <a:gd name="connsiteX65" fmla="*/ 1893672 w 11605284"/>
              <a:gd name="connsiteY65" fmla="*/ 710000 h 7848466"/>
              <a:gd name="connsiteX66" fmla="*/ 2405459 w 11605284"/>
              <a:gd name="connsiteY66" fmla="*/ 534366 h 7848466"/>
              <a:gd name="connsiteX67" fmla="*/ 3365060 w 11605284"/>
              <a:gd name="connsiteY67" fmla="*/ 422697 h 7848466"/>
              <a:gd name="connsiteX68" fmla="*/ 3829138 w 11605284"/>
              <a:gd name="connsiteY68" fmla="*/ 550628 h 7848466"/>
              <a:gd name="connsiteX69" fmla="*/ 4117561 w 11605284"/>
              <a:gd name="connsiteY69" fmla="*/ 965862 h 7848466"/>
              <a:gd name="connsiteX70" fmla="*/ 4101296 w 11605284"/>
              <a:gd name="connsiteY70" fmla="*/ 1605517 h 7848466"/>
              <a:gd name="connsiteX71" fmla="*/ 3829138 w 11605284"/>
              <a:gd name="connsiteY71" fmla="*/ 2421890 h 7848466"/>
              <a:gd name="connsiteX72" fmla="*/ 3573245 w 11605284"/>
              <a:gd name="connsiteY72" fmla="*/ 3029020 h 7848466"/>
              <a:gd name="connsiteX73" fmla="*/ 3348795 w 11605284"/>
              <a:gd name="connsiteY73" fmla="*/ 3524481 h 7848466"/>
              <a:gd name="connsiteX74" fmla="*/ 3125431 w 11605284"/>
              <a:gd name="connsiteY74" fmla="*/ 4004765 h 7848466"/>
              <a:gd name="connsiteX75" fmla="*/ 3045193 w 11605284"/>
              <a:gd name="connsiteY75" fmla="*/ 4196662 h 7848466"/>
              <a:gd name="connsiteX76" fmla="*/ 3045193 w 11605284"/>
              <a:gd name="connsiteY76" fmla="*/ 4212924 h 7848466"/>
              <a:gd name="connsiteX77" fmla="*/ 3061457 w 11605284"/>
              <a:gd name="connsiteY77" fmla="*/ 4212924 h 7848466"/>
              <a:gd name="connsiteX78" fmla="*/ 3173140 w 11605284"/>
              <a:gd name="connsiteY78" fmla="*/ 4100171 h 7848466"/>
              <a:gd name="connsiteX79" fmla="*/ 4212978 w 11605284"/>
              <a:gd name="connsiteY79" fmla="*/ 3092985 h 7848466"/>
              <a:gd name="connsiteX80" fmla="*/ 5141135 w 11605284"/>
              <a:gd name="connsiteY80" fmla="*/ 2229994 h 7848466"/>
              <a:gd name="connsiteX81" fmla="*/ 5812313 w 11605284"/>
              <a:gd name="connsiteY81" fmla="*/ 1654304 h 7848466"/>
              <a:gd name="connsiteX82" fmla="*/ 5891467 w 11605284"/>
              <a:gd name="connsiteY82" fmla="*/ 1493848 h 7848466"/>
              <a:gd name="connsiteX83" fmla="*/ 5891467 w 11605284"/>
              <a:gd name="connsiteY83" fmla="*/ 1462407 h 7848466"/>
              <a:gd name="connsiteX84" fmla="*/ 5891467 w 11605284"/>
              <a:gd name="connsiteY84" fmla="*/ 1334476 h 7848466"/>
              <a:gd name="connsiteX85" fmla="*/ 6099651 w 11605284"/>
              <a:gd name="connsiteY85" fmla="*/ 1237986 h 7848466"/>
              <a:gd name="connsiteX86" fmla="*/ 6611439 w 11605284"/>
              <a:gd name="connsiteY86" fmla="*/ 1141496 h 7848466"/>
              <a:gd name="connsiteX87" fmla="*/ 7075517 w 11605284"/>
              <a:gd name="connsiteY87" fmla="*/ 1157758 h 7848466"/>
              <a:gd name="connsiteX88" fmla="*/ 7251173 w 11605284"/>
              <a:gd name="connsiteY88" fmla="*/ 1477586 h 7848466"/>
              <a:gd name="connsiteX89" fmla="*/ 7042988 w 11605284"/>
              <a:gd name="connsiteY89" fmla="*/ 2181206 h 7848466"/>
              <a:gd name="connsiteX90" fmla="*/ 6803359 w 11605284"/>
              <a:gd name="connsiteY90" fmla="*/ 2884827 h 7848466"/>
              <a:gd name="connsiteX91" fmla="*/ 6611439 w 11605284"/>
              <a:gd name="connsiteY91" fmla="*/ 3460516 h 7848466"/>
              <a:gd name="connsiteX92" fmla="*/ 6388074 w 11605284"/>
              <a:gd name="connsiteY92" fmla="*/ 4084993 h 7848466"/>
              <a:gd name="connsiteX93" fmla="*/ 6275307 w 11605284"/>
              <a:gd name="connsiteY93" fmla="*/ 4421083 h 7848466"/>
              <a:gd name="connsiteX94" fmla="*/ 6260127 w 11605284"/>
              <a:gd name="connsiteY94" fmla="*/ 4501311 h 7848466"/>
              <a:gd name="connsiteX95" fmla="*/ 6355545 w 11605284"/>
              <a:gd name="connsiteY95" fmla="*/ 4421083 h 7848466"/>
              <a:gd name="connsiteX96" fmla="*/ 7426828 w 11605284"/>
              <a:gd name="connsiteY96" fmla="*/ 3301144 h 7848466"/>
              <a:gd name="connsiteX97" fmla="*/ 8387513 w 11605284"/>
              <a:gd name="connsiteY97" fmla="*/ 2357925 h 7848466"/>
              <a:gd name="connsiteX98" fmla="*/ 9186639 w 11605284"/>
              <a:gd name="connsiteY98" fmla="*/ 1605517 h 7848466"/>
              <a:gd name="connsiteX99" fmla="*/ 10050822 w 11605284"/>
              <a:gd name="connsiteY99" fmla="*/ 821668 h 7848466"/>
              <a:gd name="connsiteX100" fmla="*/ 10674291 w 11605284"/>
              <a:gd name="connsiteY100" fmla="*/ 294766 h 7848466"/>
              <a:gd name="connsiteX101" fmla="*/ 10977894 w 11605284"/>
              <a:gd name="connsiteY101" fmla="*/ 38904 h 7848466"/>
              <a:gd name="connsiteX102" fmla="*/ 11010423 w 11605284"/>
              <a:gd name="connsiteY102" fmla="*/ 6379 h 7848466"/>
              <a:gd name="connsiteX103" fmla="*/ 11031143 w 11605284"/>
              <a:gd name="connsiteY103" fmla="*/ 27 h 78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605284" h="7848466">
                <a:moveTo>
                  <a:pt x="11031143" y="27"/>
                </a:moveTo>
                <a:cubicBezTo>
                  <a:pt x="11048983" y="-735"/>
                  <a:pt x="11058132" y="14511"/>
                  <a:pt x="11058132" y="38904"/>
                </a:cubicBezTo>
                <a:cubicBezTo>
                  <a:pt x="11041867" y="102870"/>
                  <a:pt x="11074396" y="86607"/>
                  <a:pt x="11105841" y="70345"/>
                </a:cubicBezTo>
                <a:cubicBezTo>
                  <a:pt x="11138369" y="54082"/>
                  <a:pt x="11169814" y="38904"/>
                  <a:pt x="11202343" y="22642"/>
                </a:cubicBezTo>
                <a:cubicBezTo>
                  <a:pt x="11233787" y="6379"/>
                  <a:pt x="11250052" y="22642"/>
                  <a:pt x="11250052" y="54082"/>
                </a:cubicBezTo>
                <a:lnTo>
                  <a:pt x="11250052" y="70345"/>
                </a:lnTo>
                <a:cubicBezTo>
                  <a:pt x="11233787" y="198276"/>
                  <a:pt x="11282581" y="278504"/>
                  <a:pt x="11410527" y="309944"/>
                </a:cubicBezTo>
                <a:cubicBezTo>
                  <a:pt x="11458236" y="326207"/>
                  <a:pt x="11505945" y="358732"/>
                  <a:pt x="11553654" y="390172"/>
                </a:cubicBezTo>
                <a:cubicBezTo>
                  <a:pt x="11586183" y="406435"/>
                  <a:pt x="11602448" y="437875"/>
                  <a:pt x="11602448" y="486663"/>
                </a:cubicBezTo>
                <a:cubicBezTo>
                  <a:pt x="11617628" y="614594"/>
                  <a:pt x="11569919" y="726262"/>
                  <a:pt x="11505945" y="837931"/>
                </a:cubicBezTo>
                <a:cubicBezTo>
                  <a:pt x="11394263" y="1046090"/>
                  <a:pt x="11233787" y="1221724"/>
                  <a:pt x="11074396" y="1398442"/>
                </a:cubicBezTo>
                <a:cubicBezTo>
                  <a:pt x="10754529" y="1749710"/>
                  <a:pt x="10418398" y="2069538"/>
                  <a:pt x="10066002" y="2389365"/>
                </a:cubicBezTo>
                <a:cubicBezTo>
                  <a:pt x="9826373" y="2613787"/>
                  <a:pt x="9586743" y="2837123"/>
                  <a:pt x="9347114" y="3076723"/>
                </a:cubicBezTo>
                <a:cubicBezTo>
                  <a:pt x="9170374" y="3253441"/>
                  <a:pt x="8978454" y="3445338"/>
                  <a:pt x="8802798" y="3637234"/>
                </a:cubicBezTo>
                <a:cubicBezTo>
                  <a:pt x="8610878" y="3844309"/>
                  <a:pt x="8418958" y="4053552"/>
                  <a:pt x="8227038" y="4276889"/>
                </a:cubicBezTo>
                <a:cubicBezTo>
                  <a:pt x="8082827" y="4452524"/>
                  <a:pt x="7923435" y="4629242"/>
                  <a:pt x="7779224" y="4804876"/>
                </a:cubicBezTo>
                <a:cubicBezTo>
                  <a:pt x="7651277" y="4980510"/>
                  <a:pt x="7507066" y="5156144"/>
                  <a:pt x="7379119" y="5332862"/>
                </a:cubicBezTo>
                <a:cubicBezTo>
                  <a:pt x="7283701" y="5460793"/>
                  <a:pt x="7187199" y="5572462"/>
                  <a:pt x="7106961" y="5700393"/>
                </a:cubicBezTo>
                <a:cubicBezTo>
                  <a:pt x="7027808" y="5812061"/>
                  <a:pt x="6947570" y="5923730"/>
                  <a:pt x="6867332" y="6036483"/>
                </a:cubicBezTo>
                <a:cubicBezTo>
                  <a:pt x="6627703" y="6387751"/>
                  <a:pt x="6403254" y="6740103"/>
                  <a:pt x="6178805" y="7091371"/>
                </a:cubicBezTo>
                <a:cubicBezTo>
                  <a:pt x="6050858" y="7283268"/>
                  <a:pt x="5940260" y="7459986"/>
                  <a:pt x="5843758" y="7651882"/>
                </a:cubicBezTo>
                <a:cubicBezTo>
                  <a:pt x="5812313" y="7715848"/>
                  <a:pt x="5763520" y="7747289"/>
                  <a:pt x="5699547" y="7763551"/>
                </a:cubicBezTo>
                <a:cubicBezTo>
                  <a:pt x="5397028" y="7827516"/>
                  <a:pt x="5108606" y="7858957"/>
                  <a:pt x="4805003" y="7843779"/>
                </a:cubicBezTo>
                <a:cubicBezTo>
                  <a:pt x="4757294" y="7827516"/>
                  <a:pt x="4693321" y="7843779"/>
                  <a:pt x="4644528" y="7843779"/>
                </a:cubicBezTo>
                <a:cubicBezTo>
                  <a:pt x="4468872" y="7858957"/>
                  <a:pt x="4309481" y="7843779"/>
                  <a:pt x="4181534" y="7699585"/>
                </a:cubicBezTo>
                <a:cubicBezTo>
                  <a:pt x="4101296" y="7603095"/>
                  <a:pt x="4068767" y="7507689"/>
                  <a:pt x="4101296" y="7396020"/>
                </a:cubicBezTo>
                <a:cubicBezTo>
                  <a:pt x="4132741" y="7219302"/>
                  <a:pt x="4149005" y="7043668"/>
                  <a:pt x="4181534" y="6851772"/>
                </a:cubicBezTo>
                <a:cubicBezTo>
                  <a:pt x="4260687" y="6484241"/>
                  <a:pt x="4357190" y="6100448"/>
                  <a:pt x="4468872" y="5716655"/>
                </a:cubicBezTo>
                <a:cubicBezTo>
                  <a:pt x="4516581" y="5556199"/>
                  <a:pt x="4549110" y="5396828"/>
                  <a:pt x="4613083" y="5252634"/>
                </a:cubicBezTo>
                <a:cubicBezTo>
                  <a:pt x="4677057" y="5013035"/>
                  <a:pt x="4757294" y="4788613"/>
                  <a:pt x="4836448" y="4565276"/>
                </a:cubicBezTo>
                <a:cubicBezTo>
                  <a:pt x="4932950" y="4276889"/>
                  <a:pt x="5028368" y="4004765"/>
                  <a:pt x="5124870" y="3733725"/>
                </a:cubicBezTo>
                <a:cubicBezTo>
                  <a:pt x="5188844" y="3541828"/>
                  <a:pt x="5252817" y="3365110"/>
                  <a:pt x="5316791" y="3173213"/>
                </a:cubicBezTo>
                <a:lnTo>
                  <a:pt x="5316791" y="3156951"/>
                </a:lnTo>
                <a:cubicBezTo>
                  <a:pt x="5333055" y="3156951"/>
                  <a:pt x="5333055" y="3140689"/>
                  <a:pt x="5333055" y="3140689"/>
                </a:cubicBezTo>
                <a:lnTo>
                  <a:pt x="5333055" y="3125510"/>
                </a:lnTo>
                <a:cubicBezTo>
                  <a:pt x="5333055" y="3140689"/>
                  <a:pt x="5316791" y="3140689"/>
                  <a:pt x="5316791" y="3156951"/>
                </a:cubicBezTo>
                <a:cubicBezTo>
                  <a:pt x="5252817" y="3173213"/>
                  <a:pt x="5220288" y="3237179"/>
                  <a:pt x="5172579" y="3284882"/>
                </a:cubicBezTo>
                <a:cubicBezTo>
                  <a:pt x="4932950" y="3524481"/>
                  <a:pt x="4708501" y="3780344"/>
                  <a:pt x="4485136" y="4021027"/>
                </a:cubicBezTo>
                <a:cubicBezTo>
                  <a:pt x="4212978" y="4324593"/>
                  <a:pt x="3940821" y="4612979"/>
                  <a:pt x="3684927" y="4916544"/>
                </a:cubicBezTo>
                <a:cubicBezTo>
                  <a:pt x="3509271" y="5108441"/>
                  <a:pt x="3348795" y="5284075"/>
                  <a:pt x="3173140" y="5475971"/>
                </a:cubicBezTo>
                <a:cubicBezTo>
                  <a:pt x="2885801" y="5828324"/>
                  <a:pt x="2597379" y="6164414"/>
                  <a:pt x="2325221" y="6515682"/>
                </a:cubicBezTo>
                <a:cubicBezTo>
                  <a:pt x="2149565" y="6723841"/>
                  <a:pt x="1973909" y="6948262"/>
                  <a:pt x="1813434" y="7171599"/>
                </a:cubicBezTo>
                <a:cubicBezTo>
                  <a:pt x="1701751" y="7332055"/>
                  <a:pt x="1590069" y="7491427"/>
                  <a:pt x="1478387" y="7667061"/>
                </a:cubicBezTo>
                <a:cubicBezTo>
                  <a:pt x="1445858" y="7699585"/>
                  <a:pt x="1429593" y="7715848"/>
                  <a:pt x="1398149" y="7715848"/>
                </a:cubicBezTo>
                <a:cubicBezTo>
                  <a:pt x="1189964" y="7763551"/>
                  <a:pt x="998044" y="7794992"/>
                  <a:pt x="789859" y="7794992"/>
                </a:cubicBezTo>
                <a:cubicBezTo>
                  <a:pt x="678177" y="7779813"/>
                  <a:pt x="581675" y="7763551"/>
                  <a:pt x="486257" y="7699585"/>
                </a:cubicBezTo>
                <a:cubicBezTo>
                  <a:pt x="469992" y="7699585"/>
                  <a:pt x="453728" y="7683323"/>
                  <a:pt x="438548" y="7667061"/>
                </a:cubicBezTo>
                <a:cubicBezTo>
                  <a:pt x="422283" y="7635620"/>
                  <a:pt x="406019" y="7635620"/>
                  <a:pt x="374574" y="7667061"/>
                </a:cubicBezTo>
                <a:cubicBezTo>
                  <a:pt x="325781" y="7683323"/>
                  <a:pt x="310601" y="7667061"/>
                  <a:pt x="294337" y="7619358"/>
                </a:cubicBezTo>
                <a:cubicBezTo>
                  <a:pt x="294337" y="7571654"/>
                  <a:pt x="294337" y="7523951"/>
                  <a:pt x="294337" y="7475164"/>
                </a:cubicBezTo>
                <a:cubicBezTo>
                  <a:pt x="294337" y="7475164"/>
                  <a:pt x="294337" y="7459986"/>
                  <a:pt x="294337" y="7443723"/>
                </a:cubicBezTo>
                <a:cubicBezTo>
                  <a:pt x="278072" y="7443723"/>
                  <a:pt x="278072" y="7459986"/>
                  <a:pt x="261808" y="7475164"/>
                </a:cubicBezTo>
                <a:cubicBezTo>
                  <a:pt x="214099" y="7555392"/>
                  <a:pt x="182654" y="7635620"/>
                  <a:pt x="118681" y="7715848"/>
                </a:cubicBezTo>
                <a:cubicBezTo>
                  <a:pt x="102416" y="7747289"/>
                  <a:pt x="86152" y="7794992"/>
                  <a:pt x="38443" y="7763551"/>
                </a:cubicBezTo>
                <a:cubicBezTo>
                  <a:pt x="5914" y="7747289"/>
                  <a:pt x="-9266" y="7699585"/>
                  <a:pt x="5914" y="7667061"/>
                </a:cubicBezTo>
                <a:cubicBezTo>
                  <a:pt x="102416" y="7411199"/>
                  <a:pt x="197834" y="7155337"/>
                  <a:pt x="294337" y="6899475"/>
                </a:cubicBezTo>
                <a:cubicBezTo>
                  <a:pt x="358310" y="6723841"/>
                  <a:pt x="422283" y="6548207"/>
                  <a:pt x="486257" y="6371488"/>
                </a:cubicBezTo>
                <a:cubicBezTo>
                  <a:pt x="581675" y="6084186"/>
                  <a:pt x="694441" y="5780621"/>
                  <a:pt x="806124" y="5492234"/>
                </a:cubicBezTo>
                <a:cubicBezTo>
                  <a:pt x="901542" y="5220109"/>
                  <a:pt x="981780" y="4964247"/>
                  <a:pt x="1078282" y="4692123"/>
                </a:cubicBezTo>
                <a:cubicBezTo>
                  <a:pt x="1222493" y="4276889"/>
                  <a:pt x="1350440" y="3861656"/>
                  <a:pt x="1478387" y="3445338"/>
                </a:cubicBezTo>
                <a:cubicBezTo>
                  <a:pt x="1606334" y="3012758"/>
                  <a:pt x="1718016" y="2581262"/>
                  <a:pt x="1829698" y="2149766"/>
                </a:cubicBezTo>
                <a:cubicBezTo>
                  <a:pt x="1877407" y="1925344"/>
                  <a:pt x="1926200" y="1685745"/>
                  <a:pt x="1957645" y="1446145"/>
                </a:cubicBezTo>
                <a:cubicBezTo>
                  <a:pt x="1973909" y="1334476"/>
                  <a:pt x="1957645" y="1237986"/>
                  <a:pt x="1973909" y="1126318"/>
                </a:cubicBezTo>
                <a:cubicBezTo>
                  <a:pt x="1990174" y="1077530"/>
                  <a:pt x="1973909" y="1046090"/>
                  <a:pt x="1926200" y="1029827"/>
                </a:cubicBezTo>
                <a:cubicBezTo>
                  <a:pt x="1909936" y="1013565"/>
                  <a:pt x="1893672" y="1013565"/>
                  <a:pt x="1877407" y="998387"/>
                </a:cubicBezTo>
                <a:cubicBezTo>
                  <a:pt x="1734280" y="918159"/>
                  <a:pt x="1734280" y="773965"/>
                  <a:pt x="1893672" y="710000"/>
                </a:cubicBezTo>
                <a:cubicBezTo>
                  <a:pt x="2054147" y="629772"/>
                  <a:pt x="2229803" y="582069"/>
                  <a:pt x="2405459" y="534366"/>
                </a:cubicBezTo>
                <a:cubicBezTo>
                  <a:pt x="2725326" y="454138"/>
                  <a:pt x="3045193" y="390172"/>
                  <a:pt x="3365060" y="422697"/>
                </a:cubicBezTo>
                <a:cubicBezTo>
                  <a:pt x="3525536" y="422697"/>
                  <a:pt x="3684927" y="454138"/>
                  <a:pt x="3829138" y="550628"/>
                </a:cubicBezTo>
                <a:cubicBezTo>
                  <a:pt x="3989614" y="646034"/>
                  <a:pt x="4085032" y="790228"/>
                  <a:pt x="4117561" y="965862"/>
                </a:cubicBezTo>
                <a:cubicBezTo>
                  <a:pt x="4165270" y="1190283"/>
                  <a:pt x="4149005" y="1398442"/>
                  <a:pt x="4101296" y="1605517"/>
                </a:cubicBezTo>
                <a:cubicBezTo>
                  <a:pt x="4037323" y="1893904"/>
                  <a:pt x="3925640" y="2166028"/>
                  <a:pt x="3829138" y="2421890"/>
                </a:cubicBezTo>
                <a:cubicBezTo>
                  <a:pt x="3748900" y="2628965"/>
                  <a:pt x="3653482" y="2820861"/>
                  <a:pt x="3573245" y="3029020"/>
                </a:cubicBezTo>
                <a:cubicBezTo>
                  <a:pt x="3509271" y="3189476"/>
                  <a:pt x="3429033" y="3365110"/>
                  <a:pt x="3348795" y="3524481"/>
                </a:cubicBezTo>
                <a:cubicBezTo>
                  <a:pt x="3284822" y="3684937"/>
                  <a:pt x="3205668" y="3844309"/>
                  <a:pt x="3125431" y="4004765"/>
                </a:cubicBezTo>
                <a:cubicBezTo>
                  <a:pt x="3109166" y="4068730"/>
                  <a:pt x="3045193" y="4132696"/>
                  <a:pt x="3045193" y="4196662"/>
                </a:cubicBezTo>
                <a:cubicBezTo>
                  <a:pt x="3045193" y="4212924"/>
                  <a:pt x="3028928" y="4212924"/>
                  <a:pt x="3045193" y="4212924"/>
                </a:cubicBezTo>
                <a:cubicBezTo>
                  <a:pt x="3045193" y="4212924"/>
                  <a:pt x="3045193" y="4212924"/>
                  <a:pt x="3061457" y="4212924"/>
                </a:cubicBezTo>
                <a:cubicBezTo>
                  <a:pt x="3109166" y="4181483"/>
                  <a:pt x="3141695" y="4132696"/>
                  <a:pt x="3173140" y="4100171"/>
                </a:cubicBezTo>
                <a:cubicBezTo>
                  <a:pt x="3509271" y="3748903"/>
                  <a:pt x="3861667" y="3412813"/>
                  <a:pt x="4212978" y="3092985"/>
                </a:cubicBezTo>
                <a:cubicBezTo>
                  <a:pt x="4516581" y="2789420"/>
                  <a:pt x="4821268" y="2501034"/>
                  <a:pt x="5141135" y="2229994"/>
                </a:cubicBezTo>
                <a:cubicBezTo>
                  <a:pt x="5364500" y="2038097"/>
                  <a:pt x="5588949" y="1846201"/>
                  <a:pt x="5812313" y="1654304"/>
                </a:cubicBezTo>
                <a:cubicBezTo>
                  <a:pt x="5876287" y="1621779"/>
                  <a:pt x="5891467" y="1557814"/>
                  <a:pt x="5891467" y="1493848"/>
                </a:cubicBezTo>
                <a:cubicBezTo>
                  <a:pt x="5891467" y="1477586"/>
                  <a:pt x="5891467" y="1477586"/>
                  <a:pt x="5891467" y="1462407"/>
                </a:cubicBezTo>
                <a:cubicBezTo>
                  <a:pt x="5843758" y="1413620"/>
                  <a:pt x="5858938" y="1365917"/>
                  <a:pt x="5891467" y="1334476"/>
                </a:cubicBezTo>
                <a:cubicBezTo>
                  <a:pt x="5955440" y="1270511"/>
                  <a:pt x="6019414" y="1254249"/>
                  <a:pt x="6099651" y="1237986"/>
                </a:cubicBezTo>
                <a:cubicBezTo>
                  <a:pt x="6260127" y="1190283"/>
                  <a:pt x="6435783" y="1157758"/>
                  <a:pt x="6611439" y="1141496"/>
                </a:cubicBezTo>
                <a:cubicBezTo>
                  <a:pt x="6755650" y="1126318"/>
                  <a:pt x="6915041" y="1126318"/>
                  <a:pt x="7075517" y="1157758"/>
                </a:cubicBezTo>
                <a:cubicBezTo>
                  <a:pt x="7219728" y="1206545"/>
                  <a:pt x="7283701" y="1349655"/>
                  <a:pt x="7251173" y="1477586"/>
                </a:cubicBezTo>
                <a:cubicBezTo>
                  <a:pt x="7187199" y="1718270"/>
                  <a:pt x="7123226" y="1957869"/>
                  <a:pt x="7042988" y="2181206"/>
                </a:cubicBezTo>
                <a:cubicBezTo>
                  <a:pt x="6963834" y="2421890"/>
                  <a:pt x="6883597" y="2661490"/>
                  <a:pt x="6803359" y="2884827"/>
                </a:cubicBezTo>
                <a:cubicBezTo>
                  <a:pt x="6739385" y="3076723"/>
                  <a:pt x="6675412" y="3268620"/>
                  <a:pt x="6611439" y="3460516"/>
                </a:cubicBezTo>
                <a:cubicBezTo>
                  <a:pt x="6531201" y="3669759"/>
                  <a:pt x="6467227" y="3876834"/>
                  <a:pt x="6388074" y="4084993"/>
                </a:cubicBezTo>
                <a:cubicBezTo>
                  <a:pt x="6355545" y="4196662"/>
                  <a:pt x="6324100" y="4309414"/>
                  <a:pt x="6275307" y="4421083"/>
                </a:cubicBezTo>
                <a:cubicBezTo>
                  <a:pt x="6275307" y="4437345"/>
                  <a:pt x="6260127" y="4468786"/>
                  <a:pt x="6260127" y="4501311"/>
                </a:cubicBezTo>
                <a:cubicBezTo>
                  <a:pt x="6306752" y="4485048"/>
                  <a:pt x="6324100" y="4452524"/>
                  <a:pt x="6355545" y="4421083"/>
                </a:cubicBezTo>
                <a:cubicBezTo>
                  <a:pt x="6707941" y="4053552"/>
                  <a:pt x="7059252" y="3669759"/>
                  <a:pt x="7426828" y="3301144"/>
                </a:cubicBezTo>
                <a:cubicBezTo>
                  <a:pt x="7746695" y="2981317"/>
                  <a:pt x="8066562" y="2677752"/>
                  <a:pt x="8387513" y="2357925"/>
                </a:cubicBezTo>
                <a:cubicBezTo>
                  <a:pt x="8643407" y="2102063"/>
                  <a:pt x="8914481" y="1861379"/>
                  <a:pt x="9186639" y="1605517"/>
                </a:cubicBezTo>
                <a:cubicBezTo>
                  <a:pt x="9475061" y="1349655"/>
                  <a:pt x="9762399" y="1077530"/>
                  <a:pt x="10050822" y="821668"/>
                </a:cubicBezTo>
                <a:cubicBezTo>
                  <a:pt x="10257922" y="646034"/>
                  <a:pt x="10466107" y="470400"/>
                  <a:pt x="10674291" y="294766"/>
                </a:cubicBezTo>
                <a:cubicBezTo>
                  <a:pt x="10769709" y="198276"/>
                  <a:pt x="10882476" y="118048"/>
                  <a:pt x="10977894" y="38904"/>
                </a:cubicBezTo>
                <a:cubicBezTo>
                  <a:pt x="10994158" y="22642"/>
                  <a:pt x="10994158" y="22642"/>
                  <a:pt x="11010423" y="6379"/>
                </a:cubicBezTo>
                <a:cubicBezTo>
                  <a:pt x="11018284" y="2314"/>
                  <a:pt x="11025196" y="281"/>
                  <a:pt x="11031143" y="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701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201466" y="-281824"/>
            <a:ext cx="7967673" cy="7470724"/>
          </a:xfrm>
          <a:custGeom>
            <a:avLst/>
            <a:gdLst>
              <a:gd name="connsiteX0" fmla="*/ 5261515 w 7967673"/>
              <a:gd name="connsiteY0" fmla="*/ 834474 h 7470724"/>
              <a:gd name="connsiteX1" fmla="*/ 5190087 w 7967673"/>
              <a:gd name="connsiteY1" fmla="*/ 858822 h 7470724"/>
              <a:gd name="connsiteX2" fmla="*/ 4962815 w 7967673"/>
              <a:gd name="connsiteY2" fmla="*/ 1073901 h 7470724"/>
              <a:gd name="connsiteX3" fmla="*/ 4555349 w 7967673"/>
              <a:gd name="connsiteY3" fmla="*/ 1361215 h 7470724"/>
              <a:gd name="connsiteX4" fmla="*/ 3729054 w 7967673"/>
              <a:gd name="connsiteY4" fmla="*/ 2079499 h 7470724"/>
              <a:gd name="connsiteX5" fmla="*/ 3453893 w 7967673"/>
              <a:gd name="connsiteY5" fmla="*/ 2366812 h 7470724"/>
              <a:gd name="connsiteX6" fmla="*/ 3202270 w 7967673"/>
              <a:gd name="connsiteY6" fmla="*/ 2666300 h 7470724"/>
              <a:gd name="connsiteX7" fmla="*/ 2699837 w 7967673"/>
              <a:gd name="connsiteY7" fmla="*/ 3373220 h 7470724"/>
              <a:gd name="connsiteX8" fmla="*/ 2340261 w 7967673"/>
              <a:gd name="connsiteY8" fmla="*/ 3995733 h 7470724"/>
              <a:gd name="connsiteX9" fmla="*/ 2065100 w 7967673"/>
              <a:gd name="connsiteY9" fmla="*/ 4641783 h 7470724"/>
              <a:gd name="connsiteX10" fmla="*/ 1957146 w 7967673"/>
              <a:gd name="connsiteY10" fmla="*/ 4953445 h 7470724"/>
              <a:gd name="connsiteX11" fmla="*/ 1884906 w 7967673"/>
              <a:gd name="connsiteY11" fmla="*/ 5396589 h 7470724"/>
              <a:gd name="connsiteX12" fmla="*/ 1921432 w 7967673"/>
              <a:gd name="connsiteY12" fmla="*/ 5946867 h 7470724"/>
              <a:gd name="connsiteX13" fmla="*/ 1957146 w 7967673"/>
              <a:gd name="connsiteY13" fmla="*/ 6054813 h 7470724"/>
              <a:gd name="connsiteX14" fmla="*/ 2232307 w 7967673"/>
              <a:gd name="connsiteY14" fmla="*/ 6425723 h 7470724"/>
              <a:gd name="connsiteX15" fmla="*/ 2423864 w 7967673"/>
              <a:gd name="connsiteY15" fmla="*/ 6461434 h 7470724"/>
              <a:gd name="connsiteX16" fmla="*/ 2556169 w 7967673"/>
              <a:gd name="connsiteY16" fmla="*/ 6425723 h 7470724"/>
              <a:gd name="connsiteX17" fmla="*/ 3094316 w 7967673"/>
              <a:gd name="connsiteY17" fmla="*/ 6150584 h 7470724"/>
              <a:gd name="connsiteX18" fmla="*/ 3824833 w 7967673"/>
              <a:gd name="connsiteY18" fmla="*/ 5599494 h 7470724"/>
              <a:gd name="connsiteX19" fmla="*/ 4638953 w 7967673"/>
              <a:gd name="connsiteY19" fmla="*/ 4761902 h 7470724"/>
              <a:gd name="connsiteX20" fmla="*/ 5069957 w 7967673"/>
              <a:gd name="connsiteY20" fmla="*/ 4210812 h 7470724"/>
              <a:gd name="connsiteX21" fmla="*/ 5369469 w 7967673"/>
              <a:gd name="connsiteY21" fmla="*/ 3767668 h 7470724"/>
              <a:gd name="connsiteX22" fmla="*/ 5740409 w 7967673"/>
              <a:gd name="connsiteY22" fmla="*/ 3109444 h 7470724"/>
              <a:gd name="connsiteX23" fmla="*/ 5979045 w 7967673"/>
              <a:gd name="connsiteY23" fmla="*/ 2607052 h 7470724"/>
              <a:gd name="connsiteX24" fmla="*/ 6122713 w 7967673"/>
              <a:gd name="connsiteY24" fmla="*/ 2163095 h 7470724"/>
              <a:gd name="connsiteX25" fmla="*/ 6183589 w 7967673"/>
              <a:gd name="connsiteY25" fmla="*/ 1696414 h 7470724"/>
              <a:gd name="connsiteX26" fmla="*/ 6135700 w 7967673"/>
              <a:gd name="connsiteY26" fmla="*/ 1373389 h 7470724"/>
              <a:gd name="connsiteX27" fmla="*/ 5992031 w 7967673"/>
              <a:gd name="connsiteY27" fmla="*/ 1109613 h 7470724"/>
              <a:gd name="connsiteX28" fmla="*/ 5261515 w 7967673"/>
              <a:gd name="connsiteY28" fmla="*/ 834474 h 7470724"/>
              <a:gd name="connsiteX29" fmla="*/ 4447699 w 7967673"/>
              <a:gd name="connsiteY29" fmla="*/ 331 h 7470724"/>
              <a:gd name="connsiteX30" fmla="*/ 4794796 w 7967673"/>
              <a:gd name="connsiteY30" fmla="*/ 56942 h 7470724"/>
              <a:gd name="connsiteX31" fmla="*/ 5237976 w 7967673"/>
              <a:gd name="connsiteY31" fmla="*/ 534986 h 7470724"/>
              <a:gd name="connsiteX32" fmla="*/ 5250151 w 7967673"/>
              <a:gd name="connsiteY32" fmla="*/ 714354 h 7470724"/>
              <a:gd name="connsiteX33" fmla="*/ 5309404 w 7967673"/>
              <a:gd name="connsiteY33" fmla="*/ 750877 h 7470724"/>
              <a:gd name="connsiteX34" fmla="*/ 5345930 w 7967673"/>
              <a:gd name="connsiteY34" fmla="*/ 738702 h 7470724"/>
              <a:gd name="connsiteX35" fmla="*/ 5513137 w 7967673"/>
              <a:gd name="connsiteY35" fmla="*/ 690817 h 7470724"/>
              <a:gd name="connsiteX36" fmla="*/ 6207128 w 7967673"/>
              <a:gd name="connsiteY36" fmla="*/ 858822 h 7470724"/>
              <a:gd name="connsiteX37" fmla="*/ 6410049 w 7967673"/>
              <a:gd name="connsiteY37" fmla="*/ 1061727 h 7470724"/>
              <a:gd name="connsiteX38" fmla="*/ 6423036 w 7967673"/>
              <a:gd name="connsiteY38" fmla="*/ 1086076 h 7470724"/>
              <a:gd name="connsiteX39" fmla="*/ 6423036 w 7967673"/>
              <a:gd name="connsiteY39" fmla="*/ 1061727 h 7470724"/>
              <a:gd name="connsiteX40" fmla="*/ 6327257 w 7967673"/>
              <a:gd name="connsiteY40" fmla="*/ 882359 h 7470724"/>
              <a:gd name="connsiteX41" fmla="*/ 5907616 w 7967673"/>
              <a:gd name="connsiteY41" fmla="*/ 666468 h 7470724"/>
              <a:gd name="connsiteX42" fmla="*/ 5716870 w 7967673"/>
              <a:gd name="connsiteY42" fmla="*/ 618583 h 7470724"/>
              <a:gd name="connsiteX43" fmla="*/ 5429534 w 7967673"/>
              <a:gd name="connsiteY43" fmla="*/ 570697 h 7470724"/>
              <a:gd name="connsiteX44" fmla="*/ 5405183 w 7967673"/>
              <a:gd name="connsiteY44" fmla="*/ 487100 h 7470724"/>
              <a:gd name="connsiteX45" fmla="*/ 5752584 w 7967673"/>
              <a:gd name="connsiteY45" fmla="*/ 272833 h 7470724"/>
              <a:gd name="connsiteX46" fmla="*/ 6111349 w 7967673"/>
              <a:gd name="connsiteY46" fmla="*/ 188424 h 7470724"/>
              <a:gd name="connsiteX47" fmla="*/ 6721736 w 7967673"/>
              <a:gd name="connsiteY47" fmla="*/ 177062 h 7470724"/>
              <a:gd name="connsiteX48" fmla="*/ 6973359 w 7967673"/>
              <a:gd name="connsiteY48" fmla="*/ 212773 h 7470724"/>
              <a:gd name="connsiteX49" fmla="*/ 7416539 w 7967673"/>
              <a:gd name="connsiteY49" fmla="*/ 392141 h 7470724"/>
              <a:gd name="connsiteX50" fmla="*/ 7691700 w 7967673"/>
              <a:gd name="connsiteY50" fmla="*/ 630757 h 7470724"/>
              <a:gd name="connsiteX51" fmla="*/ 7895433 w 7967673"/>
              <a:gd name="connsiteY51" fmla="*/ 990305 h 7470724"/>
              <a:gd name="connsiteX52" fmla="*/ 7967673 w 7967673"/>
              <a:gd name="connsiteY52" fmla="*/ 1456986 h 7470724"/>
              <a:gd name="connsiteX53" fmla="*/ 7931147 w 7967673"/>
              <a:gd name="connsiteY53" fmla="*/ 1852245 h 7470724"/>
              <a:gd name="connsiteX54" fmla="*/ 7895433 w 7967673"/>
              <a:gd name="connsiteY54" fmla="*/ 2067324 h 7470724"/>
              <a:gd name="connsiteX55" fmla="*/ 7823193 w 7967673"/>
              <a:gd name="connsiteY55" fmla="*/ 2318926 h 7470724"/>
              <a:gd name="connsiteX56" fmla="*/ 7608096 w 7967673"/>
              <a:gd name="connsiteY56" fmla="*/ 2870016 h 7470724"/>
              <a:gd name="connsiteX57" fmla="*/ 7260695 w 7967673"/>
              <a:gd name="connsiteY57" fmla="*/ 3516877 h 7470724"/>
              <a:gd name="connsiteX58" fmla="*/ 6985534 w 7967673"/>
              <a:gd name="connsiteY58" fmla="*/ 3959210 h 7470724"/>
              <a:gd name="connsiteX59" fmla="*/ 6698197 w 7967673"/>
              <a:gd name="connsiteY59" fmla="*/ 4366644 h 7470724"/>
              <a:gd name="connsiteX60" fmla="*/ 6482289 w 7967673"/>
              <a:gd name="connsiteY60" fmla="*/ 4653957 h 7470724"/>
              <a:gd name="connsiteX61" fmla="*/ 6111349 w 7967673"/>
              <a:gd name="connsiteY61" fmla="*/ 5084927 h 7470724"/>
              <a:gd name="connsiteX62" fmla="*/ 5633267 w 7967673"/>
              <a:gd name="connsiteY62" fmla="*/ 5588131 h 7470724"/>
              <a:gd name="connsiteX63" fmla="*/ 5142197 w 7967673"/>
              <a:gd name="connsiteY63" fmla="*/ 6019102 h 7470724"/>
              <a:gd name="connsiteX64" fmla="*/ 4686842 w 7967673"/>
              <a:gd name="connsiteY64" fmla="*/ 6377837 h 7470724"/>
              <a:gd name="connsiteX65" fmla="*/ 4243662 w 7967673"/>
              <a:gd name="connsiteY65" fmla="*/ 6677325 h 7470724"/>
              <a:gd name="connsiteX66" fmla="*/ 3753405 w 7967673"/>
              <a:gd name="connsiteY66" fmla="*/ 6964639 h 7470724"/>
              <a:gd name="connsiteX67" fmla="*/ 3154381 w 7967673"/>
              <a:gd name="connsiteY67" fmla="*/ 7251952 h 7470724"/>
              <a:gd name="connsiteX68" fmla="*/ 2651948 w 7967673"/>
              <a:gd name="connsiteY68" fmla="*/ 7419957 h 7470724"/>
              <a:gd name="connsiteX69" fmla="*/ 2148703 w 7967673"/>
              <a:gd name="connsiteY69" fmla="*/ 7467843 h 7470724"/>
              <a:gd name="connsiteX70" fmla="*/ 1645459 w 7967673"/>
              <a:gd name="connsiteY70" fmla="*/ 7431320 h 7470724"/>
              <a:gd name="connsiteX71" fmla="*/ 1370297 w 7967673"/>
              <a:gd name="connsiteY71" fmla="*/ 7383434 h 7470724"/>
              <a:gd name="connsiteX72" fmla="*/ 1059422 w 7967673"/>
              <a:gd name="connsiteY72" fmla="*/ 7287663 h 7470724"/>
              <a:gd name="connsiteX73" fmla="*/ 496113 w 7967673"/>
              <a:gd name="connsiteY73" fmla="*/ 6940290 h 7470724"/>
              <a:gd name="connsiteX74" fmla="*/ 100822 w 7967673"/>
              <a:gd name="connsiteY74" fmla="*/ 6329952 h 7470724"/>
              <a:gd name="connsiteX75" fmla="*/ 17219 w 7967673"/>
              <a:gd name="connsiteY75" fmla="*/ 6006927 h 7470724"/>
              <a:gd name="connsiteX76" fmla="*/ 17219 w 7967673"/>
              <a:gd name="connsiteY76" fmla="*/ 5946867 h 7470724"/>
              <a:gd name="connsiteX77" fmla="*/ 5043 w 7967673"/>
              <a:gd name="connsiteY77" fmla="*/ 5707439 h 7470724"/>
              <a:gd name="connsiteX78" fmla="*/ 29394 w 7967673"/>
              <a:gd name="connsiteY78" fmla="*/ 5252932 h 7470724"/>
              <a:gd name="connsiteX79" fmla="*/ 77283 w 7967673"/>
              <a:gd name="connsiteY79" fmla="*/ 5024867 h 7470724"/>
              <a:gd name="connsiteX80" fmla="*/ 148712 w 7967673"/>
              <a:gd name="connsiteY80" fmla="*/ 4701843 h 7470724"/>
              <a:gd name="connsiteX81" fmla="*/ 292380 w 7967673"/>
              <a:gd name="connsiteY81" fmla="*/ 4306584 h 7470724"/>
              <a:gd name="connsiteX82" fmla="*/ 531827 w 7967673"/>
              <a:gd name="connsiteY82" fmla="*/ 3815553 h 7470724"/>
              <a:gd name="connsiteX83" fmla="*/ 747735 w 7967673"/>
              <a:gd name="connsiteY83" fmla="*/ 3444643 h 7470724"/>
              <a:gd name="connsiteX84" fmla="*/ 927117 w 7967673"/>
              <a:gd name="connsiteY84" fmla="*/ 3145155 h 7470724"/>
              <a:gd name="connsiteX85" fmla="*/ 1226629 w 7967673"/>
              <a:gd name="connsiteY85" fmla="*/ 2702822 h 7470724"/>
              <a:gd name="connsiteX86" fmla="*/ 1526141 w 7967673"/>
              <a:gd name="connsiteY86" fmla="*/ 2295390 h 7470724"/>
              <a:gd name="connsiteX87" fmla="*/ 1741237 w 7967673"/>
              <a:gd name="connsiteY87" fmla="*/ 2008076 h 7470724"/>
              <a:gd name="connsiteX88" fmla="*/ 1980685 w 7967673"/>
              <a:gd name="connsiteY88" fmla="*/ 1744300 h 7470724"/>
              <a:gd name="connsiteX89" fmla="*/ 2747727 w 7967673"/>
              <a:gd name="connsiteY89" fmla="*/ 978130 h 7470724"/>
              <a:gd name="connsiteX90" fmla="*/ 3190095 w 7967673"/>
              <a:gd name="connsiteY90" fmla="*/ 618583 h 7470724"/>
              <a:gd name="connsiteX91" fmla="*/ 3716879 w 7967673"/>
              <a:gd name="connsiteY91" fmla="*/ 260658 h 7470724"/>
              <a:gd name="connsiteX92" fmla="*/ 4099994 w 7967673"/>
              <a:gd name="connsiteY92" fmla="*/ 69116 h 7470724"/>
              <a:gd name="connsiteX93" fmla="*/ 4447699 w 7967673"/>
              <a:gd name="connsiteY93" fmla="*/ 331 h 747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7967673" h="7470724">
                <a:moveTo>
                  <a:pt x="5261515" y="834474"/>
                </a:moveTo>
                <a:cubicBezTo>
                  <a:pt x="5237976" y="834474"/>
                  <a:pt x="5202262" y="834474"/>
                  <a:pt x="5190087" y="858822"/>
                </a:cubicBezTo>
                <a:cubicBezTo>
                  <a:pt x="5130022" y="954593"/>
                  <a:pt x="5046419" y="1002479"/>
                  <a:pt x="4962815" y="1073901"/>
                </a:cubicBezTo>
                <a:cubicBezTo>
                  <a:pt x="4830510" y="1169673"/>
                  <a:pt x="4686842" y="1265444"/>
                  <a:pt x="4555349" y="1361215"/>
                </a:cubicBezTo>
                <a:cubicBezTo>
                  <a:pt x="4268013" y="1577106"/>
                  <a:pt x="3980676" y="1816534"/>
                  <a:pt x="3729054" y="2079499"/>
                </a:cubicBezTo>
                <a:cubicBezTo>
                  <a:pt x="3633275" y="2175270"/>
                  <a:pt x="3549671" y="2271041"/>
                  <a:pt x="3453893" y="2366812"/>
                </a:cubicBezTo>
                <a:cubicBezTo>
                  <a:pt x="3358114" y="2462583"/>
                  <a:pt x="3285874" y="2559166"/>
                  <a:pt x="3202270" y="2666300"/>
                </a:cubicBezTo>
                <a:cubicBezTo>
                  <a:pt x="3022888" y="2894365"/>
                  <a:pt x="2854869" y="3133793"/>
                  <a:pt x="2699837" y="3373220"/>
                </a:cubicBezTo>
                <a:cubicBezTo>
                  <a:pt x="2567533" y="3576125"/>
                  <a:pt x="2448215" y="3792017"/>
                  <a:pt x="2340261" y="3995733"/>
                </a:cubicBezTo>
                <a:cubicBezTo>
                  <a:pt x="2232307" y="4210812"/>
                  <a:pt x="2136528" y="4414529"/>
                  <a:pt x="2065100" y="4641783"/>
                </a:cubicBezTo>
                <a:cubicBezTo>
                  <a:pt x="2028574" y="4749728"/>
                  <a:pt x="1980685" y="4845499"/>
                  <a:pt x="1957146" y="4953445"/>
                </a:cubicBezTo>
                <a:cubicBezTo>
                  <a:pt x="1932795" y="5097101"/>
                  <a:pt x="1897081" y="5240758"/>
                  <a:pt x="1884906" y="5396589"/>
                </a:cubicBezTo>
                <a:cubicBezTo>
                  <a:pt x="1873542" y="5575957"/>
                  <a:pt x="1873542" y="5755325"/>
                  <a:pt x="1921432" y="5946867"/>
                </a:cubicBezTo>
                <a:cubicBezTo>
                  <a:pt x="1932795" y="5982579"/>
                  <a:pt x="1944970" y="6019102"/>
                  <a:pt x="1957146" y="6054813"/>
                </a:cubicBezTo>
                <a:cubicBezTo>
                  <a:pt x="2005035" y="6210644"/>
                  <a:pt x="2100814" y="6329952"/>
                  <a:pt x="2232307" y="6425723"/>
                </a:cubicBezTo>
                <a:cubicBezTo>
                  <a:pt x="2292371" y="6473609"/>
                  <a:pt x="2363800" y="6473609"/>
                  <a:pt x="2423864" y="6461434"/>
                </a:cubicBezTo>
                <a:cubicBezTo>
                  <a:pt x="2471754" y="6461434"/>
                  <a:pt x="2519644" y="6450072"/>
                  <a:pt x="2556169" y="6425723"/>
                </a:cubicBezTo>
                <a:cubicBezTo>
                  <a:pt x="2747727" y="6354301"/>
                  <a:pt x="2927109" y="6258529"/>
                  <a:pt x="3094316" y="6150584"/>
                </a:cubicBezTo>
                <a:cubicBezTo>
                  <a:pt x="3345939" y="5982579"/>
                  <a:pt x="3597561" y="5803211"/>
                  <a:pt x="3824833" y="5599494"/>
                </a:cubicBezTo>
                <a:cubicBezTo>
                  <a:pt x="4112169" y="5336529"/>
                  <a:pt x="4387330" y="5061390"/>
                  <a:pt x="4638953" y="4761902"/>
                </a:cubicBezTo>
                <a:cubicBezTo>
                  <a:pt x="4782621" y="4581723"/>
                  <a:pt x="4938464" y="4402355"/>
                  <a:pt x="5069957" y="4210812"/>
                </a:cubicBezTo>
                <a:cubicBezTo>
                  <a:pt x="5177912" y="4054981"/>
                  <a:pt x="5273690" y="3911325"/>
                  <a:pt x="5369469" y="3767668"/>
                </a:cubicBezTo>
                <a:cubicBezTo>
                  <a:pt x="5500962" y="3552588"/>
                  <a:pt x="5633267" y="3336698"/>
                  <a:pt x="5740409" y="3109444"/>
                </a:cubicBezTo>
                <a:cubicBezTo>
                  <a:pt x="5824824" y="2942250"/>
                  <a:pt x="5907616" y="2785608"/>
                  <a:pt x="5979045" y="2607052"/>
                </a:cubicBezTo>
                <a:cubicBezTo>
                  <a:pt x="6026934" y="2462583"/>
                  <a:pt x="6074823" y="2318926"/>
                  <a:pt x="6122713" y="2163095"/>
                </a:cubicBezTo>
                <a:cubicBezTo>
                  <a:pt x="6159239" y="2008076"/>
                  <a:pt x="6170602" y="1852245"/>
                  <a:pt x="6183589" y="1696414"/>
                </a:cubicBezTo>
                <a:cubicBezTo>
                  <a:pt x="6170602" y="1588468"/>
                  <a:pt x="6170602" y="1481335"/>
                  <a:pt x="6135700" y="1373389"/>
                </a:cubicBezTo>
                <a:cubicBezTo>
                  <a:pt x="6099174" y="1277618"/>
                  <a:pt x="6063460" y="1181847"/>
                  <a:pt x="5992031" y="1109613"/>
                </a:cubicBezTo>
                <a:cubicBezTo>
                  <a:pt x="5788299" y="906708"/>
                  <a:pt x="5537488" y="846648"/>
                  <a:pt x="5261515" y="834474"/>
                </a:cubicBezTo>
                <a:close/>
                <a:moveTo>
                  <a:pt x="4447699" y="331"/>
                </a:moveTo>
                <a:cubicBezTo>
                  <a:pt x="4564480" y="-2712"/>
                  <a:pt x="4681160" y="15143"/>
                  <a:pt x="4794796" y="56942"/>
                </a:cubicBezTo>
                <a:cubicBezTo>
                  <a:pt x="5010704" y="152713"/>
                  <a:pt x="5165736" y="308544"/>
                  <a:pt x="5237976" y="534986"/>
                </a:cubicBezTo>
                <a:cubicBezTo>
                  <a:pt x="5250151" y="595046"/>
                  <a:pt x="5250151" y="655106"/>
                  <a:pt x="5250151" y="714354"/>
                </a:cubicBezTo>
                <a:cubicBezTo>
                  <a:pt x="5250151" y="774414"/>
                  <a:pt x="5250151" y="774414"/>
                  <a:pt x="5309404" y="750877"/>
                </a:cubicBezTo>
                <a:cubicBezTo>
                  <a:pt x="5321580" y="750877"/>
                  <a:pt x="5333755" y="750877"/>
                  <a:pt x="5345930" y="738702"/>
                </a:cubicBezTo>
                <a:cubicBezTo>
                  <a:pt x="5381644" y="690817"/>
                  <a:pt x="5441709" y="690817"/>
                  <a:pt x="5513137" y="690817"/>
                </a:cubicBezTo>
                <a:cubicBezTo>
                  <a:pt x="5752584" y="690817"/>
                  <a:pt x="5992031" y="750877"/>
                  <a:pt x="6207128" y="858822"/>
                </a:cubicBezTo>
                <a:cubicBezTo>
                  <a:pt x="6290732" y="906708"/>
                  <a:pt x="6375147" y="965956"/>
                  <a:pt x="6410049" y="1061727"/>
                </a:cubicBezTo>
                <a:cubicBezTo>
                  <a:pt x="6410049" y="1073901"/>
                  <a:pt x="6410049" y="1086076"/>
                  <a:pt x="6423036" y="1086076"/>
                </a:cubicBezTo>
                <a:cubicBezTo>
                  <a:pt x="6423036" y="1086076"/>
                  <a:pt x="6423036" y="1073901"/>
                  <a:pt x="6423036" y="1061727"/>
                </a:cubicBezTo>
                <a:cubicBezTo>
                  <a:pt x="6410049" y="990305"/>
                  <a:pt x="6386510" y="930245"/>
                  <a:pt x="6327257" y="882359"/>
                </a:cubicBezTo>
                <a:cubicBezTo>
                  <a:pt x="6207128" y="774414"/>
                  <a:pt x="6063460" y="714354"/>
                  <a:pt x="5907616" y="666468"/>
                </a:cubicBezTo>
                <a:cubicBezTo>
                  <a:pt x="5848363" y="642931"/>
                  <a:pt x="5776935" y="630757"/>
                  <a:pt x="5716870" y="618583"/>
                </a:cubicBezTo>
                <a:cubicBezTo>
                  <a:pt x="5621091" y="607220"/>
                  <a:pt x="5525313" y="595046"/>
                  <a:pt x="5429534" y="570697"/>
                </a:cubicBezTo>
                <a:cubicBezTo>
                  <a:pt x="5357294" y="559335"/>
                  <a:pt x="5357294" y="547160"/>
                  <a:pt x="5405183" y="487100"/>
                </a:cubicBezTo>
                <a:cubicBezTo>
                  <a:pt x="5500962" y="379967"/>
                  <a:pt x="5621091" y="320718"/>
                  <a:pt x="5752584" y="272833"/>
                </a:cubicBezTo>
                <a:cubicBezTo>
                  <a:pt x="5872714" y="236310"/>
                  <a:pt x="5992031" y="200599"/>
                  <a:pt x="6111349" y="188424"/>
                </a:cubicBezTo>
                <a:cubicBezTo>
                  <a:pt x="6314270" y="164887"/>
                  <a:pt x="6518815" y="117002"/>
                  <a:pt x="6721736" y="177062"/>
                </a:cubicBezTo>
                <a:cubicBezTo>
                  <a:pt x="6806151" y="188424"/>
                  <a:pt x="6889755" y="188424"/>
                  <a:pt x="6973359" y="212773"/>
                </a:cubicBezTo>
                <a:cubicBezTo>
                  <a:pt x="7129202" y="248484"/>
                  <a:pt x="7272870" y="308544"/>
                  <a:pt x="7416539" y="392141"/>
                </a:cubicBezTo>
                <a:cubicBezTo>
                  <a:pt x="7524493" y="451389"/>
                  <a:pt x="7608096" y="534986"/>
                  <a:pt x="7691700" y="630757"/>
                </a:cubicBezTo>
                <a:cubicBezTo>
                  <a:pt x="7787479" y="738702"/>
                  <a:pt x="7847543" y="858822"/>
                  <a:pt x="7895433" y="990305"/>
                </a:cubicBezTo>
                <a:cubicBezTo>
                  <a:pt x="7955497" y="1146136"/>
                  <a:pt x="7967673" y="1301155"/>
                  <a:pt x="7967673" y="1456986"/>
                </a:cubicBezTo>
                <a:cubicBezTo>
                  <a:pt x="7967673" y="1588468"/>
                  <a:pt x="7967673" y="1720763"/>
                  <a:pt x="7931147" y="1852245"/>
                </a:cubicBezTo>
                <a:cubicBezTo>
                  <a:pt x="7919783" y="1923668"/>
                  <a:pt x="7907608" y="1995902"/>
                  <a:pt x="7895433" y="2067324"/>
                </a:cubicBezTo>
                <a:cubicBezTo>
                  <a:pt x="7871894" y="2151733"/>
                  <a:pt x="7847543" y="2235330"/>
                  <a:pt x="7823193" y="2318926"/>
                </a:cubicBezTo>
                <a:cubicBezTo>
                  <a:pt x="7763940" y="2511280"/>
                  <a:pt x="7691700" y="2689837"/>
                  <a:pt x="7608096" y="2870016"/>
                </a:cubicBezTo>
                <a:cubicBezTo>
                  <a:pt x="7500142" y="3085907"/>
                  <a:pt x="7392188" y="3313161"/>
                  <a:pt x="7260695" y="3516877"/>
                </a:cubicBezTo>
                <a:cubicBezTo>
                  <a:pt x="7164916" y="3671897"/>
                  <a:pt x="7081313" y="3815553"/>
                  <a:pt x="6985534" y="3959210"/>
                </a:cubicBezTo>
                <a:cubicBezTo>
                  <a:pt x="6889755" y="4102867"/>
                  <a:pt x="6806151" y="4235161"/>
                  <a:pt x="6698197" y="4366644"/>
                </a:cubicBezTo>
                <a:cubicBezTo>
                  <a:pt x="6625957" y="4462415"/>
                  <a:pt x="6554529" y="4558186"/>
                  <a:pt x="6482289" y="4653957"/>
                </a:cubicBezTo>
                <a:cubicBezTo>
                  <a:pt x="6362160" y="4797614"/>
                  <a:pt x="6242842" y="4941270"/>
                  <a:pt x="6111349" y="5084927"/>
                </a:cubicBezTo>
                <a:cubicBezTo>
                  <a:pt x="5967681" y="5252932"/>
                  <a:pt x="5800474" y="5420126"/>
                  <a:pt x="5633267" y="5588131"/>
                </a:cubicBezTo>
                <a:cubicBezTo>
                  <a:pt x="5477423" y="5731788"/>
                  <a:pt x="5309404" y="5875445"/>
                  <a:pt x="5142197" y="6019102"/>
                </a:cubicBezTo>
                <a:cubicBezTo>
                  <a:pt x="4998529" y="6138410"/>
                  <a:pt x="4842686" y="6258529"/>
                  <a:pt x="4686842" y="6377837"/>
                </a:cubicBezTo>
                <a:cubicBezTo>
                  <a:pt x="4543174" y="6485783"/>
                  <a:pt x="4399506" y="6581554"/>
                  <a:pt x="4243662" y="6677325"/>
                </a:cubicBezTo>
                <a:cubicBezTo>
                  <a:pt x="4088630" y="6785271"/>
                  <a:pt x="3920612" y="6881042"/>
                  <a:pt x="3753405" y="6964639"/>
                </a:cubicBezTo>
                <a:cubicBezTo>
                  <a:pt x="3561847" y="7072584"/>
                  <a:pt x="3358114" y="7168355"/>
                  <a:pt x="3154381" y="7251952"/>
                </a:cubicBezTo>
                <a:cubicBezTo>
                  <a:pt x="2987174" y="7324186"/>
                  <a:pt x="2819155" y="7372072"/>
                  <a:pt x="2651948" y="7419957"/>
                </a:cubicBezTo>
                <a:cubicBezTo>
                  <a:pt x="2496105" y="7455669"/>
                  <a:pt x="2352436" y="7479206"/>
                  <a:pt x="2148703" y="7467843"/>
                </a:cubicBezTo>
                <a:cubicBezTo>
                  <a:pt x="2017210" y="7443494"/>
                  <a:pt x="1825653" y="7467843"/>
                  <a:pt x="1645459" y="7431320"/>
                </a:cubicBezTo>
                <a:cubicBezTo>
                  <a:pt x="1549680" y="7419957"/>
                  <a:pt x="1453901" y="7407783"/>
                  <a:pt x="1370297" y="7383434"/>
                </a:cubicBezTo>
                <a:cubicBezTo>
                  <a:pt x="1262343" y="7372072"/>
                  <a:pt x="1155201" y="7324186"/>
                  <a:pt x="1059422" y="7287663"/>
                </a:cubicBezTo>
                <a:cubicBezTo>
                  <a:pt x="854877" y="7216241"/>
                  <a:pt x="663320" y="7096121"/>
                  <a:pt x="496113" y="6940290"/>
                </a:cubicBezTo>
                <a:cubicBezTo>
                  <a:pt x="316730" y="6773096"/>
                  <a:pt x="184426" y="6569380"/>
                  <a:pt x="100822" y="6329952"/>
                </a:cubicBezTo>
                <a:cubicBezTo>
                  <a:pt x="65108" y="6222006"/>
                  <a:pt x="52933" y="6114873"/>
                  <a:pt x="17219" y="6006927"/>
                </a:cubicBezTo>
                <a:cubicBezTo>
                  <a:pt x="5043" y="5982579"/>
                  <a:pt x="17219" y="5971216"/>
                  <a:pt x="17219" y="5946867"/>
                </a:cubicBezTo>
                <a:cubicBezTo>
                  <a:pt x="5043" y="5863271"/>
                  <a:pt x="-7132" y="5779674"/>
                  <a:pt x="5043" y="5707439"/>
                </a:cubicBezTo>
                <a:cubicBezTo>
                  <a:pt x="5043" y="5551608"/>
                  <a:pt x="-7132" y="5396589"/>
                  <a:pt x="29394" y="5252932"/>
                </a:cubicBezTo>
                <a:cubicBezTo>
                  <a:pt x="52933" y="5180698"/>
                  <a:pt x="52933" y="5097101"/>
                  <a:pt x="77283" y="5024867"/>
                </a:cubicBezTo>
                <a:cubicBezTo>
                  <a:pt x="88647" y="4917733"/>
                  <a:pt x="112997" y="4809788"/>
                  <a:pt x="148712" y="4701843"/>
                </a:cubicBezTo>
                <a:cubicBezTo>
                  <a:pt x="196601" y="4570360"/>
                  <a:pt x="244490" y="4438066"/>
                  <a:pt x="292380" y="4306584"/>
                </a:cubicBezTo>
                <a:cubicBezTo>
                  <a:pt x="364620" y="4139390"/>
                  <a:pt x="436048" y="3971385"/>
                  <a:pt x="531827" y="3815553"/>
                </a:cubicBezTo>
                <a:cubicBezTo>
                  <a:pt x="604067" y="3696245"/>
                  <a:pt x="676307" y="3564763"/>
                  <a:pt x="747735" y="3444643"/>
                </a:cubicBezTo>
                <a:cubicBezTo>
                  <a:pt x="806988" y="3336698"/>
                  <a:pt x="867864" y="3240927"/>
                  <a:pt x="927117" y="3145155"/>
                </a:cubicBezTo>
                <a:cubicBezTo>
                  <a:pt x="1022896" y="2990136"/>
                  <a:pt x="1118675" y="2846479"/>
                  <a:pt x="1226629" y="2702822"/>
                </a:cubicBezTo>
                <a:cubicBezTo>
                  <a:pt x="1322408" y="2570529"/>
                  <a:pt x="1418187" y="2426872"/>
                  <a:pt x="1526141" y="2295390"/>
                </a:cubicBezTo>
                <a:cubicBezTo>
                  <a:pt x="1597569" y="2199618"/>
                  <a:pt x="1669809" y="2103847"/>
                  <a:pt x="1741237" y="2008076"/>
                </a:cubicBezTo>
                <a:cubicBezTo>
                  <a:pt x="1813477" y="1923668"/>
                  <a:pt x="1897081" y="1827896"/>
                  <a:pt x="1980685" y="1744300"/>
                </a:cubicBezTo>
                <a:cubicBezTo>
                  <a:pt x="2220132" y="1481335"/>
                  <a:pt x="2471754" y="1217558"/>
                  <a:pt x="2747727" y="978130"/>
                </a:cubicBezTo>
                <a:cubicBezTo>
                  <a:pt x="2891395" y="858822"/>
                  <a:pt x="3035063" y="726528"/>
                  <a:pt x="3190095" y="618583"/>
                </a:cubicBezTo>
                <a:cubicBezTo>
                  <a:pt x="3358114" y="487100"/>
                  <a:pt x="3537496" y="368604"/>
                  <a:pt x="3716879" y="260658"/>
                </a:cubicBezTo>
                <a:cubicBezTo>
                  <a:pt x="3837008" y="188424"/>
                  <a:pt x="3968501" y="117002"/>
                  <a:pt x="4099994" y="69116"/>
                </a:cubicBezTo>
                <a:cubicBezTo>
                  <a:pt x="4214035" y="27318"/>
                  <a:pt x="4330918" y="3375"/>
                  <a:pt x="4447699" y="3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07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54528" y="-549109"/>
            <a:ext cx="9352717" cy="8022693"/>
          </a:xfrm>
          <a:custGeom>
            <a:avLst/>
            <a:gdLst>
              <a:gd name="connsiteX0" fmla="*/ 4703967 w 9352717"/>
              <a:gd name="connsiteY0" fmla="*/ 1556 h 8022693"/>
              <a:gd name="connsiteX1" fmla="*/ 4931395 w 9352717"/>
              <a:gd name="connsiteY1" fmla="*/ 1556 h 8022693"/>
              <a:gd name="connsiteX2" fmla="*/ 5122403 w 9352717"/>
              <a:gd name="connsiteY2" fmla="*/ 1556 h 8022693"/>
              <a:gd name="connsiteX3" fmla="*/ 5599922 w 9352717"/>
              <a:gd name="connsiteY3" fmla="*/ 144791 h 8022693"/>
              <a:gd name="connsiteX4" fmla="*/ 5647674 w 9352717"/>
              <a:gd name="connsiteY4" fmla="*/ 169068 h 8022693"/>
              <a:gd name="connsiteX5" fmla="*/ 6280589 w 9352717"/>
              <a:gd name="connsiteY5" fmla="*/ 192536 h 8022693"/>
              <a:gd name="connsiteX6" fmla="*/ 7151454 w 9352717"/>
              <a:gd name="connsiteY6" fmla="*/ 240281 h 8022693"/>
              <a:gd name="connsiteX7" fmla="*/ 7653254 w 9352717"/>
              <a:gd name="connsiteY7" fmla="*/ 263749 h 8022693"/>
              <a:gd name="connsiteX8" fmla="*/ 8321780 w 9352717"/>
              <a:gd name="connsiteY8" fmla="*/ 312303 h 8022693"/>
              <a:gd name="connsiteX9" fmla="*/ 8668183 w 9352717"/>
              <a:gd name="connsiteY9" fmla="*/ 323632 h 8022693"/>
              <a:gd name="connsiteX10" fmla="*/ 9313239 w 9352717"/>
              <a:gd name="connsiteY10" fmla="*/ 371377 h 8022693"/>
              <a:gd name="connsiteX11" fmla="*/ 9336710 w 9352717"/>
              <a:gd name="connsiteY11" fmla="*/ 431260 h 8022693"/>
              <a:gd name="connsiteX12" fmla="*/ 9002447 w 9352717"/>
              <a:gd name="connsiteY12" fmla="*/ 789751 h 8022693"/>
              <a:gd name="connsiteX13" fmla="*/ 7879873 w 9352717"/>
              <a:gd name="connsiteY13" fmla="*/ 1517254 h 8022693"/>
              <a:gd name="connsiteX14" fmla="*/ 7486527 w 9352717"/>
              <a:gd name="connsiteY14" fmla="*/ 1684765 h 8022693"/>
              <a:gd name="connsiteX15" fmla="*/ 7115842 w 9352717"/>
              <a:gd name="connsiteY15" fmla="*/ 1792394 h 8022693"/>
              <a:gd name="connsiteX16" fmla="*/ 6889223 w 9352717"/>
              <a:gd name="connsiteY16" fmla="*/ 1815861 h 8022693"/>
              <a:gd name="connsiteX17" fmla="*/ 6316200 w 9352717"/>
              <a:gd name="connsiteY17" fmla="*/ 1851468 h 8022693"/>
              <a:gd name="connsiteX18" fmla="*/ 5384634 w 9352717"/>
              <a:gd name="connsiteY18" fmla="*/ 1887883 h 8022693"/>
              <a:gd name="connsiteX19" fmla="*/ 5205766 w 9352717"/>
              <a:gd name="connsiteY19" fmla="*/ 1994702 h 8022693"/>
              <a:gd name="connsiteX20" fmla="*/ 4811611 w 9352717"/>
              <a:gd name="connsiteY20" fmla="*/ 2616195 h 8022693"/>
              <a:gd name="connsiteX21" fmla="*/ 4417455 w 9352717"/>
              <a:gd name="connsiteY21" fmla="*/ 3260346 h 8022693"/>
              <a:gd name="connsiteX22" fmla="*/ 4071861 w 9352717"/>
              <a:gd name="connsiteY22" fmla="*/ 3773400 h 8022693"/>
              <a:gd name="connsiteX23" fmla="*/ 3761069 w 9352717"/>
              <a:gd name="connsiteY23" fmla="*/ 4250849 h 8022693"/>
              <a:gd name="connsiteX24" fmla="*/ 3474558 w 9352717"/>
              <a:gd name="connsiteY24" fmla="*/ 4679744 h 8022693"/>
              <a:gd name="connsiteX25" fmla="*/ 3175906 w 9352717"/>
              <a:gd name="connsiteY25" fmla="*/ 5133724 h 8022693"/>
              <a:gd name="connsiteX26" fmla="*/ 2937147 w 9352717"/>
              <a:gd name="connsiteY26" fmla="*/ 5480077 h 8022693"/>
              <a:gd name="connsiteX27" fmla="*/ 2721858 w 9352717"/>
              <a:gd name="connsiteY27" fmla="*/ 5802152 h 8022693"/>
              <a:gd name="connsiteX28" fmla="*/ 2530850 w 9352717"/>
              <a:gd name="connsiteY28" fmla="*/ 6065154 h 8022693"/>
              <a:gd name="connsiteX29" fmla="*/ 2233008 w 9352717"/>
              <a:gd name="connsiteY29" fmla="*/ 6494858 h 8022693"/>
              <a:gd name="connsiteX30" fmla="*/ 1922216 w 9352717"/>
              <a:gd name="connsiteY30" fmla="*/ 6805604 h 8022693"/>
              <a:gd name="connsiteX31" fmla="*/ 1635705 w 9352717"/>
              <a:gd name="connsiteY31" fmla="*/ 7067796 h 8022693"/>
              <a:gd name="connsiteX32" fmla="*/ 1575813 w 9352717"/>
              <a:gd name="connsiteY32" fmla="*/ 7092073 h 8022693"/>
              <a:gd name="connsiteX33" fmla="*/ 1492449 w 9352717"/>
              <a:gd name="connsiteY33" fmla="*/ 7115541 h 8022693"/>
              <a:gd name="connsiteX34" fmla="*/ 1158186 w 9352717"/>
              <a:gd name="connsiteY34" fmla="*/ 7414148 h 8022693"/>
              <a:gd name="connsiteX35" fmla="*/ 1062682 w 9352717"/>
              <a:gd name="connsiteY35" fmla="*/ 7449755 h 8022693"/>
              <a:gd name="connsiteX36" fmla="*/ 883815 w 9352717"/>
              <a:gd name="connsiteY36" fmla="*/ 7533106 h 8022693"/>
              <a:gd name="connsiteX37" fmla="*/ 776171 w 9352717"/>
              <a:gd name="connsiteY37" fmla="*/ 7640734 h 8022693"/>
              <a:gd name="connsiteX38" fmla="*/ 632915 w 9352717"/>
              <a:gd name="connsiteY38" fmla="*/ 7712756 h 8022693"/>
              <a:gd name="connsiteX39" fmla="*/ 513131 w 9352717"/>
              <a:gd name="connsiteY39" fmla="*/ 7783969 h 8022693"/>
              <a:gd name="connsiteX40" fmla="*/ 369875 w 9352717"/>
              <a:gd name="connsiteY40" fmla="*/ 7891597 h 8022693"/>
              <a:gd name="connsiteX41" fmla="*/ 322123 w 9352717"/>
              <a:gd name="connsiteY41" fmla="*/ 7903735 h 8022693"/>
              <a:gd name="connsiteX42" fmla="*/ 322123 w 9352717"/>
              <a:gd name="connsiteY42" fmla="*/ 7867320 h 8022693"/>
              <a:gd name="connsiteX43" fmla="*/ 346404 w 9352717"/>
              <a:gd name="connsiteY43" fmla="*/ 7736224 h 8022693"/>
              <a:gd name="connsiteX44" fmla="*/ 334263 w 9352717"/>
              <a:gd name="connsiteY44" fmla="*/ 7712756 h 8022693"/>
              <a:gd name="connsiteX45" fmla="*/ 310792 w 9352717"/>
              <a:gd name="connsiteY45" fmla="*/ 7724085 h 8022693"/>
              <a:gd name="connsiteX46" fmla="*/ 107644 w 9352717"/>
              <a:gd name="connsiteY46" fmla="*/ 7927203 h 8022693"/>
              <a:gd name="connsiteX47" fmla="*/ 0 w 9352717"/>
              <a:gd name="connsiteY47" fmla="*/ 8022693 h 8022693"/>
              <a:gd name="connsiteX48" fmla="*/ 47752 w 9352717"/>
              <a:gd name="connsiteY48" fmla="*/ 7891597 h 8022693"/>
              <a:gd name="connsiteX49" fmla="*/ 465379 w 9352717"/>
              <a:gd name="connsiteY49" fmla="*/ 7115541 h 8022693"/>
              <a:gd name="connsiteX50" fmla="*/ 979318 w 9352717"/>
              <a:gd name="connsiteY50" fmla="*/ 6171973 h 8022693"/>
              <a:gd name="connsiteX51" fmla="*/ 1444697 w 9352717"/>
              <a:gd name="connsiteY51" fmla="*/ 5336842 h 8022693"/>
              <a:gd name="connsiteX52" fmla="*/ 1766820 w 9352717"/>
              <a:gd name="connsiteY52" fmla="*/ 4763904 h 8022693"/>
              <a:gd name="connsiteX53" fmla="*/ 2185256 w 9352717"/>
              <a:gd name="connsiteY53" fmla="*/ 4012125 h 8022693"/>
              <a:gd name="connsiteX54" fmla="*/ 2615024 w 9352717"/>
              <a:gd name="connsiteY54" fmla="*/ 3212601 h 8022693"/>
              <a:gd name="connsiteX55" fmla="*/ 3044790 w 9352717"/>
              <a:gd name="connsiteY55" fmla="*/ 2413077 h 8022693"/>
              <a:gd name="connsiteX56" fmla="*/ 3223658 w 9352717"/>
              <a:gd name="connsiteY56" fmla="*/ 2054586 h 8022693"/>
              <a:gd name="connsiteX57" fmla="*/ 3188046 w 9352717"/>
              <a:gd name="connsiteY57" fmla="*/ 1994702 h 8022693"/>
              <a:gd name="connsiteX58" fmla="*/ 2590743 w 9352717"/>
              <a:gd name="connsiteY58" fmla="*/ 2031118 h 8022693"/>
              <a:gd name="connsiteX59" fmla="*/ 2220868 w 9352717"/>
              <a:gd name="connsiteY59" fmla="*/ 2042447 h 8022693"/>
              <a:gd name="connsiteX60" fmla="*/ 1504589 w 9352717"/>
              <a:gd name="connsiteY60" fmla="*/ 2078863 h 8022693"/>
              <a:gd name="connsiteX61" fmla="*/ 1289301 w 9352717"/>
              <a:gd name="connsiteY61" fmla="*/ 2102330 h 8022693"/>
              <a:gd name="connsiteX62" fmla="*/ 871674 w 9352717"/>
              <a:gd name="connsiteY62" fmla="*/ 1946957 h 8022693"/>
              <a:gd name="connsiteX63" fmla="*/ 799642 w 9352717"/>
              <a:gd name="connsiteY63" fmla="*/ 1612743 h 8022693"/>
              <a:gd name="connsiteX64" fmla="*/ 1241549 w 9352717"/>
              <a:gd name="connsiteY64" fmla="*/ 705591 h 8022693"/>
              <a:gd name="connsiteX65" fmla="*/ 1515920 w 9352717"/>
              <a:gd name="connsiteY65" fmla="*/ 431260 h 8022693"/>
              <a:gd name="connsiteX66" fmla="*/ 1826712 w 9352717"/>
              <a:gd name="connsiteY66" fmla="*/ 263749 h 8022693"/>
              <a:gd name="connsiteX67" fmla="*/ 2065472 w 9352717"/>
              <a:gd name="connsiteY67" fmla="*/ 228142 h 8022693"/>
              <a:gd name="connsiteX68" fmla="*/ 2698387 w 9352717"/>
              <a:gd name="connsiteY68" fmla="*/ 180397 h 8022693"/>
              <a:gd name="connsiteX69" fmla="*/ 2997039 w 9352717"/>
              <a:gd name="connsiteY69" fmla="*/ 169068 h 8022693"/>
              <a:gd name="connsiteX70" fmla="*/ 4107473 w 9352717"/>
              <a:gd name="connsiteY70" fmla="*/ 144791 h 8022693"/>
              <a:gd name="connsiteX71" fmla="*/ 4238588 w 9352717"/>
              <a:gd name="connsiteY71" fmla="*/ 108376 h 8022693"/>
              <a:gd name="connsiteX72" fmla="*/ 4489488 w 9352717"/>
              <a:gd name="connsiteY72" fmla="*/ 37163 h 8022693"/>
              <a:gd name="connsiteX73" fmla="*/ 4703967 w 9352717"/>
              <a:gd name="connsiteY73" fmla="*/ 1556 h 80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9352717" h="8022693">
                <a:moveTo>
                  <a:pt x="4703967" y="1556"/>
                </a:moveTo>
                <a:cubicBezTo>
                  <a:pt x="4775999" y="12886"/>
                  <a:pt x="4859363" y="1556"/>
                  <a:pt x="4931395" y="1556"/>
                </a:cubicBezTo>
                <a:cubicBezTo>
                  <a:pt x="4990478" y="1556"/>
                  <a:pt x="5050370" y="1556"/>
                  <a:pt x="5122403" y="1556"/>
                </a:cubicBezTo>
                <a:cubicBezTo>
                  <a:pt x="5301270" y="-10582"/>
                  <a:pt x="5456666" y="49301"/>
                  <a:pt x="5599922" y="144791"/>
                </a:cubicBezTo>
                <a:cubicBezTo>
                  <a:pt x="5612062" y="156120"/>
                  <a:pt x="5623393" y="169068"/>
                  <a:pt x="5647674" y="169068"/>
                </a:cubicBezTo>
                <a:cubicBezTo>
                  <a:pt x="5862153" y="180397"/>
                  <a:pt x="6065301" y="203865"/>
                  <a:pt x="6280589" y="192536"/>
                </a:cubicBezTo>
                <a:cubicBezTo>
                  <a:pt x="6578431" y="192536"/>
                  <a:pt x="6864943" y="228142"/>
                  <a:pt x="7151454" y="240281"/>
                </a:cubicBezTo>
                <a:cubicBezTo>
                  <a:pt x="7318990" y="240281"/>
                  <a:pt x="7486527" y="251610"/>
                  <a:pt x="7653254" y="263749"/>
                </a:cubicBezTo>
                <a:cubicBezTo>
                  <a:pt x="7879873" y="288026"/>
                  <a:pt x="8095161" y="275887"/>
                  <a:pt x="8321780" y="312303"/>
                </a:cubicBezTo>
                <a:cubicBezTo>
                  <a:pt x="8441564" y="323632"/>
                  <a:pt x="8548399" y="312303"/>
                  <a:pt x="8668183" y="323632"/>
                </a:cubicBezTo>
                <a:cubicBezTo>
                  <a:pt x="8882662" y="360048"/>
                  <a:pt x="9097951" y="347100"/>
                  <a:pt x="9313239" y="371377"/>
                </a:cubicBezTo>
                <a:cubicBezTo>
                  <a:pt x="9360991" y="371377"/>
                  <a:pt x="9360991" y="383516"/>
                  <a:pt x="9336710" y="431260"/>
                </a:cubicBezTo>
                <a:cubicBezTo>
                  <a:pt x="9241206" y="562356"/>
                  <a:pt x="9121422" y="682123"/>
                  <a:pt x="9002447" y="789751"/>
                </a:cubicBezTo>
                <a:cubicBezTo>
                  <a:pt x="8668183" y="1099688"/>
                  <a:pt x="8286169" y="1326274"/>
                  <a:pt x="7879873" y="1517254"/>
                </a:cubicBezTo>
                <a:cubicBezTo>
                  <a:pt x="7760898" y="1589275"/>
                  <a:pt x="7629782" y="1649159"/>
                  <a:pt x="7486527" y="1684765"/>
                </a:cubicBezTo>
                <a:cubicBezTo>
                  <a:pt x="7366742" y="1720372"/>
                  <a:pt x="7246958" y="1768116"/>
                  <a:pt x="7115842" y="1792394"/>
                </a:cubicBezTo>
                <a:cubicBezTo>
                  <a:pt x="7044619" y="1803723"/>
                  <a:pt x="6972587" y="1815861"/>
                  <a:pt x="6889223" y="1815861"/>
                </a:cubicBezTo>
                <a:cubicBezTo>
                  <a:pt x="6698216" y="1828000"/>
                  <a:pt x="6507208" y="1851468"/>
                  <a:pt x="6316200" y="1851468"/>
                </a:cubicBezTo>
                <a:cubicBezTo>
                  <a:pt x="6005408" y="1851468"/>
                  <a:pt x="5695426" y="1899213"/>
                  <a:pt x="5384634" y="1887883"/>
                </a:cubicBezTo>
                <a:cubicBezTo>
                  <a:pt x="5313411" y="1887883"/>
                  <a:pt x="5253518" y="1911351"/>
                  <a:pt x="5205766" y="1994702"/>
                </a:cubicBezTo>
                <a:cubicBezTo>
                  <a:pt x="5074651" y="2197820"/>
                  <a:pt x="4954867" y="2413077"/>
                  <a:pt x="4811611" y="2616195"/>
                </a:cubicBezTo>
                <a:cubicBezTo>
                  <a:pt x="4680496" y="2830642"/>
                  <a:pt x="4549380" y="3045898"/>
                  <a:pt x="4417455" y="3260346"/>
                </a:cubicBezTo>
                <a:cubicBezTo>
                  <a:pt x="4310621" y="3439186"/>
                  <a:pt x="4178696" y="3594560"/>
                  <a:pt x="4071861" y="3773400"/>
                </a:cubicBezTo>
                <a:cubicBezTo>
                  <a:pt x="3976357" y="3928774"/>
                  <a:pt x="3867904" y="4096285"/>
                  <a:pt x="3761069" y="4250849"/>
                </a:cubicBezTo>
                <a:cubicBezTo>
                  <a:pt x="3676896" y="4394084"/>
                  <a:pt x="3570061" y="4536509"/>
                  <a:pt x="3474558" y="4679744"/>
                </a:cubicBezTo>
                <a:cubicBezTo>
                  <a:pt x="3379054" y="4835117"/>
                  <a:pt x="3271410" y="4990490"/>
                  <a:pt x="3175906" y="5133724"/>
                </a:cubicBezTo>
                <a:cubicBezTo>
                  <a:pt x="3092543" y="5253491"/>
                  <a:pt x="3020510" y="5360310"/>
                  <a:pt x="2937147" y="5480077"/>
                </a:cubicBezTo>
                <a:cubicBezTo>
                  <a:pt x="2865114" y="5587705"/>
                  <a:pt x="2793891" y="5694524"/>
                  <a:pt x="2721858" y="5802152"/>
                </a:cubicBezTo>
                <a:cubicBezTo>
                  <a:pt x="2662775" y="5885504"/>
                  <a:pt x="2590743" y="5980993"/>
                  <a:pt x="2530850" y="6065154"/>
                </a:cubicBezTo>
                <a:cubicBezTo>
                  <a:pt x="2435347" y="6219718"/>
                  <a:pt x="2339843" y="6351623"/>
                  <a:pt x="2233008" y="6494858"/>
                </a:cubicBezTo>
                <a:cubicBezTo>
                  <a:pt x="2148836" y="6614624"/>
                  <a:pt x="2029860" y="6710114"/>
                  <a:pt x="1922216" y="6805604"/>
                </a:cubicBezTo>
                <a:cubicBezTo>
                  <a:pt x="1826712" y="6901093"/>
                  <a:pt x="1731209" y="6983635"/>
                  <a:pt x="1635705" y="7067796"/>
                </a:cubicBezTo>
                <a:cubicBezTo>
                  <a:pt x="1611424" y="7092073"/>
                  <a:pt x="1600093" y="7103402"/>
                  <a:pt x="1575813" y="7092073"/>
                </a:cubicBezTo>
                <a:cubicBezTo>
                  <a:pt x="1540201" y="7079125"/>
                  <a:pt x="1515920" y="7092073"/>
                  <a:pt x="1492449" y="7115541"/>
                </a:cubicBezTo>
                <a:cubicBezTo>
                  <a:pt x="1372665" y="7211030"/>
                  <a:pt x="1265830" y="7306520"/>
                  <a:pt x="1158186" y="7414148"/>
                </a:cubicBezTo>
                <a:cubicBezTo>
                  <a:pt x="1133905" y="7437616"/>
                  <a:pt x="1110434" y="7461893"/>
                  <a:pt x="1062682" y="7449755"/>
                </a:cubicBezTo>
                <a:cubicBezTo>
                  <a:pt x="990650" y="7437616"/>
                  <a:pt x="942898" y="7485361"/>
                  <a:pt x="883815" y="7533106"/>
                </a:cubicBezTo>
                <a:cubicBezTo>
                  <a:pt x="847394" y="7557383"/>
                  <a:pt x="811782" y="7605128"/>
                  <a:pt x="776171" y="7640734"/>
                </a:cubicBezTo>
                <a:cubicBezTo>
                  <a:pt x="740559" y="7676340"/>
                  <a:pt x="704138" y="7712756"/>
                  <a:pt x="632915" y="7712756"/>
                </a:cubicBezTo>
                <a:cubicBezTo>
                  <a:pt x="585163" y="7712756"/>
                  <a:pt x="549551" y="7748362"/>
                  <a:pt x="513131" y="7783969"/>
                </a:cubicBezTo>
                <a:cubicBezTo>
                  <a:pt x="465379" y="7819575"/>
                  <a:pt x="406296" y="7843852"/>
                  <a:pt x="369875" y="7891597"/>
                </a:cubicBezTo>
                <a:cubicBezTo>
                  <a:pt x="358544" y="7903735"/>
                  <a:pt x="334263" y="7915065"/>
                  <a:pt x="322123" y="7903735"/>
                </a:cubicBezTo>
                <a:cubicBezTo>
                  <a:pt x="310792" y="7891597"/>
                  <a:pt x="310792" y="7879458"/>
                  <a:pt x="322123" y="7867320"/>
                </a:cubicBezTo>
                <a:cubicBezTo>
                  <a:pt x="346404" y="7819575"/>
                  <a:pt x="346404" y="7783969"/>
                  <a:pt x="346404" y="7736224"/>
                </a:cubicBezTo>
                <a:cubicBezTo>
                  <a:pt x="346404" y="7724085"/>
                  <a:pt x="346404" y="7712756"/>
                  <a:pt x="334263" y="7712756"/>
                </a:cubicBezTo>
                <a:cubicBezTo>
                  <a:pt x="322123" y="7712756"/>
                  <a:pt x="310792" y="7724085"/>
                  <a:pt x="310792" y="7724085"/>
                </a:cubicBezTo>
                <a:cubicBezTo>
                  <a:pt x="238759" y="7796107"/>
                  <a:pt x="178867" y="7867320"/>
                  <a:pt x="107644" y="7927203"/>
                </a:cubicBezTo>
                <a:cubicBezTo>
                  <a:pt x="83364" y="7962810"/>
                  <a:pt x="47752" y="7999225"/>
                  <a:pt x="0" y="8022693"/>
                </a:cubicBezTo>
                <a:cubicBezTo>
                  <a:pt x="0" y="7974948"/>
                  <a:pt x="35612" y="7927203"/>
                  <a:pt x="47752" y="7891597"/>
                </a:cubicBezTo>
                <a:cubicBezTo>
                  <a:pt x="178867" y="7628596"/>
                  <a:pt x="322123" y="7366404"/>
                  <a:pt x="465379" y="7115541"/>
                </a:cubicBezTo>
                <a:cubicBezTo>
                  <a:pt x="645055" y="6792656"/>
                  <a:pt x="811782" y="6482719"/>
                  <a:pt x="979318" y="6171973"/>
                </a:cubicBezTo>
                <a:cubicBezTo>
                  <a:pt x="1133905" y="5897642"/>
                  <a:pt x="1289301" y="5611173"/>
                  <a:pt x="1444697" y="5336842"/>
                </a:cubicBezTo>
                <a:cubicBezTo>
                  <a:pt x="1552341" y="5145863"/>
                  <a:pt x="1659176" y="4954884"/>
                  <a:pt x="1766820" y="4763904"/>
                </a:cubicBezTo>
                <a:cubicBezTo>
                  <a:pt x="1897936" y="4513041"/>
                  <a:pt x="2053332" y="4262988"/>
                  <a:pt x="2185256" y="4012125"/>
                </a:cubicBezTo>
                <a:cubicBezTo>
                  <a:pt x="2328512" y="3737794"/>
                  <a:pt x="2471768" y="3475602"/>
                  <a:pt x="2615024" y="3212601"/>
                </a:cubicBezTo>
                <a:cubicBezTo>
                  <a:pt x="2758279" y="2950409"/>
                  <a:pt x="2901535" y="2675269"/>
                  <a:pt x="3044790" y="2413077"/>
                </a:cubicBezTo>
                <a:cubicBezTo>
                  <a:pt x="3103873" y="2293310"/>
                  <a:pt x="3163766" y="2174352"/>
                  <a:pt x="3223658" y="2054586"/>
                </a:cubicBezTo>
                <a:cubicBezTo>
                  <a:pt x="3247129" y="2006841"/>
                  <a:pt x="3247129" y="1983373"/>
                  <a:pt x="3188046" y="1994702"/>
                </a:cubicBezTo>
                <a:cubicBezTo>
                  <a:pt x="2984898" y="2018979"/>
                  <a:pt x="2781751" y="1994702"/>
                  <a:pt x="2590743" y="2031118"/>
                </a:cubicBezTo>
                <a:cubicBezTo>
                  <a:pt x="2459628" y="2042447"/>
                  <a:pt x="2339843" y="2031118"/>
                  <a:pt x="2220868" y="2042447"/>
                </a:cubicBezTo>
                <a:cubicBezTo>
                  <a:pt x="1982108" y="2054586"/>
                  <a:pt x="1743349" y="2078863"/>
                  <a:pt x="1504589" y="2078863"/>
                </a:cubicBezTo>
                <a:cubicBezTo>
                  <a:pt x="1432557" y="2078863"/>
                  <a:pt x="1361334" y="2090192"/>
                  <a:pt x="1289301" y="2102330"/>
                </a:cubicBezTo>
                <a:cubicBezTo>
                  <a:pt x="1133905" y="2102330"/>
                  <a:pt x="979318" y="2090192"/>
                  <a:pt x="871674" y="1946957"/>
                </a:cubicBezTo>
                <a:cubicBezTo>
                  <a:pt x="799642" y="1851468"/>
                  <a:pt x="776171" y="1732510"/>
                  <a:pt x="799642" y="1612743"/>
                </a:cubicBezTo>
                <a:cubicBezTo>
                  <a:pt x="847394" y="1267200"/>
                  <a:pt x="1027070" y="968592"/>
                  <a:pt x="1241549" y="705591"/>
                </a:cubicBezTo>
                <a:cubicBezTo>
                  <a:pt x="1324913" y="597963"/>
                  <a:pt x="1420417" y="514612"/>
                  <a:pt x="1515920" y="431260"/>
                </a:cubicBezTo>
                <a:cubicBezTo>
                  <a:pt x="1611424" y="360048"/>
                  <a:pt x="1719068" y="299355"/>
                  <a:pt x="1826712" y="263749"/>
                </a:cubicBezTo>
                <a:cubicBezTo>
                  <a:pt x="1897936" y="240281"/>
                  <a:pt x="1982108" y="228142"/>
                  <a:pt x="2065472" y="228142"/>
                </a:cubicBezTo>
                <a:cubicBezTo>
                  <a:pt x="2280760" y="216813"/>
                  <a:pt x="2483099" y="192536"/>
                  <a:pt x="2698387" y="180397"/>
                </a:cubicBezTo>
                <a:cubicBezTo>
                  <a:pt x="2793891" y="169068"/>
                  <a:pt x="2901535" y="169068"/>
                  <a:pt x="2997039" y="169068"/>
                </a:cubicBezTo>
                <a:cubicBezTo>
                  <a:pt x="3366913" y="169068"/>
                  <a:pt x="3737598" y="132653"/>
                  <a:pt x="4107473" y="144791"/>
                </a:cubicBezTo>
                <a:cubicBezTo>
                  <a:pt x="4155225" y="144791"/>
                  <a:pt x="4202977" y="132653"/>
                  <a:pt x="4238588" y="108376"/>
                </a:cubicBezTo>
                <a:cubicBezTo>
                  <a:pt x="4310621" y="60631"/>
                  <a:pt x="4406125" y="49301"/>
                  <a:pt x="4489488" y="37163"/>
                </a:cubicBezTo>
                <a:cubicBezTo>
                  <a:pt x="4560711" y="25834"/>
                  <a:pt x="4632744" y="1556"/>
                  <a:pt x="4703967" y="155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4331E3-4ABE-4A09-8351-20B0F572F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92" r="23990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A4A88E-2561-4D22-8089-96AC9AD569D6}"/>
              </a:ext>
            </a:extLst>
          </p:cNvPr>
          <p:cNvSpPr/>
          <p:nvPr/>
        </p:nvSpPr>
        <p:spPr>
          <a:xfrm>
            <a:off x="2359601" y="2715448"/>
            <a:ext cx="7472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2 Digital VR Treadmill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57">
            <a:extLst>
              <a:ext uri="{FF2B5EF4-FFF2-40B4-BE49-F238E27FC236}">
                <a16:creationId xmlns:a16="http://schemas.microsoft.com/office/drawing/2014/main" id="{6D8624F9-90BF-459D-9201-B57F208BD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96" y="3574834"/>
            <a:ext cx="6388608" cy="144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Lead: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Jiayi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 (Louise)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Shangying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Xu (Vivian)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IxDG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Chunqin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Cao (Doris)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ID: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Yushi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Fu (Stella)</a:t>
            </a:r>
          </a:p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866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4331E3-4ABE-4A09-8351-20B0F572F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98D379-2DE6-4302-9358-4CC22C0A1F5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C9AA6-1CA7-4127-B663-C6AAD84A6B89}"/>
              </a:ext>
            </a:extLst>
          </p:cNvPr>
          <p:cNvSpPr/>
          <p:nvPr/>
        </p:nvSpPr>
        <p:spPr>
          <a:xfrm>
            <a:off x="4003638" y="391738"/>
            <a:ext cx="4184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Problems? Solution?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222">
            <a:extLst>
              <a:ext uri="{FF2B5EF4-FFF2-40B4-BE49-F238E27FC236}">
                <a16:creationId xmlns:a16="http://schemas.microsoft.com/office/drawing/2014/main" id="{F6F5808B-EF6C-4472-9C11-B1C2E27D78A8}"/>
              </a:ext>
            </a:extLst>
          </p:cNvPr>
          <p:cNvSpPr/>
          <p:nvPr/>
        </p:nvSpPr>
        <p:spPr>
          <a:xfrm rot="2700000" flipV="1">
            <a:off x="6411754" y="1951305"/>
            <a:ext cx="1028236" cy="1028232"/>
          </a:xfrm>
          <a:prstGeom prst="teardrop">
            <a:avLst/>
          </a:prstGeom>
          <a:solidFill>
            <a:srgbClr val="565B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方正书宋简体" panose="03000509000000000000" pitchFamily="65" charset="-122"/>
              <a:ea typeface="方正仿宋简体" panose="02010601030101010101" pitchFamily="2" charset="-122"/>
              <a:sym typeface="方正书宋简体" panose="03000509000000000000" pitchFamily="65" charset="-122"/>
            </a:endParaRPr>
          </a:p>
        </p:txBody>
      </p:sp>
      <p:sp>
        <p:nvSpPr>
          <p:cNvPr id="11" name="222">
            <a:extLst>
              <a:ext uri="{FF2B5EF4-FFF2-40B4-BE49-F238E27FC236}">
                <a16:creationId xmlns:a16="http://schemas.microsoft.com/office/drawing/2014/main" id="{586454FC-E470-4C05-B517-7B9DBC062B4C}"/>
              </a:ext>
            </a:extLst>
          </p:cNvPr>
          <p:cNvSpPr/>
          <p:nvPr/>
        </p:nvSpPr>
        <p:spPr>
          <a:xfrm>
            <a:off x="6746399" y="2260984"/>
            <a:ext cx="358947" cy="40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1" y="10294"/>
                </a:moveTo>
                <a:cubicBezTo>
                  <a:pt x="11571" y="6750"/>
                  <a:pt x="11571" y="6750"/>
                  <a:pt x="11571" y="6750"/>
                </a:cubicBezTo>
                <a:cubicBezTo>
                  <a:pt x="11571" y="6412"/>
                  <a:pt x="11186" y="6075"/>
                  <a:pt x="10800" y="6075"/>
                </a:cubicBezTo>
                <a:cubicBezTo>
                  <a:pt x="10414" y="6075"/>
                  <a:pt x="10029" y="6412"/>
                  <a:pt x="10029" y="6750"/>
                </a:cubicBezTo>
                <a:cubicBezTo>
                  <a:pt x="10029" y="10294"/>
                  <a:pt x="10029" y="10294"/>
                  <a:pt x="10029" y="10294"/>
                </a:cubicBezTo>
                <a:cubicBezTo>
                  <a:pt x="9064" y="10631"/>
                  <a:pt x="8486" y="11306"/>
                  <a:pt x="8486" y="12150"/>
                </a:cubicBezTo>
                <a:cubicBezTo>
                  <a:pt x="8486" y="13331"/>
                  <a:pt x="9450" y="14175"/>
                  <a:pt x="10800" y="14175"/>
                </a:cubicBezTo>
                <a:cubicBezTo>
                  <a:pt x="12150" y="14175"/>
                  <a:pt x="13114" y="13331"/>
                  <a:pt x="13114" y="12150"/>
                </a:cubicBezTo>
                <a:cubicBezTo>
                  <a:pt x="13114" y="11306"/>
                  <a:pt x="12536" y="10631"/>
                  <a:pt x="11571" y="10294"/>
                </a:cubicBezTo>
                <a:close/>
                <a:moveTo>
                  <a:pt x="11571" y="2700"/>
                </a:moveTo>
                <a:cubicBezTo>
                  <a:pt x="11571" y="1350"/>
                  <a:pt x="11571" y="1350"/>
                  <a:pt x="11571" y="1350"/>
                </a:cubicBezTo>
                <a:cubicBezTo>
                  <a:pt x="13886" y="1350"/>
                  <a:pt x="13886" y="1350"/>
                  <a:pt x="13886" y="1350"/>
                </a:cubicBezTo>
                <a:cubicBezTo>
                  <a:pt x="14271" y="1350"/>
                  <a:pt x="14657" y="1012"/>
                  <a:pt x="14657" y="675"/>
                </a:cubicBezTo>
                <a:cubicBezTo>
                  <a:pt x="14657" y="337"/>
                  <a:pt x="14271" y="0"/>
                  <a:pt x="13886" y="0"/>
                </a:cubicBezTo>
                <a:cubicBezTo>
                  <a:pt x="7714" y="0"/>
                  <a:pt x="7714" y="0"/>
                  <a:pt x="7714" y="0"/>
                </a:cubicBezTo>
                <a:cubicBezTo>
                  <a:pt x="7329" y="0"/>
                  <a:pt x="6943" y="337"/>
                  <a:pt x="6943" y="675"/>
                </a:cubicBezTo>
                <a:cubicBezTo>
                  <a:pt x="6943" y="1012"/>
                  <a:pt x="7329" y="1350"/>
                  <a:pt x="7714" y="1350"/>
                </a:cubicBezTo>
                <a:cubicBezTo>
                  <a:pt x="10029" y="1350"/>
                  <a:pt x="10029" y="1350"/>
                  <a:pt x="10029" y="1350"/>
                </a:cubicBezTo>
                <a:cubicBezTo>
                  <a:pt x="10029" y="2700"/>
                  <a:pt x="10029" y="2700"/>
                  <a:pt x="10029" y="2700"/>
                </a:cubicBezTo>
                <a:cubicBezTo>
                  <a:pt x="4436" y="3038"/>
                  <a:pt x="0" y="7256"/>
                  <a:pt x="0" y="12150"/>
                </a:cubicBezTo>
                <a:cubicBezTo>
                  <a:pt x="0" y="17381"/>
                  <a:pt x="4821" y="21600"/>
                  <a:pt x="10800" y="21600"/>
                </a:cubicBezTo>
                <a:cubicBezTo>
                  <a:pt x="16779" y="21600"/>
                  <a:pt x="21600" y="17381"/>
                  <a:pt x="21600" y="12150"/>
                </a:cubicBezTo>
                <a:cubicBezTo>
                  <a:pt x="21600" y="7256"/>
                  <a:pt x="17164" y="3038"/>
                  <a:pt x="11571" y="2700"/>
                </a:cubicBezTo>
                <a:close/>
                <a:moveTo>
                  <a:pt x="10800" y="20250"/>
                </a:moveTo>
                <a:cubicBezTo>
                  <a:pt x="5593" y="20250"/>
                  <a:pt x="1543" y="16706"/>
                  <a:pt x="1543" y="12150"/>
                </a:cubicBezTo>
                <a:cubicBezTo>
                  <a:pt x="1543" y="7762"/>
                  <a:pt x="5593" y="4050"/>
                  <a:pt x="10800" y="4050"/>
                </a:cubicBezTo>
                <a:cubicBezTo>
                  <a:pt x="16007" y="4050"/>
                  <a:pt x="20057" y="7762"/>
                  <a:pt x="20057" y="12150"/>
                </a:cubicBezTo>
                <a:cubicBezTo>
                  <a:pt x="20057" y="16706"/>
                  <a:pt x="16007" y="20250"/>
                  <a:pt x="10800" y="20250"/>
                </a:cubicBezTo>
                <a:close/>
              </a:path>
            </a:pathLst>
          </a:custGeom>
          <a:solidFill>
            <a:srgbClr val="F0F2F5"/>
          </a:solidFill>
          <a:ln w="12700">
            <a:miter lim="400000"/>
          </a:ln>
        </p:spPr>
        <p:txBody>
          <a:bodyPr lIns="22860" rIns="22860"/>
          <a:lstStyle/>
          <a:p>
            <a:pPr defTabSz="1218565">
              <a:lnSpc>
                <a:spcPct val="150000"/>
              </a:lnSpc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>
              <a:solidFill>
                <a:schemeClr val="bg1"/>
              </a:solidFill>
              <a:latin typeface="方正书宋简体" panose="03000509000000000000" pitchFamily="65" charset="-122"/>
              <a:ea typeface="方正仿宋简体" panose="02010601030101010101" pitchFamily="2" charset="-122"/>
              <a:sym typeface="方正书宋简体" panose="03000509000000000000" pitchFamily="65" charset="-122"/>
            </a:endParaRPr>
          </a:p>
        </p:txBody>
      </p:sp>
      <p:sp>
        <p:nvSpPr>
          <p:cNvPr id="14" name="222">
            <a:extLst>
              <a:ext uri="{FF2B5EF4-FFF2-40B4-BE49-F238E27FC236}">
                <a16:creationId xmlns:a16="http://schemas.microsoft.com/office/drawing/2014/main" id="{AA38FACD-C707-4551-85D4-56D5CDDB5DF6}"/>
              </a:ext>
            </a:extLst>
          </p:cNvPr>
          <p:cNvSpPr/>
          <p:nvPr/>
        </p:nvSpPr>
        <p:spPr>
          <a:xfrm rot="18900000" flipV="1">
            <a:off x="4891669" y="1951302"/>
            <a:ext cx="1028232" cy="1028234"/>
          </a:xfrm>
          <a:prstGeom prst="teardrop">
            <a:avLst/>
          </a:prstGeom>
          <a:solidFill>
            <a:srgbClr val="5B829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方正书宋简体" panose="03000509000000000000" pitchFamily="65" charset="-122"/>
              <a:ea typeface="方正仿宋简体" panose="02010601030101010101" pitchFamily="2" charset="-122"/>
              <a:sym typeface="方正书宋简体" panose="03000509000000000000" pitchFamily="65" charset="-122"/>
            </a:endParaRPr>
          </a:p>
        </p:txBody>
      </p:sp>
      <p:sp>
        <p:nvSpPr>
          <p:cNvPr id="15" name="222">
            <a:extLst>
              <a:ext uri="{FF2B5EF4-FFF2-40B4-BE49-F238E27FC236}">
                <a16:creationId xmlns:a16="http://schemas.microsoft.com/office/drawing/2014/main" id="{C0BD9E67-B86F-4406-9A6A-8412C117C882}"/>
              </a:ext>
            </a:extLst>
          </p:cNvPr>
          <p:cNvSpPr/>
          <p:nvPr/>
        </p:nvSpPr>
        <p:spPr>
          <a:xfrm>
            <a:off x="5201594" y="2261228"/>
            <a:ext cx="408382" cy="408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433" extrusionOk="0">
                <a:moveTo>
                  <a:pt x="20596" y="12391"/>
                </a:moveTo>
                <a:cubicBezTo>
                  <a:pt x="11889" y="20930"/>
                  <a:pt x="11889" y="20930"/>
                  <a:pt x="11889" y="20930"/>
                </a:cubicBezTo>
                <a:cubicBezTo>
                  <a:pt x="11219" y="21600"/>
                  <a:pt x="10047" y="21600"/>
                  <a:pt x="9377" y="20930"/>
                </a:cubicBezTo>
                <a:cubicBezTo>
                  <a:pt x="503" y="12223"/>
                  <a:pt x="503" y="12223"/>
                  <a:pt x="503" y="12223"/>
                </a:cubicBezTo>
                <a:cubicBezTo>
                  <a:pt x="-167" y="11386"/>
                  <a:pt x="-167" y="10381"/>
                  <a:pt x="503" y="9544"/>
                </a:cubicBezTo>
                <a:cubicBezTo>
                  <a:pt x="9042" y="1172"/>
                  <a:pt x="9042" y="1172"/>
                  <a:pt x="9042" y="1172"/>
                </a:cubicBezTo>
                <a:cubicBezTo>
                  <a:pt x="9880" y="335"/>
                  <a:pt x="10884" y="0"/>
                  <a:pt x="12056" y="0"/>
                </a:cubicBezTo>
                <a:cubicBezTo>
                  <a:pt x="19759" y="0"/>
                  <a:pt x="19759" y="0"/>
                  <a:pt x="19759" y="0"/>
                </a:cubicBezTo>
                <a:cubicBezTo>
                  <a:pt x="20763" y="0"/>
                  <a:pt x="21433" y="837"/>
                  <a:pt x="21433" y="1842"/>
                </a:cubicBezTo>
                <a:cubicBezTo>
                  <a:pt x="21433" y="9042"/>
                  <a:pt x="21433" y="9042"/>
                  <a:pt x="21433" y="9042"/>
                </a:cubicBezTo>
                <a:cubicBezTo>
                  <a:pt x="21433" y="9544"/>
                  <a:pt x="21433" y="11553"/>
                  <a:pt x="20596" y="12391"/>
                </a:cubicBezTo>
                <a:close/>
                <a:moveTo>
                  <a:pt x="20093" y="2847"/>
                </a:moveTo>
                <a:cubicBezTo>
                  <a:pt x="20093" y="2009"/>
                  <a:pt x="19424" y="1340"/>
                  <a:pt x="18586" y="1340"/>
                </a:cubicBezTo>
                <a:cubicBezTo>
                  <a:pt x="12224" y="1340"/>
                  <a:pt x="12224" y="1340"/>
                  <a:pt x="12224" y="1340"/>
                </a:cubicBezTo>
                <a:cubicBezTo>
                  <a:pt x="11219" y="1340"/>
                  <a:pt x="10382" y="1674"/>
                  <a:pt x="9545" y="2344"/>
                </a:cubicBezTo>
                <a:cubicBezTo>
                  <a:pt x="2177" y="9712"/>
                  <a:pt x="2177" y="9712"/>
                  <a:pt x="2177" y="9712"/>
                </a:cubicBezTo>
                <a:cubicBezTo>
                  <a:pt x="1507" y="10381"/>
                  <a:pt x="1507" y="11219"/>
                  <a:pt x="2177" y="11888"/>
                </a:cubicBezTo>
                <a:cubicBezTo>
                  <a:pt x="9545" y="19256"/>
                  <a:pt x="9545" y="19256"/>
                  <a:pt x="9545" y="19256"/>
                </a:cubicBezTo>
                <a:cubicBezTo>
                  <a:pt x="10214" y="19926"/>
                  <a:pt x="11219" y="19926"/>
                  <a:pt x="11721" y="19256"/>
                </a:cubicBezTo>
                <a:cubicBezTo>
                  <a:pt x="19256" y="11721"/>
                  <a:pt x="19256" y="11721"/>
                  <a:pt x="19256" y="11721"/>
                </a:cubicBezTo>
                <a:cubicBezTo>
                  <a:pt x="20093" y="11051"/>
                  <a:pt x="20093" y="9377"/>
                  <a:pt x="20093" y="9042"/>
                </a:cubicBezTo>
                <a:cubicBezTo>
                  <a:pt x="20093" y="2847"/>
                  <a:pt x="20093" y="2847"/>
                  <a:pt x="20093" y="2847"/>
                </a:cubicBezTo>
                <a:close/>
                <a:moveTo>
                  <a:pt x="15070" y="8707"/>
                </a:moveTo>
                <a:cubicBezTo>
                  <a:pt x="13731" y="8707"/>
                  <a:pt x="12726" y="7702"/>
                  <a:pt x="12726" y="6363"/>
                </a:cubicBezTo>
                <a:cubicBezTo>
                  <a:pt x="12726" y="5023"/>
                  <a:pt x="13731" y="4019"/>
                  <a:pt x="15070" y="4019"/>
                </a:cubicBezTo>
                <a:cubicBezTo>
                  <a:pt x="16410" y="4019"/>
                  <a:pt x="17414" y="5023"/>
                  <a:pt x="17414" y="6363"/>
                </a:cubicBezTo>
                <a:cubicBezTo>
                  <a:pt x="17414" y="7702"/>
                  <a:pt x="16410" y="8707"/>
                  <a:pt x="15070" y="8707"/>
                </a:cubicBezTo>
                <a:close/>
                <a:moveTo>
                  <a:pt x="15070" y="5358"/>
                </a:moveTo>
                <a:cubicBezTo>
                  <a:pt x="14568" y="5358"/>
                  <a:pt x="14066" y="5860"/>
                  <a:pt x="14066" y="6363"/>
                </a:cubicBezTo>
                <a:cubicBezTo>
                  <a:pt x="14066" y="6865"/>
                  <a:pt x="14568" y="7367"/>
                  <a:pt x="15070" y="7367"/>
                </a:cubicBezTo>
                <a:cubicBezTo>
                  <a:pt x="15573" y="7367"/>
                  <a:pt x="16075" y="6865"/>
                  <a:pt x="16075" y="6363"/>
                </a:cubicBezTo>
                <a:cubicBezTo>
                  <a:pt x="16075" y="5860"/>
                  <a:pt x="15573" y="5358"/>
                  <a:pt x="15070" y="5358"/>
                </a:cubicBezTo>
                <a:close/>
              </a:path>
            </a:pathLst>
          </a:custGeom>
          <a:solidFill>
            <a:srgbClr val="F0F2F5"/>
          </a:solidFill>
          <a:ln w="12700">
            <a:miter lim="400000"/>
          </a:ln>
        </p:spPr>
        <p:txBody>
          <a:bodyPr lIns="22860" rIns="22860"/>
          <a:lstStyle/>
          <a:p>
            <a:pPr defTabSz="1218565">
              <a:lnSpc>
                <a:spcPct val="150000"/>
              </a:lnSpc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>
              <a:solidFill>
                <a:schemeClr val="bg1"/>
              </a:solidFill>
              <a:latin typeface="方正书宋简体" panose="03000509000000000000" pitchFamily="65" charset="-122"/>
              <a:ea typeface="方正仿宋简体" panose="02010601030101010101" pitchFamily="2" charset="-122"/>
              <a:sym typeface="方正书宋简体" panose="03000509000000000000" pitchFamily="65" charset="-122"/>
            </a:endParaRPr>
          </a:p>
        </p:txBody>
      </p:sp>
      <p:sp>
        <p:nvSpPr>
          <p:cNvPr id="18" name="矩形 57">
            <a:extLst>
              <a:ext uri="{FF2B5EF4-FFF2-40B4-BE49-F238E27FC236}">
                <a16:creationId xmlns:a16="http://schemas.microsoft.com/office/drawing/2014/main" id="{CD9DAF4D-A54C-42DA-AD5C-15D60E85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88" y="2142252"/>
            <a:ext cx="35121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Running on the treadmill could be a little bit boring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矩形 57">
            <a:extLst>
              <a:ext uri="{FF2B5EF4-FFF2-40B4-BE49-F238E27FC236}">
                <a16:creationId xmlns:a16="http://schemas.microsoft.com/office/drawing/2014/main" id="{5A3E8591-7272-408F-A1DD-FDB633CCC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42" y="2142253"/>
            <a:ext cx="33019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During Covid-19 Period, People can’t go out </a:t>
            </a: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2D0EEDF1-492D-B549-80C6-517C804A32A2}"/>
              </a:ext>
            </a:extLst>
          </p:cNvPr>
          <p:cNvSpPr/>
          <p:nvPr/>
        </p:nvSpPr>
        <p:spPr>
          <a:xfrm>
            <a:off x="5789356" y="3428999"/>
            <a:ext cx="818888" cy="79641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57">
            <a:extLst>
              <a:ext uri="{FF2B5EF4-FFF2-40B4-BE49-F238E27FC236}">
                <a16:creationId xmlns:a16="http://schemas.microsoft.com/office/drawing/2014/main" id="{0F344B04-784A-A44A-99BF-545A0F9F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392" y="4471245"/>
            <a:ext cx="3301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b="1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Digital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VR Treadmill</a:t>
            </a:r>
          </a:p>
        </p:txBody>
      </p:sp>
    </p:spTree>
    <p:extLst>
      <p:ext uri="{BB962C8B-B14F-4D97-AF65-F5344CB8AC3E}">
        <p14:creationId xmlns:p14="http://schemas.microsoft.com/office/powerpoint/2010/main" val="323678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4331E3-4ABE-4A09-8351-20B0F572F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98D379-2DE6-4302-9358-4CC22C0A1F5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C9AA6-1CA7-4127-B663-C6AAD84A6B89}"/>
              </a:ext>
            </a:extLst>
          </p:cNvPr>
          <p:cNvSpPr/>
          <p:nvPr/>
        </p:nvSpPr>
        <p:spPr>
          <a:xfrm>
            <a:off x="3897325" y="391738"/>
            <a:ext cx="4397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Components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20180828">
            <a:extLst>
              <a:ext uri="{FF2B5EF4-FFF2-40B4-BE49-F238E27FC236}">
                <a16:creationId xmlns:a16="http://schemas.microsoft.com/office/drawing/2014/main" id="{DFA84E6F-679C-4E8D-B912-2D0336E4155F}"/>
              </a:ext>
            </a:extLst>
          </p:cNvPr>
          <p:cNvSpPr/>
          <p:nvPr/>
        </p:nvSpPr>
        <p:spPr>
          <a:xfrm>
            <a:off x="4418598" y="1317187"/>
            <a:ext cx="3587810" cy="2163546"/>
          </a:xfrm>
          <a:prstGeom prst="rect">
            <a:avLst/>
          </a:prstGeom>
          <a:solidFill>
            <a:srgbClr val="565B8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方正书宋简体" panose="03000509000000000000" pitchFamily="65" charset="-122"/>
              <a:ea typeface="方正仿宋简体" panose="02010601030101010101" pitchFamily="2" charset="-122"/>
              <a:sym typeface="方正书宋简体" panose="03000509000000000000" pitchFamily="65" charset="-122"/>
            </a:endParaRPr>
          </a:p>
        </p:txBody>
      </p:sp>
      <p:sp>
        <p:nvSpPr>
          <p:cNvPr id="10" name="20215">
            <a:extLst>
              <a:ext uri="{FF2B5EF4-FFF2-40B4-BE49-F238E27FC236}">
                <a16:creationId xmlns:a16="http://schemas.microsoft.com/office/drawing/2014/main" id="{71F6975A-F306-4C4B-9DB7-1628FADA4FBC}"/>
              </a:ext>
            </a:extLst>
          </p:cNvPr>
          <p:cNvSpPr/>
          <p:nvPr/>
        </p:nvSpPr>
        <p:spPr bwMode="auto">
          <a:xfrm>
            <a:off x="5709731" y="1879645"/>
            <a:ext cx="979014" cy="982200"/>
          </a:xfrm>
          <a:custGeom>
            <a:avLst/>
            <a:gdLst>
              <a:gd name="connsiteX0" fmla="*/ 171672 w 343326"/>
              <a:gd name="connsiteY0" fmla="*/ 138399 h 344444"/>
              <a:gd name="connsiteX1" fmla="*/ 139375 w 343326"/>
              <a:gd name="connsiteY1" fmla="*/ 171112 h 344444"/>
              <a:gd name="connsiteX2" fmla="*/ 171672 w 343326"/>
              <a:gd name="connsiteY2" fmla="*/ 203824 h 344444"/>
              <a:gd name="connsiteX3" fmla="*/ 203961 w 343326"/>
              <a:gd name="connsiteY3" fmla="*/ 171112 h 344444"/>
              <a:gd name="connsiteX4" fmla="*/ 171672 w 343326"/>
              <a:gd name="connsiteY4" fmla="*/ 138399 h 344444"/>
              <a:gd name="connsiteX5" fmla="*/ 171672 w 343326"/>
              <a:gd name="connsiteY5" fmla="*/ 127495 h 344444"/>
              <a:gd name="connsiteX6" fmla="*/ 214729 w 343326"/>
              <a:gd name="connsiteY6" fmla="*/ 171112 h 344444"/>
              <a:gd name="connsiteX7" fmla="*/ 171672 w 343326"/>
              <a:gd name="connsiteY7" fmla="*/ 214724 h 344444"/>
              <a:gd name="connsiteX8" fmla="*/ 128614 w 343326"/>
              <a:gd name="connsiteY8" fmla="*/ 171112 h 344444"/>
              <a:gd name="connsiteX9" fmla="*/ 171672 w 343326"/>
              <a:gd name="connsiteY9" fmla="*/ 127495 h 344444"/>
              <a:gd name="connsiteX10" fmla="*/ 171672 w 343326"/>
              <a:gd name="connsiteY10" fmla="*/ 105540 h 344444"/>
              <a:gd name="connsiteX11" fmla="*/ 105617 w 343326"/>
              <a:gd name="connsiteY11" fmla="*/ 171113 h 344444"/>
              <a:gd name="connsiteX12" fmla="*/ 171672 w 343326"/>
              <a:gd name="connsiteY12" fmla="*/ 236678 h 344444"/>
              <a:gd name="connsiteX13" fmla="*/ 237726 w 343326"/>
              <a:gd name="connsiteY13" fmla="*/ 171113 h 344444"/>
              <a:gd name="connsiteX14" fmla="*/ 171672 w 343326"/>
              <a:gd name="connsiteY14" fmla="*/ 105540 h 344444"/>
              <a:gd name="connsiteX15" fmla="*/ 171672 w 343326"/>
              <a:gd name="connsiteY15" fmla="*/ 96181 h 344444"/>
              <a:gd name="connsiteX16" fmla="*/ 247155 w 343326"/>
              <a:gd name="connsiteY16" fmla="*/ 171113 h 344444"/>
              <a:gd name="connsiteX17" fmla="*/ 171672 w 343326"/>
              <a:gd name="connsiteY17" fmla="*/ 246044 h 344444"/>
              <a:gd name="connsiteX18" fmla="*/ 96181 w 343326"/>
              <a:gd name="connsiteY18" fmla="*/ 171113 h 344444"/>
              <a:gd name="connsiteX19" fmla="*/ 171672 w 343326"/>
              <a:gd name="connsiteY19" fmla="*/ 96181 h 344444"/>
              <a:gd name="connsiteX20" fmla="*/ 157063 w 343326"/>
              <a:gd name="connsiteY20" fmla="*/ 21529 h 344444"/>
              <a:gd name="connsiteX21" fmla="*/ 150483 w 343326"/>
              <a:gd name="connsiteY21" fmla="*/ 54539 h 344444"/>
              <a:gd name="connsiteX22" fmla="*/ 136479 w 343326"/>
              <a:gd name="connsiteY22" fmla="*/ 70646 h 344444"/>
              <a:gd name="connsiteX23" fmla="*/ 124954 w 343326"/>
              <a:gd name="connsiteY23" fmla="*/ 75462 h 344444"/>
              <a:gd name="connsiteX24" fmla="*/ 115607 w 343326"/>
              <a:gd name="connsiteY24" fmla="*/ 77599 h 344444"/>
              <a:gd name="connsiteX25" fmla="*/ 103718 w 343326"/>
              <a:gd name="connsiteY25" fmla="*/ 73979 h 344444"/>
              <a:gd name="connsiteX26" fmla="*/ 75773 w 343326"/>
              <a:gd name="connsiteY26" fmla="*/ 55305 h 344444"/>
              <a:gd name="connsiteX27" fmla="*/ 55125 w 343326"/>
              <a:gd name="connsiteY27" fmla="*/ 76020 h 344444"/>
              <a:gd name="connsiteX28" fmla="*/ 73739 w 343326"/>
              <a:gd name="connsiteY28" fmla="*/ 104040 h 344444"/>
              <a:gd name="connsiteX29" fmla="*/ 75201 w 343326"/>
              <a:gd name="connsiteY29" fmla="*/ 125377 h 344444"/>
              <a:gd name="connsiteX30" fmla="*/ 70401 w 343326"/>
              <a:gd name="connsiteY30" fmla="*/ 136955 h 344444"/>
              <a:gd name="connsiteX31" fmla="*/ 54346 w 343326"/>
              <a:gd name="connsiteY31" fmla="*/ 150988 h 344444"/>
              <a:gd name="connsiteX32" fmla="*/ 21443 w 343326"/>
              <a:gd name="connsiteY32" fmla="*/ 157591 h 344444"/>
              <a:gd name="connsiteX33" fmla="*/ 21459 w 343326"/>
              <a:gd name="connsiteY33" fmla="*/ 186870 h 344444"/>
              <a:gd name="connsiteX34" fmla="*/ 54346 w 343326"/>
              <a:gd name="connsiteY34" fmla="*/ 193488 h 344444"/>
              <a:gd name="connsiteX35" fmla="*/ 70401 w 343326"/>
              <a:gd name="connsiteY35" fmla="*/ 207521 h 344444"/>
              <a:gd name="connsiteX36" fmla="*/ 75217 w 343326"/>
              <a:gd name="connsiteY36" fmla="*/ 219083 h 344444"/>
              <a:gd name="connsiteX37" fmla="*/ 73739 w 343326"/>
              <a:gd name="connsiteY37" fmla="*/ 240405 h 344444"/>
              <a:gd name="connsiteX38" fmla="*/ 55125 w 343326"/>
              <a:gd name="connsiteY38" fmla="*/ 268440 h 344444"/>
              <a:gd name="connsiteX39" fmla="*/ 75773 w 343326"/>
              <a:gd name="connsiteY39" fmla="*/ 289155 h 344444"/>
              <a:gd name="connsiteX40" fmla="*/ 103718 w 343326"/>
              <a:gd name="connsiteY40" fmla="*/ 270465 h 344444"/>
              <a:gd name="connsiteX41" fmla="*/ 115607 w 343326"/>
              <a:gd name="connsiteY41" fmla="*/ 266845 h 344444"/>
              <a:gd name="connsiteX42" fmla="*/ 124954 w 343326"/>
              <a:gd name="connsiteY42" fmla="*/ 269014 h 344444"/>
              <a:gd name="connsiteX43" fmla="*/ 136510 w 343326"/>
              <a:gd name="connsiteY43" fmla="*/ 273814 h 344444"/>
              <a:gd name="connsiteX44" fmla="*/ 150483 w 343326"/>
              <a:gd name="connsiteY44" fmla="*/ 289921 h 344444"/>
              <a:gd name="connsiteX45" fmla="*/ 157063 w 343326"/>
              <a:gd name="connsiteY45" fmla="*/ 322915 h 344444"/>
              <a:gd name="connsiteX46" fmla="*/ 186247 w 343326"/>
              <a:gd name="connsiteY46" fmla="*/ 322915 h 344444"/>
              <a:gd name="connsiteX47" fmla="*/ 192860 w 343326"/>
              <a:gd name="connsiteY47" fmla="*/ 289921 h 344444"/>
              <a:gd name="connsiteX48" fmla="*/ 206832 w 343326"/>
              <a:gd name="connsiteY48" fmla="*/ 273814 h 344444"/>
              <a:gd name="connsiteX49" fmla="*/ 218372 w 343326"/>
              <a:gd name="connsiteY49" fmla="*/ 268998 h 344444"/>
              <a:gd name="connsiteX50" fmla="*/ 227719 w 343326"/>
              <a:gd name="connsiteY50" fmla="*/ 266845 h 344444"/>
              <a:gd name="connsiteX51" fmla="*/ 239624 w 343326"/>
              <a:gd name="connsiteY51" fmla="*/ 270465 h 344444"/>
              <a:gd name="connsiteX52" fmla="*/ 267553 w 343326"/>
              <a:gd name="connsiteY52" fmla="*/ 289155 h 344444"/>
              <a:gd name="connsiteX53" fmla="*/ 288201 w 343326"/>
              <a:gd name="connsiteY53" fmla="*/ 268440 h 344444"/>
              <a:gd name="connsiteX54" fmla="*/ 269571 w 343326"/>
              <a:gd name="connsiteY54" fmla="*/ 240405 h 344444"/>
              <a:gd name="connsiteX55" fmla="*/ 268125 w 343326"/>
              <a:gd name="connsiteY55" fmla="*/ 219083 h 344444"/>
              <a:gd name="connsiteX56" fmla="*/ 272925 w 343326"/>
              <a:gd name="connsiteY56" fmla="*/ 207505 h 344444"/>
              <a:gd name="connsiteX57" fmla="*/ 288980 w 343326"/>
              <a:gd name="connsiteY57" fmla="*/ 193472 h 344444"/>
              <a:gd name="connsiteX58" fmla="*/ 321883 w 343326"/>
              <a:gd name="connsiteY58" fmla="*/ 186870 h 344444"/>
              <a:gd name="connsiteX59" fmla="*/ 321852 w 343326"/>
              <a:gd name="connsiteY59" fmla="*/ 157591 h 344444"/>
              <a:gd name="connsiteX60" fmla="*/ 288980 w 343326"/>
              <a:gd name="connsiteY60" fmla="*/ 150972 h 344444"/>
              <a:gd name="connsiteX61" fmla="*/ 272925 w 343326"/>
              <a:gd name="connsiteY61" fmla="*/ 136939 h 344444"/>
              <a:gd name="connsiteX62" fmla="*/ 268109 w 343326"/>
              <a:gd name="connsiteY62" fmla="*/ 125361 h 344444"/>
              <a:gd name="connsiteX63" fmla="*/ 269571 w 343326"/>
              <a:gd name="connsiteY63" fmla="*/ 104040 h 344444"/>
              <a:gd name="connsiteX64" fmla="*/ 288201 w 343326"/>
              <a:gd name="connsiteY64" fmla="*/ 76020 h 344444"/>
              <a:gd name="connsiteX65" fmla="*/ 267553 w 343326"/>
              <a:gd name="connsiteY65" fmla="*/ 55305 h 344444"/>
              <a:gd name="connsiteX66" fmla="*/ 239624 w 343326"/>
              <a:gd name="connsiteY66" fmla="*/ 73979 h 344444"/>
              <a:gd name="connsiteX67" fmla="*/ 227719 w 343326"/>
              <a:gd name="connsiteY67" fmla="*/ 77599 h 344444"/>
              <a:gd name="connsiteX68" fmla="*/ 218356 w 343326"/>
              <a:gd name="connsiteY68" fmla="*/ 75446 h 344444"/>
              <a:gd name="connsiteX69" fmla="*/ 206832 w 343326"/>
              <a:gd name="connsiteY69" fmla="*/ 70646 h 344444"/>
              <a:gd name="connsiteX70" fmla="*/ 192828 w 343326"/>
              <a:gd name="connsiteY70" fmla="*/ 54539 h 344444"/>
              <a:gd name="connsiteX71" fmla="*/ 186247 w 343326"/>
              <a:gd name="connsiteY71" fmla="*/ 21529 h 344444"/>
              <a:gd name="connsiteX72" fmla="*/ 157063 w 343326"/>
              <a:gd name="connsiteY72" fmla="*/ 0 h 344444"/>
              <a:gd name="connsiteX73" fmla="*/ 186247 w 343326"/>
              <a:gd name="connsiteY73" fmla="*/ 0 h 344444"/>
              <a:gd name="connsiteX74" fmla="*/ 207293 w 343326"/>
              <a:gd name="connsiteY74" fmla="*/ 17303 h 344444"/>
              <a:gd name="connsiteX75" fmla="*/ 213874 w 343326"/>
              <a:gd name="connsiteY75" fmla="*/ 50313 h 344444"/>
              <a:gd name="connsiteX76" fmla="*/ 227719 w 343326"/>
              <a:gd name="connsiteY76" fmla="*/ 56070 h 344444"/>
              <a:gd name="connsiteX77" fmla="*/ 255663 w 343326"/>
              <a:gd name="connsiteY77" fmla="*/ 37396 h 344444"/>
              <a:gd name="connsiteX78" fmla="*/ 267537 w 343326"/>
              <a:gd name="connsiteY78" fmla="*/ 33776 h 344444"/>
              <a:gd name="connsiteX79" fmla="*/ 282733 w 343326"/>
              <a:gd name="connsiteY79" fmla="*/ 40091 h 344444"/>
              <a:gd name="connsiteX80" fmla="*/ 303365 w 343326"/>
              <a:gd name="connsiteY80" fmla="*/ 60807 h 344444"/>
              <a:gd name="connsiteX81" fmla="*/ 306051 w 343326"/>
              <a:gd name="connsiteY81" fmla="*/ 87965 h 344444"/>
              <a:gd name="connsiteX82" fmla="*/ 287422 w 343326"/>
              <a:gd name="connsiteY82" fmla="*/ 115984 h 344444"/>
              <a:gd name="connsiteX83" fmla="*/ 293192 w 343326"/>
              <a:gd name="connsiteY83" fmla="*/ 129858 h 344444"/>
              <a:gd name="connsiteX84" fmla="*/ 326064 w 343326"/>
              <a:gd name="connsiteY84" fmla="*/ 136476 h 344444"/>
              <a:gd name="connsiteX85" fmla="*/ 343326 w 343326"/>
              <a:gd name="connsiteY85" fmla="*/ 157591 h 344444"/>
              <a:gd name="connsiteX86" fmla="*/ 343326 w 343326"/>
              <a:gd name="connsiteY86" fmla="*/ 186870 h 344444"/>
              <a:gd name="connsiteX87" fmla="*/ 326064 w 343326"/>
              <a:gd name="connsiteY87" fmla="*/ 207984 h 344444"/>
              <a:gd name="connsiteX88" fmla="*/ 293192 w 343326"/>
              <a:gd name="connsiteY88" fmla="*/ 214586 h 344444"/>
              <a:gd name="connsiteX89" fmla="*/ 287422 w 343326"/>
              <a:gd name="connsiteY89" fmla="*/ 228460 h 344444"/>
              <a:gd name="connsiteX90" fmla="*/ 306051 w 343326"/>
              <a:gd name="connsiteY90" fmla="*/ 256479 h 344444"/>
              <a:gd name="connsiteX91" fmla="*/ 303365 w 343326"/>
              <a:gd name="connsiteY91" fmla="*/ 283653 h 344444"/>
              <a:gd name="connsiteX92" fmla="*/ 282733 w 343326"/>
              <a:gd name="connsiteY92" fmla="*/ 304369 h 344444"/>
              <a:gd name="connsiteX93" fmla="*/ 267537 w 343326"/>
              <a:gd name="connsiteY93" fmla="*/ 310684 h 344444"/>
              <a:gd name="connsiteX94" fmla="*/ 255663 w 343326"/>
              <a:gd name="connsiteY94" fmla="*/ 307048 h 344444"/>
              <a:gd name="connsiteX95" fmla="*/ 227719 w 343326"/>
              <a:gd name="connsiteY95" fmla="*/ 288374 h 344444"/>
              <a:gd name="connsiteX96" fmla="*/ 213890 w 343326"/>
              <a:gd name="connsiteY96" fmla="*/ 294147 h 344444"/>
              <a:gd name="connsiteX97" fmla="*/ 207293 w 343326"/>
              <a:gd name="connsiteY97" fmla="*/ 327141 h 344444"/>
              <a:gd name="connsiteX98" fmla="*/ 186247 w 343326"/>
              <a:gd name="connsiteY98" fmla="*/ 344444 h 344444"/>
              <a:gd name="connsiteX99" fmla="*/ 157063 w 343326"/>
              <a:gd name="connsiteY99" fmla="*/ 344444 h 344444"/>
              <a:gd name="connsiteX100" fmla="*/ 136018 w 343326"/>
              <a:gd name="connsiteY100" fmla="*/ 327141 h 344444"/>
              <a:gd name="connsiteX101" fmla="*/ 129437 w 343326"/>
              <a:gd name="connsiteY101" fmla="*/ 294147 h 344444"/>
              <a:gd name="connsiteX102" fmla="*/ 115607 w 343326"/>
              <a:gd name="connsiteY102" fmla="*/ 288374 h 344444"/>
              <a:gd name="connsiteX103" fmla="*/ 87679 w 343326"/>
              <a:gd name="connsiteY103" fmla="*/ 307048 h 344444"/>
              <a:gd name="connsiteX104" fmla="*/ 75773 w 343326"/>
              <a:gd name="connsiteY104" fmla="*/ 310684 h 344444"/>
              <a:gd name="connsiteX105" fmla="*/ 60593 w 343326"/>
              <a:gd name="connsiteY105" fmla="*/ 304369 h 344444"/>
              <a:gd name="connsiteX106" fmla="*/ 39961 w 343326"/>
              <a:gd name="connsiteY106" fmla="*/ 283653 h 344444"/>
              <a:gd name="connsiteX107" fmla="*/ 37275 w 343326"/>
              <a:gd name="connsiteY107" fmla="*/ 256479 h 344444"/>
              <a:gd name="connsiteX108" fmla="*/ 55888 w 343326"/>
              <a:gd name="connsiteY108" fmla="*/ 228460 h 344444"/>
              <a:gd name="connsiteX109" fmla="*/ 50134 w 343326"/>
              <a:gd name="connsiteY109" fmla="*/ 214586 h 344444"/>
              <a:gd name="connsiteX110" fmla="*/ 17246 w 343326"/>
              <a:gd name="connsiteY110" fmla="*/ 207984 h 344444"/>
              <a:gd name="connsiteX111" fmla="*/ 0 w 343326"/>
              <a:gd name="connsiteY111" fmla="*/ 186870 h 344444"/>
              <a:gd name="connsiteX112" fmla="*/ 0 w 343326"/>
              <a:gd name="connsiteY112" fmla="*/ 157591 h 344444"/>
              <a:gd name="connsiteX113" fmla="*/ 17246 w 343326"/>
              <a:gd name="connsiteY113" fmla="*/ 136476 h 344444"/>
              <a:gd name="connsiteX114" fmla="*/ 50134 w 343326"/>
              <a:gd name="connsiteY114" fmla="*/ 129874 h 344444"/>
              <a:gd name="connsiteX115" fmla="*/ 55888 w 343326"/>
              <a:gd name="connsiteY115" fmla="*/ 115984 h 344444"/>
              <a:gd name="connsiteX116" fmla="*/ 37275 w 343326"/>
              <a:gd name="connsiteY116" fmla="*/ 87965 h 344444"/>
              <a:gd name="connsiteX117" fmla="*/ 39961 w 343326"/>
              <a:gd name="connsiteY117" fmla="*/ 60807 h 344444"/>
              <a:gd name="connsiteX118" fmla="*/ 60593 w 343326"/>
              <a:gd name="connsiteY118" fmla="*/ 40091 h 344444"/>
              <a:gd name="connsiteX119" fmla="*/ 75773 w 343326"/>
              <a:gd name="connsiteY119" fmla="*/ 33776 h 344444"/>
              <a:gd name="connsiteX120" fmla="*/ 87679 w 343326"/>
              <a:gd name="connsiteY120" fmla="*/ 37396 h 344444"/>
              <a:gd name="connsiteX121" fmla="*/ 115607 w 343326"/>
              <a:gd name="connsiteY121" fmla="*/ 56070 h 344444"/>
              <a:gd name="connsiteX122" fmla="*/ 129437 w 343326"/>
              <a:gd name="connsiteY122" fmla="*/ 50313 h 344444"/>
              <a:gd name="connsiteX123" fmla="*/ 136018 w 343326"/>
              <a:gd name="connsiteY123" fmla="*/ 17303 h 344444"/>
              <a:gd name="connsiteX124" fmla="*/ 157063 w 343326"/>
              <a:gd name="connsiteY124" fmla="*/ 0 h 34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343326" h="344444">
                <a:moveTo>
                  <a:pt x="171672" y="138399"/>
                </a:moveTo>
                <a:cubicBezTo>
                  <a:pt x="153843" y="138399"/>
                  <a:pt x="139375" y="153055"/>
                  <a:pt x="139375" y="171112"/>
                </a:cubicBezTo>
                <a:cubicBezTo>
                  <a:pt x="139375" y="189168"/>
                  <a:pt x="153843" y="203824"/>
                  <a:pt x="171672" y="203824"/>
                </a:cubicBezTo>
                <a:cubicBezTo>
                  <a:pt x="189497" y="203824"/>
                  <a:pt x="203961" y="189168"/>
                  <a:pt x="203961" y="171112"/>
                </a:cubicBezTo>
                <a:cubicBezTo>
                  <a:pt x="203961" y="153055"/>
                  <a:pt x="189497" y="138399"/>
                  <a:pt x="171672" y="138399"/>
                </a:cubicBezTo>
                <a:close/>
                <a:moveTo>
                  <a:pt x="171672" y="127495"/>
                </a:moveTo>
                <a:cubicBezTo>
                  <a:pt x="195449" y="127495"/>
                  <a:pt x="214729" y="147014"/>
                  <a:pt x="214729" y="171112"/>
                </a:cubicBezTo>
                <a:cubicBezTo>
                  <a:pt x="214729" y="195206"/>
                  <a:pt x="195449" y="214724"/>
                  <a:pt x="171672" y="214724"/>
                </a:cubicBezTo>
                <a:cubicBezTo>
                  <a:pt x="147871" y="214724"/>
                  <a:pt x="128614" y="195206"/>
                  <a:pt x="128614" y="171112"/>
                </a:cubicBezTo>
                <a:cubicBezTo>
                  <a:pt x="128614" y="147014"/>
                  <a:pt x="147871" y="127495"/>
                  <a:pt x="171672" y="127495"/>
                </a:cubicBezTo>
                <a:close/>
                <a:moveTo>
                  <a:pt x="171672" y="105540"/>
                </a:moveTo>
                <a:cubicBezTo>
                  <a:pt x="135185" y="105540"/>
                  <a:pt x="105617" y="134910"/>
                  <a:pt x="105617" y="171113"/>
                </a:cubicBezTo>
                <a:cubicBezTo>
                  <a:pt x="105617" y="207309"/>
                  <a:pt x="135185" y="236678"/>
                  <a:pt x="171672" y="236678"/>
                </a:cubicBezTo>
                <a:cubicBezTo>
                  <a:pt x="208131" y="236678"/>
                  <a:pt x="237726" y="207309"/>
                  <a:pt x="237726" y="171113"/>
                </a:cubicBezTo>
                <a:cubicBezTo>
                  <a:pt x="237726" y="134910"/>
                  <a:pt x="208131" y="105540"/>
                  <a:pt x="171672" y="105540"/>
                </a:cubicBezTo>
                <a:close/>
                <a:moveTo>
                  <a:pt x="171672" y="96181"/>
                </a:moveTo>
                <a:cubicBezTo>
                  <a:pt x="213352" y="96181"/>
                  <a:pt x="247155" y="129734"/>
                  <a:pt x="247155" y="171113"/>
                </a:cubicBezTo>
                <a:cubicBezTo>
                  <a:pt x="247155" y="212485"/>
                  <a:pt x="213352" y="246044"/>
                  <a:pt x="171672" y="246044"/>
                </a:cubicBezTo>
                <a:cubicBezTo>
                  <a:pt x="129984" y="246044"/>
                  <a:pt x="96181" y="212485"/>
                  <a:pt x="96181" y="171113"/>
                </a:cubicBezTo>
                <a:cubicBezTo>
                  <a:pt x="96181" y="129734"/>
                  <a:pt x="129984" y="96181"/>
                  <a:pt x="171672" y="96181"/>
                </a:cubicBezTo>
                <a:close/>
                <a:moveTo>
                  <a:pt x="157063" y="21529"/>
                </a:moveTo>
                <a:lnTo>
                  <a:pt x="150483" y="54539"/>
                </a:lnTo>
                <a:cubicBezTo>
                  <a:pt x="148988" y="62003"/>
                  <a:pt x="143679" y="68126"/>
                  <a:pt x="136479" y="70646"/>
                </a:cubicBezTo>
                <a:cubicBezTo>
                  <a:pt x="132521" y="72033"/>
                  <a:pt x="128674" y="73660"/>
                  <a:pt x="124954" y="75462"/>
                </a:cubicBezTo>
                <a:cubicBezTo>
                  <a:pt x="121982" y="76897"/>
                  <a:pt x="118802" y="77599"/>
                  <a:pt x="115607" y="77599"/>
                </a:cubicBezTo>
                <a:cubicBezTo>
                  <a:pt x="111443" y="77599"/>
                  <a:pt x="107294" y="76387"/>
                  <a:pt x="103718" y="73979"/>
                </a:cubicBezTo>
                <a:lnTo>
                  <a:pt x="75773" y="55305"/>
                </a:lnTo>
                <a:lnTo>
                  <a:pt x="55125" y="76020"/>
                </a:lnTo>
                <a:lnTo>
                  <a:pt x="73739" y="104040"/>
                </a:lnTo>
                <a:cubicBezTo>
                  <a:pt x="77967" y="110402"/>
                  <a:pt x="78523" y="118504"/>
                  <a:pt x="75201" y="125377"/>
                </a:cubicBezTo>
                <a:cubicBezTo>
                  <a:pt x="73389" y="129109"/>
                  <a:pt x="71784" y="132968"/>
                  <a:pt x="70401" y="136955"/>
                </a:cubicBezTo>
                <a:cubicBezTo>
                  <a:pt x="67921" y="144147"/>
                  <a:pt x="61801" y="149489"/>
                  <a:pt x="54346" y="150988"/>
                </a:cubicBezTo>
                <a:lnTo>
                  <a:pt x="21443" y="157591"/>
                </a:lnTo>
                <a:lnTo>
                  <a:pt x="21459" y="186870"/>
                </a:lnTo>
                <a:lnTo>
                  <a:pt x="54346" y="193488"/>
                </a:lnTo>
                <a:cubicBezTo>
                  <a:pt x="61801" y="194987"/>
                  <a:pt x="67921" y="200313"/>
                  <a:pt x="70401" y="207521"/>
                </a:cubicBezTo>
                <a:cubicBezTo>
                  <a:pt x="71784" y="211508"/>
                  <a:pt x="73405" y="215351"/>
                  <a:pt x="75217" y="219083"/>
                </a:cubicBezTo>
                <a:cubicBezTo>
                  <a:pt x="78507" y="225956"/>
                  <a:pt x="77951" y="234058"/>
                  <a:pt x="73739" y="240405"/>
                </a:cubicBezTo>
                <a:lnTo>
                  <a:pt x="55125" y="268440"/>
                </a:lnTo>
                <a:lnTo>
                  <a:pt x="75773" y="289155"/>
                </a:lnTo>
                <a:lnTo>
                  <a:pt x="103718" y="270465"/>
                </a:lnTo>
                <a:cubicBezTo>
                  <a:pt x="107294" y="268073"/>
                  <a:pt x="111443" y="266845"/>
                  <a:pt x="115607" y="266845"/>
                </a:cubicBezTo>
                <a:cubicBezTo>
                  <a:pt x="118802" y="266845"/>
                  <a:pt x="121997" y="267563"/>
                  <a:pt x="124954" y="269014"/>
                </a:cubicBezTo>
                <a:cubicBezTo>
                  <a:pt x="128690" y="270832"/>
                  <a:pt x="132553" y="272427"/>
                  <a:pt x="136510" y="273814"/>
                </a:cubicBezTo>
                <a:cubicBezTo>
                  <a:pt x="143679" y="276318"/>
                  <a:pt x="148988" y="282457"/>
                  <a:pt x="150483" y="289921"/>
                </a:cubicBezTo>
                <a:lnTo>
                  <a:pt x="157063" y="322915"/>
                </a:lnTo>
                <a:lnTo>
                  <a:pt x="186247" y="322915"/>
                </a:lnTo>
                <a:lnTo>
                  <a:pt x="192860" y="289921"/>
                </a:lnTo>
                <a:cubicBezTo>
                  <a:pt x="194338" y="282457"/>
                  <a:pt x="199663" y="276318"/>
                  <a:pt x="206832" y="273814"/>
                </a:cubicBezTo>
                <a:cubicBezTo>
                  <a:pt x="210806" y="272427"/>
                  <a:pt x="214653" y="270800"/>
                  <a:pt x="218372" y="268998"/>
                </a:cubicBezTo>
                <a:cubicBezTo>
                  <a:pt x="221329" y="267563"/>
                  <a:pt x="224540" y="266845"/>
                  <a:pt x="227719" y="266845"/>
                </a:cubicBezTo>
                <a:cubicBezTo>
                  <a:pt x="231899" y="266845"/>
                  <a:pt x="236048" y="268073"/>
                  <a:pt x="239624" y="270465"/>
                </a:cubicBezTo>
                <a:lnTo>
                  <a:pt x="267553" y="289155"/>
                </a:lnTo>
                <a:lnTo>
                  <a:pt x="288201" y="268440"/>
                </a:lnTo>
                <a:lnTo>
                  <a:pt x="269571" y="240405"/>
                </a:lnTo>
                <a:cubicBezTo>
                  <a:pt x="265359" y="234058"/>
                  <a:pt x="264787" y="225956"/>
                  <a:pt x="268125" y="219083"/>
                </a:cubicBezTo>
                <a:cubicBezTo>
                  <a:pt x="269921" y="215335"/>
                  <a:pt x="271542" y="211476"/>
                  <a:pt x="272925" y="207505"/>
                </a:cubicBezTo>
                <a:cubicBezTo>
                  <a:pt x="275421" y="200313"/>
                  <a:pt x="281509" y="194971"/>
                  <a:pt x="288980" y="193472"/>
                </a:cubicBezTo>
                <a:cubicBezTo>
                  <a:pt x="288980" y="193472"/>
                  <a:pt x="321883" y="186870"/>
                  <a:pt x="321883" y="186870"/>
                </a:cubicBezTo>
                <a:lnTo>
                  <a:pt x="321852" y="157591"/>
                </a:lnTo>
                <a:lnTo>
                  <a:pt x="288980" y="150972"/>
                </a:lnTo>
                <a:cubicBezTo>
                  <a:pt x="281509" y="149473"/>
                  <a:pt x="275421" y="144147"/>
                  <a:pt x="272925" y="136939"/>
                </a:cubicBezTo>
                <a:cubicBezTo>
                  <a:pt x="271542" y="132952"/>
                  <a:pt x="269905" y="129109"/>
                  <a:pt x="268109" y="125361"/>
                </a:cubicBezTo>
                <a:cubicBezTo>
                  <a:pt x="264819" y="118504"/>
                  <a:pt x="265359" y="110402"/>
                  <a:pt x="269571" y="104040"/>
                </a:cubicBezTo>
                <a:lnTo>
                  <a:pt x="288201" y="76020"/>
                </a:lnTo>
                <a:lnTo>
                  <a:pt x="267553" y="55305"/>
                </a:lnTo>
                <a:lnTo>
                  <a:pt x="239624" y="73979"/>
                </a:lnTo>
                <a:cubicBezTo>
                  <a:pt x="236048" y="76387"/>
                  <a:pt x="231899" y="77599"/>
                  <a:pt x="227719" y="77599"/>
                </a:cubicBezTo>
                <a:cubicBezTo>
                  <a:pt x="224524" y="77599"/>
                  <a:pt x="221329" y="76897"/>
                  <a:pt x="218356" y="75446"/>
                </a:cubicBezTo>
                <a:cubicBezTo>
                  <a:pt x="214621" y="73628"/>
                  <a:pt x="210790" y="72033"/>
                  <a:pt x="206832" y="70646"/>
                </a:cubicBezTo>
                <a:cubicBezTo>
                  <a:pt x="199647" y="68126"/>
                  <a:pt x="194322" y="62003"/>
                  <a:pt x="192828" y="54539"/>
                </a:cubicBezTo>
                <a:lnTo>
                  <a:pt x="186247" y="21529"/>
                </a:lnTo>
                <a:close/>
                <a:moveTo>
                  <a:pt x="157063" y="0"/>
                </a:moveTo>
                <a:lnTo>
                  <a:pt x="186247" y="0"/>
                </a:lnTo>
                <a:cubicBezTo>
                  <a:pt x="196484" y="0"/>
                  <a:pt x="205306" y="7240"/>
                  <a:pt x="207293" y="17303"/>
                </a:cubicBezTo>
                <a:lnTo>
                  <a:pt x="213874" y="50313"/>
                </a:lnTo>
                <a:cubicBezTo>
                  <a:pt x="218626" y="51956"/>
                  <a:pt x="223236" y="53901"/>
                  <a:pt x="227719" y="56070"/>
                </a:cubicBezTo>
                <a:lnTo>
                  <a:pt x="255663" y="37396"/>
                </a:lnTo>
                <a:cubicBezTo>
                  <a:pt x="259287" y="34972"/>
                  <a:pt x="263436" y="33776"/>
                  <a:pt x="267537" y="33776"/>
                </a:cubicBezTo>
                <a:cubicBezTo>
                  <a:pt x="273100" y="33776"/>
                  <a:pt x="278584" y="35929"/>
                  <a:pt x="282733" y="40091"/>
                </a:cubicBezTo>
                <a:lnTo>
                  <a:pt x="303365" y="60807"/>
                </a:lnTo>
                <a:cubicBezTo>
                  <a:pt x="310598" y="68063"/>
                  <a:pt x="311726" y="79417"/>
                  <a:pt x="306051" y="87965"/>
                </a:cubicBezTo>
                <a:lnTo>
                  <a:pt x="287422" y="115984"/>
                </a:lnTo>
                <a:cubicBezTo>
                  <a:pt x="289584" y="120465"/>
                  <a:pt x="291539" y="125090"/>
                  <a:pt x="293192" y="129858"/>
                </a:cubicBezTo>
                <a:lnTo>
                  <a:pt x="326064" y="136476"/>
                </a:lnTo>
                <a:cubicBezTo>
                  <a:pt x="336110" y="138486"/>
                  <a:pt x="343326" y="147321"/>
                  <a:pt x="343326" y="157591"/>
                </a:cubicBezTo>
                <a:lnTo>
                  <a:pt x="343326" y="186870"/>
                </a:lnTo>
                <a:cubicBezTo>
                  <a:pt x="343326" y="197124"/>
                  <a:pt x="336110" y="205974"/>
                  <a:pt x="326064" y="207984"/>
                </a:cubicBezTo>
                <a:lnTo>
                  <a:pt x="293192" y="214586"/>
                </a:lnTo>
                <a:cubicBezTo>
                  <a:pt x="291539" y="219354"/>
                  <a:pt x="289600" y="223979"/>
                  <a:pt x="287422" y="228460"/>
                </a:cubicBezTo>
                <a:lnTo>
                  <a:pt x="306051" y="256479"/>
                </a:lnTo>
                <a:cubicBezTo>
                  <a:pt x="311726" y="265027"/>
                  <a:pt x="310598" y="276397"/>
                  <a:pt x="303365" y="283653"/>
                </a:cubicBezTo>
                <a:lnTo>
                  <a:pt x="282733" y="304369"/>
                </a:lnTo>
                <a:cubicBezTo>
                  <a:pt x="278584" y="308515"/>
                  <a:pt x="273100" y="310684"/>
                  <a:pt x="267537" y="310684"/>
                </a:cubicBezTo>
                <a:cubicBezTo>
                  <a:pt x="263436" y="310684"/>
                  <a:pt x="259287" y="309472"/>
                  <a:pt x="255663" y="307048"/>
                </a:cubicBezTo>
                <a:lnTo>
                  <a:pt x="227719" y="288374"/>
                </a:lnTo>
                <a:cubicBezTo>
                  <a:pt x="223268" y="290543"/>
                  <a:pt x="218642" y="292488"/>
                  <a:pt x="213890" y="294147"/>
                </a:cubicBezTo>
                <a:lnTo>
                  <a:pt x="207293" y="327141"/>
                </a:lnTo>
                <a:cubicBezTo>
                  <a:pt x="205306" y="337220"/>
                  <a:pt x="196484" y="344444"/>
                  <a:pt x="186247" y="344444"/>
                </a:cubicBezTo>
                <a:lnTo>
                  <a:pt x="157063" y="344444"/>
                </a:lnTo>
                <a:cubicBezTo>
                  <a:pt x="146843" y="344444"/>
                  <a:pt x="138036" y="337220"/>
                  <a:pt x="136018" y="327141"/>
                </a:cubicBezTo>
                <a:lnTo>
                  <a:pt x="129437" y="294147"/>
                </a:lnTo>
                <a:cubicBezTo>
                  <a:pt x="124668" y="292488"/>
                  <a:pt x="120074" y="290559"/>
                  <a:pt x="115607" y="288374"/>
                </a:cubicBezTo>
                <a:lnTo>
                  <a:pt x="87679" y="307048"/>
                </a:lnTo>
                <a:cubicBezTo>
                  <a:pt x="84039" y="309472"/>
                  <a:pt x="79890" y="310684"/>
                  <a:pt x="75773" y="310684"/>
                </a:cubicBezTo>
                <a:cubicBezTo>
                  <a:pt x="70242" y="310684"/>
                  <a:pt x="64742" y="308515"/>
                  <a:pt x="60593" y="304369"/>
                </a:cubicBezTo>
                <a:lnTo>
                  <a:pt x="39961" y="283653"/>
                </a:lnTo>
                <a:cubicBezTo>
                  <a:pt x="32729" y="276397"/>
                  <a:pt x="31600" y="265027"/>
                  <a:pt x="37275" y="256479"/>
                </a:cubicBezTo>
                <a:lnTo>
                  <a:pt x="55888" y="228460"/>
                </a:lnTo>
                <a:cubicBezTo>
                  <a:pt x="53726" y="223995"/>
                  <a:pt x="51787" y="219354"/>
                  <a:pt x="50134" y="214586"/>
                </a:cubicBezTo>
                <a:lnTo>
                  <a:pt x="17246" y="207984"/>
                </a:lnTo>
                <a:cubicBezTo>
                  <a:pt x="7216" y="205974"/>
                  <a:pt x="0" y="197124"/>
                  <a:pt x="0" y="186870"/>
                </a:cubicBezTo>
                <a:lnTo>
                  <a:pt x="0" y="157591"/>
                </a:lnTo>
                <a:cubicBezTo>
                  <a:pt x="0" y="147321"/>
                  <a:pt x="7216" y="138486"/>
                  <a:pt x="17246" y="136476"/>
                </a:cubicBezTo>
                <a:lnTo>
                  <a:pt x="50134" y="129874"/>
                </a:lnTo>
                <a:cubicBezTo>
                  <a:pt x="51787" y="125090"/>
                  <a:pt x="53726" y="120481"/>
                  <a:pt x="55888" y="115984"/>
                </a:cubicBezTo>
                <a:lnTo>
                  <a:pt x="37275" y="87965"/>
                </a:lnTo>
                <a:cubicBezTo>
                  <a:pt x="31600" y="79417"/>
                  <a:pt x="32729" y="68063"/>
                  <a:pt x="39961" y="60807"/>
                </a:cubicBezTo>
                <a:lnTo>
                  <a:pt x="60593" y="40091"/>
                </a:lnTo>
                <a:cubicBezTo>
                  <a:pt x="64742" y="35929"/>
                  <a:pt x="70242" y="33776"/>
                  <a:pt x="75773" y="33776"/>
                </a:cubicBezTo>
                <a:cubicBezTo>
                  <a:pt x="79890" y="33776"/>
                  <a:pt x="84039" y="34972"/>
                  <a:pt x="87679" y="37396"/>
                </a:cubicBezTo>
                <a:lnTo>
                  <a:pt x="115607" y="56070"/>
                </a:lnTo>
                <a:cubicBezTo>
                  <a:pt x="120074" y="53917"/>
                  <a:pt x="124668" y="51956"/>
                  <a:pt x="129437" y="50313"/>
                </a:cubicBezTo>
                <a:lnTo>
                  <a:pt x="136018" y="17303"/>
                </a:lnTo>
                <a:cubicBezTo>
                  <a:pt x="138036" y="7240"/>
                  <a:pt x="146843" y="0"/>
                  <a:pt x="1570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50800" tIns="50800" rIns="50800" bIns="50800" anchor="ctr">
            <a:noAutofit/>
          </a:bodyPr>
          <a:lstStyle/>
          <a:p>
            <a:pPr defTabSz="608965">
              <a:lnSpc>
                <a:spcPct val="150000"/>
              </a:lnSpc>
              <a:defRPr/>
            </a:pPr>
            <a:endParaRPr lang="en-US" sz="4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方正书宋简体" panose="03000509000000000000" pitchFamily="65" charset="-122"/>
              <a:ea typeface="方正仿宋简体" panose="02010601030101010101" pitchFamily="2" charset="-122"/>
              <a:cs typeface="+mn-ea"/>
              <a:sym typeface="方正书宋简体" panose="03000509000000000000" pitchFamily="65" charset="-122"/>
            </a:endParaRPr>
          </a:p>
        </p:txBody>
      </p:sp>
      <p:sp>
        <p:nvSpPr>
          <p:cNvPr id="13" name="矩形 57">
            <a:extLst>
              <a:ext uri="{FF2B5EF4-FFF2-40B4-BE49-F238E27FC236}">
                <a16:creationId xmlns:a16="http://schemas.microsoft.com/office/drawing/2014/main" id="{24A9080E-7DF1-427D-B8B1-841EB0A8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2" y="3561097"/>
            <a:ext cx="2044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Treadmill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矩形 57">
            <a:extLst>
              <a:ext uri="{FF2B5EF4-FFF2-40B4-BE49-F238E27FC236}">
                <a16:creationId xmlns:a16="http://schemas.microsoft.com/office/drawing/2014/main" id="{3F9242BD-CC6A-4F5D-9C27-B0325E7F2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970" y="3618654"/>
            <a:ext cx="2924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Touchscreen+Speakers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矩形 57">
            <a:extLst>
              <a:ext uri="{FF2B5EF4-FFF2-40B4-BE49-F238E27FC236}">
                <a16:creationId xmlns:a16="http://schemas.microsoft.com/office/drawing/2014/main" id="{E300AFA6-9D9C-4074-B3C9-8C288341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486" y="3616640"/>
            <a:ext cx="2044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VR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Equipments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0" name="Google Shape;63;p14">
            <a:extLst>
              <a:ext uri="{FF2B5EF4-FFF2-40B4-BE49-F238E27FC236}">
                <a16:creationId xmlns:a16="http://schemas.microsoft.com/office/drawing/2014/main" id="{69D09CA5-1B49-F746-B916-36ADC1C71C3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036" y="1442751"/>
            <a:ext cx="1934525" cy="180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62;p14">
            <a:extLst>
              <a:ext uri="{FF2B5EF4-FFF2-40B4-BE49-F238E27FC236}">
                <a16:creationId xmlns:a16="http://schemas.microsoft.com/office/drawing/2014/main" id="{90146881-1DF1-174F-B8A5-2260CF716E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3486" y="1368251"/>
            <a:ext cx="1934525" cy="19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十字形 1">
            <a:extLst>
              <a:ext uri="{FF2B5EF4-FFF2-40B4-BE49-F238E27FC236}">
                <a16:creationId xmlns:a16="http://schemas.microsoft.com/office/drawing/2014/main" id="{2EE29B32-7613-A849-83CB-561865A7C14A}"/>
              </a:ext>
            </a:extLst>
          </p:cNvPr>
          <p:cNvSpPr/>
          <p:nvPr/>
        </p:nvSpPr>
        <p:spPr>
          <a:xfrm>
            <a:off x="3492718" y="2067121"/>
            <a:ext cx="650695" cy="663678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十字形 21">
            <a:extLst>
              <a:ext uri="{FF2B5EF4-FFF2-40B4-BE49-F238E27FC236}">
                <a16:creationId xmlns:a16="http://schemas.microsoft.com/office/drawing/2014/main" id="{B7F66EA6-4282-FC48-B5FA-A645278CB76B}"/>
              </a:ext>
            </a:extLst>
          </p:cNvPr>
          <p:cNvSpPr/>
          <p:nvPr/>
        </p:nvSpPr>
        <p:spPr>
          <a:xfrm>
            <a:off x="8266845" y="2030108"/>
            <a:ext cx="650695" cy="663678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99135629-494F-7E4A-BFD8-3DA5D717E9B8}"/>
              </a:ext>
            </a:extLst>
          </p:cNvPr>
          <p:cNvSpPr/>
          <p:nvPr/>
        </p:nvSpPr>
        <p:spPr>
          <a:xfrm>
            <a:off x="5855109" y="4228373"/>
            <a:ext cx="818888" cy="79641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2F4A9C-FD9D-7A4D-8030-727398AC8FF5}"/>
              </a:ext>
            </a:extLst>
          </p:cNvPr>
          <p:cNvSpPr/>
          <p:nvPr/>
        </p:nvSpPr>
        <p:spPr>
          <a:xfrm>
            <a:off x="1611906" y="5317581"/>
            <a:ext cx="5062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Immersive Running Experience</a:t>
            </a:r>
          </a:p>
        </p:txBody>
      </p:sp>
      <p:pic>
        <p:nvPicPr>
          <p:cNvPr id="24" name="图片 23" descr="桌子上放满了不同类型的电子产品&#10;&#10;中度可信度描述已自动生成">
            <a:extLst>
              <a:ext uri="{FF2B5EF4-FFF2-40B4-BE49-F238E27FC236}">
                <a16:creationId xmlns:a16="http://schemas.microsoft.com/office/drawing/2014/main" id="{DD7E11CA-E505-B34F-AD20-D8E1E71C3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00" y="4635498"/>
            <a:ext cx="2802479" cy="20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4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4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4331E3-4ABE-4A09-8351-20B0F572F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98D379-2DE6-4302-9358-4CC22C0A1F5F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C9AA6-1CA7-4127-B663-C6AAD84A6B89}"/>
              </a:ext>
            </a:extLst>
          </p:cNvPr>
          <p:cNvSpPr/>
          <p:nvPr/>
        </p:nvSpPr>
        <p:spPr>
          <a:xfrm>
            <a:off x="4437442" y="391738"/>
            <a:ext cx="3317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Interface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753B62-0AA4-48DF-A2C5-6D724FB979DC}"/>
              </a:ext>
            </a:extLst>
          </p:cNvPr>
          <p:cNvSpPr/>
          <p:nvPr/>
        </p:nvSpPr>
        <p:spPr>
          <a:xfrm>
            <a:off x="5864889" y="2429464"/>
            <a:ext cx="2072097" cy="2072097"/>
          </a:xfrm>
          <a:prstGeom prst="ellipse">
            <a:avLst/>
          </a:prstGeom>
          <a:solidFill>
            <a:srgbClr val="5B8293">
              <a:alpha val="80000"/>
            </a:srgbClr>
          </a:solidFill>
          <a:ln>
            <a:noFill/>
          </a:ln>
          <a:effectLst>
            <a:outerShdw blurRad="38100" dist="381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622BF87-D26A-4FAA-B2B1-26F1BDB26E35}"/>
              </a:ext>
            </a:extLst>
          </p:cNvPr>
          <p:cNvSpPr/>
          <p:nvPr/>
        </p:nvSpPr>
        <p:spPr>
          <a:xfrm>
            <a:off x="5660243" y="2234662"/>
            <a:ext cx="2432204" cy="2432204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F99D61-186A-467A-9FF5-3D52534F8C5D}"/>
              </a:ext>
            </a:extLst>
          </p:cNvPr>
          <p:cNvSpPr/>
          <p:nvPr/>
        </p:nvSpPr>
        <p:spPr>
          <a:xfrm>
            <a:off x="5492515" y="3730498"/>
            <a:ext cx="1256744" cy="1256744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>
            <a:outerShdw blurRad="38100" dist="381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7796CA9-4853-434F-8C56-71B334F2CFE1}"/>
              </a:ext>
            </a:extLst>
          </p:cNvPr>
          <p:cNvSpPr/>
          <p:nvPr/>
        </p:nvSpPr>
        <p:spPr>
          <a:xfrm>
            <a:off x="5369289" y="3622057"/>
            <a:ext cx="1475152" cy="1475152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0316C86-0C57-423C-AABB-997F0E76133F}"/>
              </a:ext>
            </a:extLst>
          </p:cNvPr>
          <p:cNvSpPr/>
          <p:nvPr/>
        </p:nvSpPr>
        <p:spPr>
          <a:xfrm>
            <a:off x="4661050" y="2803119"/>
            <a:ext cx="1742621" cy="1742621"/>
          </a:xfrm>
          <a:prstGeom prst="ellipse">
            <a:avLst/>
          </a:prstGeom>
          <a:solidFill>
            <a:srgbClr val="565B80">
              <a:alpha val="80000"/>
            </a:srgbClr>
          </a:solidFill>
          <a:ln>
            <a:noFill/>
          </a:ln>
          <a:effectLst>
            <a:outerShdw blurRad="38100" dist="381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27539D-7A77-4D1A-9538-8AC673CF4837}"/>
              </a:ext>
            </a:extLst>
          </p:cNvPr>
          <p:cNvSpPr/>
          <p:nvPr/>
        </p:nvSpPr>
        <p:spPr>
          <a:xfrm>
            <a:off x="4489996" y="2650575"/>
            <a:ext cx="2045469" cy="2045469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CCBBC8F-ADF8-4B79-92F7-6975B2698EC5}"/>
              </a:ext>
            </a:extLst>
          </p:cNvPr>
          <p:cNvCxnSpPr/>
          <p:nvPr/>
        </p:nvCxnSpPr>
        <p:spPr>
          <a:xfrm flipH="1">
            <a:off x="6990356" y="2109091"/>
            <a:ext cx="583563" cy="1171813"/>
          </a:xfrm>
          <a:prstGeom prst="line">
            <a:avLst/>
          </a:prstGeom>
          <a:ln w="12700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2324C2E1-B1AF-46A1-8DEE-13E65356B0CA}"/>
              </a:ext>
            </a:extLst>
          </p:cNvPr>
          <p:cNvSpPr/>
          <p:nvPr/>
        </p:nvSpPr>
        <p:spPr>
          <a:xfrm>
            <a:off x="7525951" y="2085762"/>
            <a:ext cx="95935" cy="9593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6E1F012-55BF-4978-944E-0CA5D7B4DF23}"/>
              </a:ext>
            </a:extLst>
          </p:cNvPr>
          <p:cNvCxnSpPr/>
          <p:nvPr/>
        </p:nvCxnSpPr>
        <p:spPr>
          <a:xfrm>
            <a:off x="4662273" y="2516591"/>
            <a:ext cx="738213" cy="9642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8B7CC59-854F-4E8B-93FD-2E1E481590C7}"/>
              </a:ext>
            </a:extLst>
          </p:cNvPr>
          <p:cNvSpPr/>
          <p:nvPr/>
        </p:nvSpPr>
        <p:spPr>
          <a:xfrm>
            <a:off x="4606343" y="2447475"/>
            <a:ext cx="95935" cy="959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67A77EE-61B3-4793-B760-A94ACB4D91C3}"/>
              </a:ext>
            </a:extLst>
          </p:cNvPr>
          <p:cNvCxnSpPr/>
          <p:nvPr/>
        </p:nvCxnSpPr>
        <p:spPr>
          <a:xfrm>
            <a:off x="6198451" y="4525653"/>
            <a:ext cx="738213" cy="964285"/>
          </a:xfrm>
          <a:prstGeom prst="line">
            <a:avLst/>
          </a:prstGeom>
          <a:ln w="127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A4F0719-841D-4E75-89B7-82792EE1901D}"/>
              </a:ext>
            </a:extLst>
          </p:cNvPr>
          <p:cNvSpPr/>
          <p:nvPr/>
        </p:nvSpPr>
        <p:spPr>
          <a:xfrm>
            <a:off x="6894289" y="5441973"/>
            <a:ext cx="95935" cy="9593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EAEF49C-344D-4430-BC6D-446F06E3D9A7}"/>
              </a:ext>
            </a:extLst>
          </p:cNvPr>
          <p:cNvSpPr/>
          <p:nvPr/>
        </p:nvSpPr>
        <p:spPr>
          <a:xfrm>
            <a:off x="6577520" y="3107187"/>
            <a:ext cx="689795" cy="6897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de-DE" sz="2001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86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A18DEAA-6FCA-493F-99D3-8ACF1015DC01}"/>
              </a:ext>
            </a:extLst>
          </p:cNvPr>
          <p:cNvSpPr/>
          <p:nvPr/>
        </p:nvSpPr>
        <p:spPr>
          <a:xfrm>
            <a:off x="5150777" y="3283143"/>
            <a:ext cx="689795" cy="6897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de-DE" sz="2001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64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303A3C-5955-48A9-BA0D-28AE68F51616}"/>
              </a:ext>
            </a:extLst>
          </p:cNvPr>
          <p:cNvSpPr/>
          <p:nvPr/>
        </p:nvSpPr>
        <p:spPr>
          <a:xfrm>
            <a:off x="5784900" y="4068882"/>
            <a:ext cx="689795" cy="6897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de-DE" sz="2001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49</a:t>
            </a:r>
          </a:p>
        </p:txBody>
      </p:sp>
      <p:sp>
        <p:nvSpPr>
          <p:cNvPr id="24" name="矩形 57">
            <a:extLst>
              <a:ext uri="{FF2B5EF4-FFF2-40B4-BE49-F238E27FC236}">
                <a16:creationId xmlns:a16="http://schemas.microsoft.com/office/drawing/2014/main" id="{0D5EF701-825A-4470-90B6-E5704F01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632" y="1505415"/>
            <a:ext cx="3140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Touch-sensitive Interface</a:t>
            </a:r>
          </a:p>
        </p:txBody>
      </p:sp>
      <p:sp>
        <p:nvSpPr>
          <p:cNvPr id="26" name="矩形 57">
            <a:extLst>
              <a:ext uri="{FF2B5EF4-FFF2-40B4-BE49-F238E27FC236}">
                <a16:creationId xmlns:a16="http://schemas.microsoft.com/office/drawing/2014/main" id="{882008B3-381A-4502-850C-9CD361F99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19" y="4912543"/>
            <a:ext cx="213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VR Equipment</a:t>
            </a:r>
          </a:p>
        </p:txBody>
      </p:sp>
      <p:sp>
        <p:nvSpPr>
          <p:cNvPr id="28" name="矩形 57">
            <a:extLst>
              <a:ext uri="{FF2B5EF4-FFF2-40B4-BE49-F238E27FC236}">
                <a16:creationId xmlns:a16="http://schemas.microsoft.com/office/drawing/2014/main" id="{9DF601AA-B4E2-4CF8-BB9C-9B9405D2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040" y="2342363"/>
            <a:ext cx="2274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Motion Detector</a:t>
            </a:r>
          </a:p>
        </p:txBody>
      </p:sp>
      <p:pic>
        <p:nvPicPr>
          <p:cNvPr id="30" name="Google Shape;70;p15">
            <a:extLst>
              <a:ext uri="{FF2B5EF4-FFF2-40B4-BE49-F238E27FC236}">
                <a16:creationId xmlns:a16="http://schemas.microsoft.com/office/drawing/2014/main" id="{D8B4B44F-4622-7447-B79E-E7B00A0ED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910" y="2881405"/>
            <a:ext cx="2045469" cy="16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1;p15">
            <a:extLst>
              <a:ext uri="{FF2B5EF4-FFF2-40B4-BE49-F238E27FC236}">
                <a16:creationId xmlns:a16="http://schemas.microsoft.com/office/drawing/2014/main" id="{6F2C9A6E-D701-9345-A7F1-803F811F12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6459" y="2062570"/>
            <a:ext cx="1883315" cy="1667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3;p15">
            <a:extLst>
              <a:ext uri="{FF2B5EF4-FFF2-40B4-BE49-F238E27FC236}">
                <a16:creationId xmlns:a16="http://schemas.microsoft.com/office/drawing/2014/main" id="{4E159DD3-7E8E-9347-9D6E-28AB17F08B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5653" y="5450097"/>
            <a:ext cx="1833588" cy="10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72;p15">
            <a:extLst>
              <a:ext uri="{FF2B5EF4-FFF2-40B4-BE49-F238E27FC236}">
                <a16:creationId xmlns:a16="http://schemas.microsoft.com/office/drawing/2014/main" id="{F9C54C65-83A3-D14A-8021-0174D521067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09240" y="5452757"/>
            <a:ext cx="1653843" cy="1027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831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4331E3-4ABE-4A09-8351-20B0F572F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98D379-2DE6-4302-9358-4CC22C0A1F5F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C9AA6-1CA7-4127-B663-C6AAD84A6B89}"/>
              </a:ext>
            </a:extLst>
          </p:cNvPr>
          <p:cNvSpPr/>
          <p:nvPr/>
        </p:nvSpPr>
        <p:spPr>
          <a:xfrm>
            <a:off x="4978357" y="391738"/>
            <a:ext cx="2235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EC27EDE-C0BA-4AFF-B606-3E4B7A25DE77}"/>
              </a:ext>
            </a:extLst>
          </p:cNvPr>
          <p:cNvGrpSpPr/>
          <p:nvPr/>
        </p:nvGrpSpPr>
        <p:grpSpPr>
          <a:xfrm>
            <a:off x="1151073" y="2075699"/>
            <a:ext cx="4294140" cy="3422419"/>
            <a:chOff x="1174752" y="2094775"/>
            <a:chExt cx="4294140" cy="3422418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185F0C1D-B948-48E5-9076-686F8C5C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74C656-6390-4C23-B872-013FED2B28E1}"/>
                </a:ext>
              </a:extLst>
            </p:cNvPr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2" name="透明">
              <a:extLst>
                <a:ext uri="{FF2B5EF4-FFF2-40B4-BE49-F238E27FC236}">
                  <a16:creationId xmlns:a16="http://schemas.microsoft.com/office/drawing/2014/main" id="{A6D0A6EE-6728-45BD-98F9-A36BE9E8A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3" name="椭圆 38">
            <a:extLst>
              <a:ext uri="{FF2B5EF4-FFF2-40B4-BE49-F238E27FC236}">
                <a16:creationId xmlns:a16="http://schemas.microsoft.com/office/drawing/2014/main" id="{CC8AB3AB-556C-4E38-A579-0EA8176E19FA}"/>
              </a:ext>
            </a:extLst>
          </p:cNvPr>
          <p:cNvSpPr/>
          <p:nvPr/>
        </p:nvSpPr>
        <p:spPr>
          <a:xfrm>
            <a:off x="6186988" y="2083321"/>
            <a:ext cx="495300" cy="399183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椭圆 42">
            <a:extLst>
              <a:ext uri="{FF2B5EF4-FFF2-40B4-BE49-F238E27FC236}">
                <a16:creationId xmlns:a16="http://schemas.microsoft.com/office/drawing/2014/main" id="{94B86D33-CC96-4243-8DA1-A3D1B2D8153B}"/>
              </a:ext>
            </a:extLst>
          </p:cNvPr>
          <p:cNvSpPr/>
          <p:nvPr/>
        </p:nvSpPr>
        <p:spPr>
          <a:xfrm>
            <a:off x="6186988" y="3365042"/>
            <a:ext cx="495300" cy="494611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rgbClr val="5B8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椭圆 46">
            <a:extLst>
              <a:ext uri="{FF2B5EF4-FFF2-40B4-BE49-F238E27FC236}">
                <a16:creationId xmlns:a16="http://schemas.microsoft.com/office/drawing/2014/main" id="{C4A25461-1EA6-4A35-A361-563B117D450C}"/>
              </a:ext>
            </a:extLst>
          </p:cNvPr>
          <p:cNvSpPr/>
          <p:nvPr/>
        </p:nvSpPr>
        <p:spPr>
          <a:xfrm>
            <a:off x="6186988" y="4738060"/>
            <a:ext cx="495300" cy="407447"/>
          </a:xfrm>
          <a:custGeom>
            <a:avLst/>
            <a:gdLst>
              <a:gd name="connsiteX0" fmla="*/ 440068 w 607497"/>
              <a:gd name="connsiteY0" fmla="*/ 391268 h 499744"/>
              <a:gd name="connsiteX1" fmla="*/ 440068 w 607497"/>
              <a:gd name="connsiteY1" fmla="*/ 469334 h 499744"/>
              <a:gd name="connsiteX2" fmla="*/ 577038 w 607497"/>
              <a:gd name="connsiteY2" fmla="*/ 469334 h 499744"/>
              <a:gd name="connsiteX3" fmla="*/ 577038 w 607497"/>
              <a:gd name="connsiteY3" fmla="*/ 391268 h 499744"/>
              <a:gd name="connsiteX4" fmla="*/ 508507 w 607497"/>
              <a:gd name="connsiteY4" fmla="*/ 291692 h 499744"/>
              <a:gd name="connsiteX5" fmla="*/ 467462 w 607497"/>
              <a:gd name="connsiteY5" fmla="*/ 332672 h 499744"/>
              <a:gd name="connsiteX6" fmla="*/ 467462 w 607497"/>
              <a:gd name="connsiteY6" fmla="*/ 361043 h 499744"/>
              <a:gd name="connsiteX7" fmla="*/ 549644 w 607497"/>
              <a:gd name="connsiteY7" fmla="*/ 361043 h 499744"/>
              <a:gd name="connsiteX8" fmla="*/ 549644 w 607497"/>
              <a:gd name="connsiteY8" fmla="*/ 332672 h 499744"/>
              <a:gd name="connsiteX9" fmla="*/ 508507 w 607497"/>
              <a:gd name="connsiteY9" fmla="*/ 291692 h 499744"/>
              <a:gd name="connsiteX10" fmla="*/ 508507 w 607497"/>
              <a:gd name="connsiteY10" fmla="*/ 261374 h 499744"/>
              <a:gd name="connsiteX11" fmla="*/ 580010 w 607497"/>
              <a:gd name="connsiteY11" fmla="*/ 332672 h 499744"/>
              <a:gd name="connsiteX12" fmla="*/ 580010 w 607497"/>
              <a:gd name="connsiteY12" fmla="*/ 361228 h 499744"/>
              <a:gd name="connsiteX13" fmla="*/ 607497 w 607497"/>
              <a:gd name="connsiteY13" fmla="*/ 390804 h 499744"/>
              <a:gd name="connsiteX14" fmla="*/ 607497 w 607497"/>
              <a:gd name="connsiteY14" fmla="*/ 469890 h 499744"/>
              <a:gd name="connsiteX15" fmla="*/ 577596 w 607497"/>
              <a:gd name="connsiteY15" fmla="*/ 499744 h 499744"/>
              <a:gd name="connsiteX16" fmla="*/ 439603 w 607497"/>
              <a:gd name="connsiteY16" fmla="*/ 499744 h 499744"/>
              <a:gd name="connsiteX17" fmla="*/ 409702 w 607497"/>
              <a:gd name="connsiteY17" fmla="*/ 469890 h 499744"/>
              <a:gd name="connsiteX18" fmla="*/ 409702 w 607497"/>
              <a:gd name="connsiteY18" fmla="*/ 390804 h 499744"/>
              <a:gd name="connsiteX19" fmla="*/ 437096 w 607497"/>
              <a:gd name="connsiteY19" fmla="*/ 361228 h 499744"/>
              <a:gd name="connsiteX20" fmla="*/ 437096 w 607497"/>
              <a:gd name="connsiteY20" fmla="*/ 332672 h 499744"/>
              <a:gd name="connsiteX21" fmla="*/ 508507 w 607497"/>
              <a:gd name="connsiteY21" fmla="*/ 261374 h 499744"/>
              <a:gd name="connsiteX22" fmla="*/ 360977 w 607497"/>
              <a:gd name="connsiteY22" fmla="*/ 231737 h 499744"/>
              <a:gd name="connsiteX23" fmla="*/ 379077 w 607497"/>
              <a:gd name="connsiteY23" fmla="*/ 249767 h 499744"/>
              <a:gd name="connsiteX24" fmla="*/ 360977 w 607497"/>
              <a:gd name="connsiteY24" fmla="*/ 267797 h 499744"/>
              <a:gd name="connsiteX25" fmla="*/ 342877 w 607497"/>
              <a:gd name="connsiteY25" fmla="*/ 249767 h 499744"/>
              <a:gd name="connsiteX26" fmla="*/ 360977 w 607497"/>
              <a:gd name="connsiteY26" fmla="*/ 231737 h 499744"/>
              <a:gd name="connsiteX27" fmla="*/ 283108 w 607497"/>
              <a:gd name="connsiteY27" fmla="*/ 231737 h 499744"/>
              <a:gd name="connsiteX28" fmla="*/ 301173 w 607497"/>
              <a:gd name="connsiteY28" fmla="*/ 249767 h 499744"/>
              <a:gd name="connsiteX29" fmla="*/ 283108 w 607497"/>
              <a:gd name="connsiteY29" fmla="*/ 267797 h 499744"/>
              <a:gd name="connsiteX30" fmla="*/ 265043 w 607497"/>
              <a:gd name="connsiteY30" fmla="*/ 249767 h 499744"/>
              <a:gd name="connsiteX31" fmla="*/ 283108 w 607497"/>
              <a:gd name="connsiteY31" fmla="*/ 231737 h 499744"/>
              <a:gd name="connsiteX32" fmla="*/ 205240 w 607497"/>
              <a:gd name="connsiteY32" fmla="*/ 231737 h 499744"/>
              <a:gd name="connsiteX33" fmla="*/ 223270 w 607497"/>
              <a:gd name="connsiteY33" fmla="*/ 249767 h 499744"/>
              <a:gd name="connsiteX34" fmla="*/ 205240 w 607497"/>
              <a:gd name="connsiteY34" fmla="*/ 267797 h 499744"/>
              <a:gd name="connsiteX35" fmla="*/ 187210 w 607497"/>
              <a:gd name="connsiteY35" fmla="*/ 249767 h 499744"/>
              <a:gd name="connsiteX36" fmla="*/ 205240 w 607497"/>
              <a:gd name="connsiteY36" fmla="*/ 231737 h 499744"/>
              <a:gd name="connsiteX37" fmla="*/ 283279 w 607497"/>
              <a:gd name="connsiteY37" fmla="*/ 0 h 499744"/>
              <a:gd name="connsiteX38" fmla="*/ 564608 w 607497"/>
              <a:gd name="connsiteY38" fmla="*/ 221726 h 499744"/>
              <a:gd name="connsiteX39" fmla="*/ 551516 w 607497"/>
              <a:gd name="connsiteY39" fmla="*/ 238689 h 499744"/>
              <a:gd name="connsiteX40" fmla="*/ 534525 w 607497"/>
              <a:gd name="connsiteY40" fmla="*/ 225526 h 499744"/>
              <a:gd name="connsiteX41" fmla="*/ 283093 w 607497"/>
              <a:gd name="connsiteY41" fmla="*/ 30033 h 499744"/>
              <a:gd name="connsiteX42" fmla="*/ 30176 w 607497"/>
              <a:gd name="connsiteY42" fmla="*/ 249534 h 499744"/>
              <a:gd name="connsiteX43" fmla="*/ 85791 w 607497"/>
              <a:gd name="connsiteY43" fmla="*/ 386723 h 499744"/>
              <a:gd name="connsiteX44" fmla="*/ 88855 w 607497"/>
              <a:gd name="connsiteY44" fmla="*/ 402295 h 499744"/>
              <a:gd name="connsiteX45" fmla="*/ 56823 w 607497"/>
              <a:gd name="connsiteY45" fmla="*/ 451609 h 499744"/>
              <a:gd name="connsiteX46" fmla="*/ 129708 w 607497"/>
              <a:gd name="connsiteY46" fmla="*/ 433533 h 499744"/>
              <a:gd name="connsiteX47" fmla="*/ 145121 w 607497"/>
              <a:gd name="connsiteY47" fmla="*/ 433441 h 499744"/>
              <a:gd name="connsiteX48" fmla="*/ 283279 w 607497"/>
              <a:gd name="connsiteY48" fmla="*/ 469128 h 499744"/>
              <a:gd name="connsiteX49" fmla="*/ 361735 w 607497"/>
              <a:gd name="connsiteY49" fmla="*/ 458376 h 499744"/>
              <a:gd name="connsiteX50" fmla="*/ 380398 w 607497"/>
              <a:gd name="connsiteY50" fmla="*/ 468943 h 499744"/>
              <a:gd name="connsiteX51" fmla="*/ 369999 w 607497"/>
              <a:gd name="connsiteY51" fmla="*/ 487574 h 499744"/>
              <a:gd name="connsiteX52" fmla="*/ 283279 w 607497"/>
              <a:gd name="connsiteY52" fmla="*/ 499532 h 499744"/>
              <a:gd name="connsiteX53" fmla="*/ 137693 w 607497"/>
              <a:gd name="connsiteY53" fmla="*/ 464123 h 499744"/>
              <a:gd name="connsiteX54" fmla="*/ 33054 w 607497"/>
              <a:gd name="connsiteY54" fmla="*/ 480252 h 499744"/>
              <a:gd name="connsiteX55" fmla="*/ 14206 w 607497"/>
              <a:gd name="connsiteY55" fmla="*/ 463103 h 499744"/>
              <a:gd name="connsiteX56" fmla="*/ 24048 w 607497"/>
              <a:gd name="connsiteY56" fmla="*/ 439280 h 499744"/>
              <a:gd name="connsiteX57" fmla="*/ 57101 w 607497"/>
              <a:gd name="connsiteY57" fmla="*/ 400163 h 499744"/>
              <a:gd name="connsiteX58" fmla="*/ 0 w 607497"/>
              <a:gd name="connsiteY58" fmla="*/ 249812 h 499744"/>
              <a:gd name="connsiteX59" fmla="*/ 283279 w 607497"/>
              <a:gd name="connsiteY59" fmla="*/ 0 h 4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497" h="499744">
                <a:moveTo>
                  <a:pt x="440068" y="391268"/>
                </a:moveTo>
                <a:lnTo>
                  <a:pt x="440068" y="469334"/>
                </a:lnTo>
                <a:lnTo>
                  <a:pt x="577038" y="469334"/>
                </a:lnTo>
                <a:lnTo>
                  <a:pt x="577038" y="391268"/>
                </a:lnTo>
                <a:close/>
                <a:moveTo>
                  <a:pt x="508507" y="291692"/>
                </a:moveTo>
                <a:cubicBezTo>
                  <a:pt x="485848" y="291692"/>
                  <a:pt x="467462" y="310049"/>
                  <a:pt x="467462" y="332672"/>
                </a:cubicBezTo>
                <a:lnTo>
                  <a:pt x="467462" y="361043"/>
                </a:lnTo>
                <a:lnTo>
                  <a:pt x="549644" y="361043"/>
                </a:lnTo>
                <a:lnTo>
                  <a:pt x="549644" y="332672"/>
                </a:lnTo>
                <a:cubicBezTo>
                  <a:pt x="549644" y="310049"/>
                  <a:pt x="531165" y="291692"/>
                  <a:pt x="508507" y="291692"/>
                </a:cubicBezTo>
                <a:close/>
                <a:moveTo>
                  <a:pt x="508507" y="261374"/>
                </a:moveTo>
                <a:cubicBezTo>
                  <a:pt x="547880" y="261374"/>
                  <a:pt x="580010" y="293361"/>
                  <a:pt x="580010" y="332672"/>
                </a:cubicBezTo>
                <a:lnTo>
                  <a:pt x="580010" y="361228"/>
                </a:lnTo>
                <a:cubicBezTo>
                  <a:pt x="595239" y="362526"/>
                  <a:pt x="607311" y="375228"/>
                  <a:pt x="607497" y="390804"/>
                </a:cubicBezTo>
                <a:lnTo>
                  <a:pt x="607497" y="469890"/>
                </a:lnTo>
                <a:cubicBezTo>
                  <a:pt x="607497" y="486393"/>
                  <a:pt x="594125" y="499744"/>
                  <a:pt x="577596" y="499744"/>
                </a:cubicBezTo>
                <a:lnTo>
                  <a:pt x="439603" y="499744"/>
                </a:lnTo>
                <a:cubicBezTo>
                  <a:pt x="423074" y="499744"/>
                  <a:pt x="409702" y="486393"/>
                  <a:pt x="409702" y="469890"/>
                </a:cubicBezTo>
                <a:lnTo>
                  <a:pt x="409702" y="390804"/>
                </a:lnTo>
                <a:cubicBezTo>
                  <a:pt x="409702" y="375228"/>
                  <a:pt x="421867" y="362526"/>
                  <a:pt x="437096" y="361228"/>
                </a:cubicBezTo>
                <a:lnTo>
                  <a:pt x="437096" y="332672"/>
                </a:lnTo>
                <a:cubicBezTo>
                  <a:pt x="437096" y="293361"/>
                  <a:pt x="469133" y="261374"/>
                  <a:pt x="508507" y="261374"/>
                </a:cubicBezTo>
                <a:close/>
                <a:moveTo>
                  <a:pt x="360977" y="231737"/>
                </a:moveTo>
                <a:cubicBezTo>
                  <a:pt x="370973" y="231737"/>
                  <a:pt x="379077" y="239809"/>
                  <a:pt x="379077" y="249767"/>
                </a:cubicBezTo>
                <a:cubicBezTo>
                  <a:pt x="379077" y="259725"/>
                  <a:pt x="370973" y="267797"/>
                  <a:pt x="360977" y="267797"/>
                </a:cubicBezTo>
                <a:cubicBezTo>
                  <a:pt x="350981" y="267797"/>
                  <a:pt x="342877" y="259725"/>
                  <a:pt x="342877" y="249767"/>
                </a:cubicBezTo>
                <a:cubicBezTo>
                  <a:pt x="342877" y="239809"/>
                  <a:pt x="350981" y="231737"/>
                  <a:pt x="360977" y="231737"/>
                </a:cubicBezTo>
                <a:close/>
                <a:moveTo>
                  <a:pt x="283108" y="231737"/>
                </a:moveTo>
                <a:cubicBezTo>
                  <a:pt x="293085" y="231737"/>
                  <a:pt x="301173" y="239809"/>
                  <a:pt x="301173" y="249767"/>
                </a:cubicBezTo>
                <a:cubicBezTo>
                  <a:pt x="301173" y="259725"/>
                  <a:pt x="293085" y="267797"/>
                  <a:pt x="283108" y="267797"/>
                </a:cubicBezTo>
                <a:cubicBezTo>
                  <a:pt x="273131" y="267797"/>
                  <a:pt x="265043" y="259725"/>
                  <a:pt x="265043" y="249767"/>
                </a:cubicBezTo>
                <a:cubicBezTo>
                  <a:pt x="265043" y="239809"/>
                  <a:pt x="273131" y="231737"/>
                  <a:pt x="283108" y="231737"/>
                </a:cubicBezTo>
                <a:close/>
                <a:moveTo>
                  <a:pt x="205240" y="231737"/>
                </a:moveTo>
                <a:cubicBezTo>
                  <a:pt x="215198" y="231737"/>
                  <a:pt x="223270" y="239809"/>
                  <a:pt x="223270" y="249767"/>
                </a:cubicBezTo>
                <a:cubicBezTo>
                  <a:pt x="223270" y="259725"/>
                  <a:pt x="215198" y="267797"/>
                  <a:pt x="205240" y="267797"/>
                </a:cubicBezTo>
                <a:cubicBezTo>
                  <a:pt x="195282" y="267797"/>
                  <a:pt x="187210" y="259725"/>
                  <a:pt x="187210" y="249767"/>
                </a:cubicBezTo>
                <a:cubicBezTo>
                  <a:pt x="187210" y="239809"/>
                  <a:pt x="195282" y="231737"/>
                  <a:pt x="205240" y="231737"/>
                </a:cubicBezTo>
                <a:close/>
                <a:moveTo>
                  <a:pt x="283279" y="0"/>
                </a:moveTo>
                <a:cubicBezTo>
                  <a:pt x="427843" y="0"/>
                  <a:pt x="548917" y="95568"/>
                  <a:pt x="564608" y="221726"/>
                </a:cubicBezTo>
                <a:cubicBezTo>
                  <a:pt x="565722" y="229976"/>
                  <a:pt x="559780" y="237669"/>
                  <a:pt x="551516" y="238689"/>
                </a:cubicBezTo>
                <a:cubicBezTo>
                  <a:pt x="543253" y="239801"/>
                  <a:pt x="535546" y="233869"/>
                  <a:pt x="534525" y="225526"/>
                </a:cubicBezTo>
                <a:cubicBezTo>
                  <a:pt x="520598" y="114107"/>
                  <a:pt x="412523" y="30033"/>
                  <a:pt x="283093" y="30033"/>
                </a:cubicBezTo>
                <a:cubicBezTo>
                  <a:pt x="143636" y="30033"/>
                  <a:pt x="30176" y="128568"/>
                  <a:pt x="30176" y="249534"/>
                </a:cubicBezTo>
                <a:cubicBezTo>
                  <a:pt x="30176" y="299960"/>
                  <a:pt x="49395" y="347420"/>
                  <a:pt x="85791" y="386723"/>
                </a:cubicBezTo>
                <a:cubicBezTo>
                  <a:pt x="89598" y="390894"/>
                  <a:pt x="90898" y="397012"/>
                  <a:pt x="88855" y="402295"/>
                </a:cubicBezTo>
                <a:cubicBezTo>
                  <a:pt x="81613" y="421947"/>
                  <a:pt x="70843" y="438539"/>
                  <a:pt x="56823" y="451609"/>
                </a:cubicBezTo>
                <a:cubicBezTo>
                  <a:pt x="77342" y="451980"/>
                  <a:pt x="104454" y="448643"/>
                  <a:pt x="129708" y="433533"/>
                </a:cubicBezTo>
                <a:cubicBezTo>
                  <a:pt x="134444" y="430845"/>
                  <a:pt x="140386" y="430753"/>
                  <a:pt x="145121" y="433441"/>
                </a:cubicBezTo>
                <a:cubicBezTo>
                  <a:pt x="186346" y="456800"/>
                  <a:pt x="234069" y="469128"/>
                  <a:pt x="283279" y="469128"/>
                </a:cubicBezTo>
                <a:cubicBezTo>
                  <a:pt x="310112" y="469128"/>
                  <a:pt x="336481" y="465606"/>
                  <a:pt x="361735" y="458376"/>
                </a:cubicBezTo>
                <a:cubicBezTo>
                  <a:pt x="369813" y="456151"/>
                  <a:pt x="378169" y="460878"/>
                  <a:pt x="380398" y="468943"/>
                </a:cubicBezTo>
                <a:cubicBezTo>
                  <a:pt x="382812" y="476915"/>
                  <a:pt x="378076" y="485257"/>
                  <a:pt x="369999" y="487574"/>
                </a:cubicBezTo>
                <a:cubicBezTo>
                  <a:pt x="342051" y="495639"/>
                  <a:pt x="312804" y="499532"/>
                  <a:pt x="283279" y="499532"/>
                </a:cubicBezTo>
                <a:cubicBezTo>
                  <a:pt x="231748" y="499532"/>
                  <a:pt x="181610" y="487296"/>
                  <a:pt x="137693" y="464123"/>
                </a:cubicBezTo>
                <a:cubicBezTo>
                  <a:pt x="97305" y="485072"/>
                  <a:pt x="55337" y="483403"/>
                  <a:pt x="33054" y="480252"/>
                </a:cubicBezTo>
                <a:cubicBezTo>
                  <a:pt x="23676" y="479047"/>
                  <a:pt x="16341" y="472280"/>
                  <a:pt x="14206" y="463103"/>
                </a:cubicBezTo>
                <a:cubicBezTo>
                  <a:pt x="12256" y="453834"/>
                  <a:pt x="15970" y="444471"/>
                  <a:pt x="24048" y="439280"/>
                </a:cubicBezTo>
                <a:cubicBezTo>
                  <a:pt x="38346" y="429826"/>
                  <a:pt x="49395" y="416756"/>
                  <a:pt x="57101" y="400163"/>
                </a:cubicBezTo>
                <a:cubicBezTo>
                  <a:pt x="20148" y="357060"/>
                  <a:pt x="0" y="304039"/>
                  <a:pt x="0" y="249812"/>
                </a:cubicBezTo>
                <a:cubicBezTo>
                  <a:pt x="0" y="112068"/>
                  <a:pt x="127016" y="0"/>
                  <a:pt x="283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矩形 57">
            <a:extLst>
              <a:ext uri="{FF2B5EF4-FFF2-40B4-BE49-F238E27FC236}">
                <a16:creationId xmlns:a16="http://schemas.microsoft.com/office/drawing/2014/main" id="{2D823201-1DEA-4884-8A17-E7680881E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194" y="2075699"/>
            <a:ext cx="5152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Wonderful audio and visual experiences</a:t>
            </a:r>
          </a:p>
        </p:txBody>
      </p:sp>
      <p:sp>
        <p:nvSpPr>
          <p:cNvPr id="18" name="矩形 57">
            <a:extLst>
              <a:ext uri="{FF2B5EF4-FFF2-40B4-BE49-F238E27FC236}">
                <a16:creationId xmlns:a16="http://schemas.microsoft.com/office/drawing/2014/main" id="{5F786D24-6916-4A4B-BA88-D059C186D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194" y="3365042"/>
            <a:ext cx="490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Travel at home during COVID-19 time</a:t>
            </a:r>
          </a:p>
        </p:txBody>
      </p:sp>
      <p:sp>
        <p:nvSpPr>
          <p:cNvPr id="20" name="矩形 57">
            <a:extLst>
              <a:ext uri="{FF2B5EF4-FFF2-40B4-BE49-F238E27FC236}">
                <a16:creationId xmlns:a16="http://schemas.microsoft.com/office/drawing/2014/main" id="{0E0ED9E5-251A-450D-8782-DFAE8ED16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194" y="4738060"/>
            <a:ext cx="4518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Help users keep fit by doing sports</a:t>
            </a:r>
          </a:p>
        </p:txBody>
      </p:sp>
    </p:spTree>
    <p:extLst>
      <p:ext uri="{BB962C8B-B14F-4D97-AF65-F5344CB8AC3E}">
        <p14:creationId xmlns:p14="http://schemas.microsoft.com/office/powerpoint/2010/main" val="3449333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4331E3-4ABE-4A09-8351-20B0F572F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98D379-2DE6-4302-9358-4CC22C0A1F5F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C9AA6-1CA7-4127-B663-C6AAD84A6B89}"/>
              </a:ext>
            </a:extLst>
          </p:cNvPr>
          <p:cNvSpPr/>
          <p:nvPr/>
        </p:nvSpPr>
        <p:spPr>
          <a:xfrm>
            <a:off x="4978359" y="391738"/>
            <a:ext cx="2235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B30565E4-D495-4654-929B-4B96DC4614B3}"/>
              </a:ext>
            </a:extLst>
          </p:cNvPr>
          <p:cNvGrpSpPr/>
          <p:nvPr/>
        </p:nvGrpSpPr>
        <p:grpSpPr>
          <a:xfrm rot="16200000">
            <a:off x="1660602" y="930668"/>
            <a:ext cx="4017603" cy="5973175"/>
            <a:chOff x="6355326" y="926967"/>
            <a:chExt cx="3439883" cy="5114251"/>
          </a:xfrm>
        </p:grpSpPr>
        <p:sp>
          <p:nvSpPr>
            <p:cNvPr id="10" name="Freeform 416">
              <a:extLst>
                <a:ext uri="{FF2B5EF4-FFF2-40B4-BE49-F238E27FC236}">
                  <a16:creationId xmlns:a16="http://schemas.microsoft.com/office/drawing/2014/main" id="{779FF61A-004C-4DDA-8D83-83A6D976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5326" y="926967"/>
              <a:ext cx="3439883" cy="5114251"/>
            </a:xfrm>
            <a:custGeom>
              <a:avLst/>
              <a:gdLst>
                <a:gd name="T0" fmla="*/ 8359 w 8992"/>
                <a:gd name="T1" fmla="*/ 0 h 13368"/>
                <a:gd name="T2" fmla="*/ 8991 w 8992"/>
                <a:gd name="T3" fmla="*/ 639 h 13368"/>
                <a:gd name="T4" fmla="*/ 8991 w 8992"/>
                <a:gd name="T5" fmla="*/ 12734 h 13368"/>
                <a:gd name="T6" fmla="*/ 8353 w 8992"/>
                <a:gd name="T7" fmla="*/ 13367 h 13368"/>
                <a:gd name="T8" fmla="*/ 633 w 8992"/>
                <a:gd name="T9" fmla="*/ 13361 h 13368"/>
                <a:gd name="T10" fmla="*/ 0 w 8992"/>
                <a:gd name="T11" fmla="*/ 12728 h 13368"/>
                <a:gd name="T12" fmla="*/ 0 w 8992"/>
                <a:gd name="T13" fmla="*/ 633 h 13368"/>
                <a:gd name="T14" fmla="*/ 639 w 8992"/>
                <a:gd name="T15" fmla="*/ 0 h 13368"/>
                <a:gd name="T16" fmla="*/ 8359 w 8992"/>
                <a:gd name="T17" fmla="*/ 0 h 13368"/>
                <a:gd name="T18" fmla="*/ 8359 w 8992"/>
                <a:gd name="T19" fmla="*/ 0 h 13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92" h="13368">
                  <a:moveTo>
                    <a:pt x="8359" y="0"/>
                  </a:moveTo>
                  <a:cubicBezTo>
                    <a:pt x="8710" y="0"/>
                    <a:pt x="8991" y="287"/>
                    <a:pt x="8991" y="639"/>
                  </a:cubicBezTo>
                  <a:cubicBezTo>
                    <a:pt x="8991" y="639"/>
                    <a:pt x="8991" y="639"/>
                    <a:pt x="8991" y="12734"/>
                  </a:cubicBezTo>
                  <a:cubicBezTo>
                    <a:pt x="8991" y="13081"/>
                    <a:pt x="8704" y="13367"/>
                    <a:pt x="8353" y="13367"/>
                  </a:cubicBezTo>
                  <a:cubicBezTo>
                    <a:pt x="8353" y="13367"/>
                    <a:pt x="8353" y="13367"/>
                    <a:pt x="633" y="13361"/>
                  </a:cubicBezTo>
                  <a:cubicBezTo>
                    <a:pt x="281" y="13361"/>
                    <a:pt x="0" y="13081"/>
                    <a:pt x="0" y="12728"/>
                  </a:cubicBezTo>
                  <a:cubicBezTo>
                    <a:pt x="0" y="12728"/>
                    <a:pt x="0" y="12728"/>
                    <a:pt x="0" y="633"/>
                  </a:cubicBezTo>
                  <a:cubicBezTo>
                    <a:pt x="6" y="287"/>
                    <a:pt x="286" y="0"/>
                    <a:pt x="639" y="0"/>
                  </a:cubicBezTo>
                  <a:cubicBezTo>
                    <a:pt x="639" y="0"/>
                    <a:pt x="639" y="0"/>
                    <a:pt x="8359" y="0"/>
                  </a:cubicBezTo>
                  <a:lnTo>
                    <a:pt x="8359" y="0"/>
                  </a:ln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 cap="flat">
              <a:solidFill>
                <a:schemeClr val="bg1">
                  <a:lumMod val="75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0F1752D8-99CD-4A8D-A0CD-1CD7F4082019}"/>
                </a:ext>
              </a:extLst>
            </p:cNvPr>
            <p:cNvSpPr/>
            <p:nvPr/>
          </p:nvSpPr>
          <p:spPr>
            <a:xfrm>
              <a:off x="8034810" y="1164249"/>
              <a:ext cx="80914" cy="809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29DF0BE0-43A1-43A5-86B1-2F359F104185}"/>
                </a:ext>
              </a:extLst>
            </p:cNvPr>
            <p:cNvSpPr/>
            <p:nvPr/>
          </p:nvSpPr>
          <p:spPr>
            <a:xfrm>
              <a:off x="7962565" y="5676920"/>
              <a:ext cx="225405" cy="22540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</p:grpSp>
      <p:sp>
        <p:nvSpPr>
          <p:cNvPr id="13" name="Freeform 193">
            <a:extLst>
              <a:ext uri="{FF2B5EF4-FFF2-40B4-BE49-F238E27FC236}">
                <a16:creationId xmlns:a16="http://schemas.microsoft.com/office/drawing/2014/main" id="{A95AFB12-F879-4877-8E73-CF9C5E6A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680" y="979391"/>
            <a:ext cx="414405" cy="351849"/>
          </a:xfrm>
          <a:custGeom>
            <a:avLst/>
            <a:gdLst>
              <a:gd name="T0" fmla="*/ 117 w 232"/>
              <a:gd name="T1" fmla="*/ 196 h 197"/>
              <a:gd name="T2" fmla="*/ 25 w 232"/>
              <a:gd name="T3" fmla="*/ 104 h 197"/>
              <a:gd name="T4" fmla="*/ 25 w 232"/>
              <a:gd name="T5" fmla="*/ 104 h 197"/>
              <a:gd name="T6" fmla="*/ 25 w 232"/>
              <a:gd name="T7" fmla="*/ 22 h 197"/>
              <a:gd name="T8" fmla="*/ 25 w 232"/>
              <a:gd name="T9" fmla="*/ 22 h 197"/>
              <a:gd name="T10" fmla="*/ 107 w 232"/>
              <a:gd name="T11" fmla="*/ 22 h 197"/>
              <a:gd name="T12" fmla="*/ 117 w 232"/>
              <a:gd name="T13" fmla="*/ 32 h 197"/>
              <a:gd name="T14" fmla="*/ 127 w 232"/>
              <a:gd name="T15" fmla="*/ 22 h 197"/>
              <a:gd name="T16" fmla="*/ 127 w 232"/>
              <a:gd name="T17" fmla="*/ 22 h 197"/>
              <a:gd name="T18" fmla="*/ 209 w 232"/>
              <a:gd name="T19" fmla="*/ 22 h 197"/>
              <a:gd name="T20" fmla="*/ 209 w 232"/>
              <a:gd name="T21" fmla="*/ 22 h 197"/>
              <a:gd name="T22" fmla="*/ 209 w 232"/>
              <a:gd name="T23" fmla="*/ 104 h 197"/>
              <a:gd name="T24" fmla="*/ 117 w 232"/>
              <a:gd name="T25" fmla="*/ 196 h 197"/>
              <a:gd name="T26" fmla="*/ 66 w 232"/>
              <a:gd name="T27" fmla="*/ 14 h 197"/>
              <a:gd name="T28" fmla="*/ 66 w 232"/>
              <a:gd name="T29" fmla="*/ 14 h 197"/>
              <a:gd name="T30" fmla="*/ 31 w 232"/>
              <a:gd name="T31" fmla="*/ 98 h 197"/>
              <a:gd name="T32" fmla="*/ 117 w 232"/>
              <a:gd name="T33" fmla="*/ 184 h 197"/>
              <a:gd name="T34" fmla="*/ 203 w 232"/>
              <a:gd name="T35" fmla="*/ 98 h 197"/>
              <a:gd name="T36" fmla="*/ 203 w 232"/>
              <a:gd name="T37" fmla="*/ 98 h 197"/>
              <a:gd name="T38" fmla="*/ 203 w 232"/>
              <a:gd name="T39" fmla="*/ 28 h 197"/>
              <a:gd name="T40" fmla="*/ 203 w 232"/>
              <a:gd name="T41" fmla="*/ 28 h 197"/>
              <a:gd name="T42" fmla="*/ 133 w 232"/>
              <a:gd name="T43" fmla="*/ 28 h 197"/>
              <a:gd name="T44" fmla="*/ 117 w 232"/>
              <a:gd name="T45" fmla="*/ 44 h 197"/>
              <a:gd name="T46" fmla="*/ 101 w 232"/>
              <a:gd name="T47" fmla="*/ 28 h 197"/>
              <a:gd name="T48" fmla="*/ 101 w 232"/>
              <a:gd name="T49" fmla="*/ 28 h 197"/>
              <a:gd name="T50" fmla="*/ 66 w 232"/>
              <a:gd name="T51" fmla="*/ 1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2" h="197">
                <a:moveTo>
                  <a:pt x="117" y="196"/>
                </a:moveTo>
                <a:lnTo>
                  <a:pt x="25" y="104"/>
                </a:lnTo>
                <a:lnTo>
                  <a:pt x="25" y="104"/>
                </a:lnTo>
                <a:cubicBezTo>
                  <a:pt x="3" y="81"/>
                  <a:pt x="3" y="45"/>
                  <a:pt x="25" y="22"/>
                </a:cubicBezTo>
                <a:lnTo>
                  <a:pt x="25" y="22"/>
                </a:lnTo>
                <a:cubicBezTo>
                  <a:pt x="48" y="0"/>
                  <a:pt x="84" y="0"/>
                  <a:pt x="107" y="22"/>
                </a:cubicBezTo>
                <a:lnTo>
                  <a:pt x="117" y="32"/>
                </a:lnTo>
                <a:lnTo>
                  <a:pt x="127" y="22"/>
                </a:lnTo>
                <a:lnTo>
                  <a:pt x="127" y="22"/>
                </a:lnTo>
                <a:cubicBezTo>
                  <a:pt x="149" y="0"/>
                  <a:pt x="186" y="0"/>
                  <a:pt x="209" y="22"/>
                </a:cubicBezTo>
                <a:lnTo>
                  <a:pt x="209" y="22"/>
                </a:lnTo>
                <a:cubicBezTo>
                  <a:pt x="231" y="45"/>
                  <a:pt x="231" y="81"/>
                  <a:pt x="209" y="104"/>
                </a:cubicBezTo>
                <a:lnTo>
                  <a:pt x="117" y="196"/>
                </a:lnTo>
                <a:close/>
                <a:moveTo>
                  <a:pt x="66" y="14"/>
                </a:moveTo>
                <a:lnTo>
                  <a:pt x="66" y="14"/>
                </a:lnTo>
                <a:cubicBezTo>
                  <a:pt x="22" y="14"/>
                  <a:pt x="0" y="67"/>
                  <a:pt x="31" y="98"/>
                </a:cubicBezTo>
                <a:lnTo>
                  <a:pt x="117" y="184"/>
                </a:lnTo>
                <a:lnTo>
                  <a:pt x="203" y="98"/>
                </a:lnTo>
                <a:lnTo>
                  <a:pt x="203" y="98"/>
                </a:lnTo>
                <a:cubicBezTo>
                  <a:pt x="221" y="79"/>
                  <a:pt x="221" y="47"/>
                  <a:pt x="203" y="28"/>
                </a:cubicBezTo>
                <a:lnTo>
                  <a:pt x="203" y="28"/>
                </a:lnTo>
                <a:cubicBezTo>
                  <a:pt x="183" y="9"/>
                  <a:pt x="152" y="9"/>
                  <a:pt x="133" y="28"/>
                </a:cubicBezTo>
                <a:lnTo>
                  <a:pt x="117" y="44"/>
                </a:lnTo>
                <a:lnTo>
                  <a:pt x="101" y="28"/>
                </a:lnTo>
                <a:lnTo>
                  <a:pt x="101" y="28"/>
                </a:lnTo>
                <a:cubicBezTo>
                  <a:pt x="92" y="19"/>
                  <a:pt x="79" y="14"/>
                  <a:pt x="66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reeform 217">
            <a:extLst>
              <a:ext uri="{FF2B5EF4-FFF2-40B4-BE49-F238E27FC236}">
                <a16:creationId xmlns:a16="http://schemas.microsoft.com/office/drawing/2014/main" id="{5924C12A-E379-4514-9954-52B52011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450" y="3665583"/>
            <a:ext cx="383131" cy="304935"/>
          </a:xfrm>
          <a:custGeom>
            <a:avLst/>
            <a:gdLst>
              <a:gd name="T0" fmla="*/ 25 w 216"/>
              <a:gd name="T1" fmla="*/ 171 h 172"/>
              <a:gd name="T2" fmla="*/ 0 w 216"/>
              <a:gd name="T3" fmla="*/ 146 h 172"/>
              <a:gd name="T4" fmla="*/ 0 w 216"/>
              <a:gd name="T5" fmla="*/ 44 h 172"/>
              <a:gd name="T6" fmla="*/ 59 w 216"/>
              <a:gd name="T7" fmla="*/ 19 h 172"/>
              <a:gd name="T8" fmla="*/ 62 w 216"/>
              <a:gd name="T9" fmla="*/ 9 h 172"/>
              <a:gd name="T10" fmla="*/ 141 w 216"/>
              <a:gd name="T11" fmla="*/ 0 h 172"/>
              <a:gd name="T12" fmla="*/ 153 w 216"/>
              <a:gd name="T13" fmla="*/ 9 h 172"/>
              <a:gd name="T14" fmla="*/ 156 w 216"/>
              <a:gd name="T15" fmla="*/ 19 h 172"/>
              <a:gd name="T16" fmla="*/ 190 w 216"/>
              <a:gd name="T17" fmla="*/ 19 h 172"/>
              <a:gd name="T18" fmla="*/ 215 w 216"/>
              <a:gd name="T19" fmla="*/ 146 h 172"/>
              <a:gd name="T20" fmla="*/ 190 w 216"/>
              <a:gd name="T21" fmla="*/ 171 h 172"/>
              <a:gd name="T22" fmla="*/ 25 w 216"/>
              <a:gd name="T23" fmla="*/ 28 h 172"/>
              <a:gd name="T24" fmla="*/ 8 w 216"/>
              <a:gd name="T25" fmla="*/ 146 h 172"/>
              <a:gd name="T26" fmla="*/ 25 w 216"/>
              <a:gd name="T27" fmla="*/ 163 h 172"/>
              <a:gd name="T28" fmla="*/ 190 w 216"/>
              <a:gd name="T29" fmla="*/ 163 h 172"/>
              <a:gd name="T30" fmla="*/ 207 w 216"/>
              <a:gd name="T31" fmla="*/ 44 h 172"/>
              <a:gd name="T32" fmla="*/ 190 w 216"/>
              <a:gd name="T33" fmla="*/ 28 h 172"/>
              <a:gd name="T34" fmla="*/ 145 w 216"/>
              <a:gd name="T35" fmla="*/ 11 h 172"/>
              <a:gd name="T36" fmla="*/ 141 w 216"/>
              <a:gd name="T37" fmla="*/ 8 h 172"/>
              <a:gd name="T38" fmla="*/ 74 w 216"/>
              <a:gd name="T39" fmla="*/ 8 h 172"/>
              <a:gd name="T40" fmla="*/ 65 w 216"/>
              <a:gd name="T41" fmla="*/ 28 h 172"/>
              <a:gd name="T42" fmla="*/ 108 w 216"/>
              <a:gd name="T43" fmla="*/ 146 h 172"/>
              <a:gd name="T44" fmla="*/ 70 w 216"/>
              <a:gd name="T45" fmla="*/ 55 h 172"/>
              <a:gd name="T46" fmla="*/ 160 w 216"/>
              <a:gd name="T47" fmla="*/ 93 h 172"/>
              <a:gd name="T48" fmla="*/ 108 w 216"/>
              <a:gd name="T49" fmla="*/ 146 h 172"/>
              <a:gd name="T50" fmla="*/ 108 w 216"/>
              <a:gd name="T51" fmla="*/ 48 h 172"/>
              <a:gd name="T52" fmla="*/ 76 w 216"/>
              <a:gd name="T53" fmla="*/ 124 h 172"/>
              <a:gd name="T54" fmla="*/ 152 w 216"/>
              <a:gd name="T55" fmla="*/ 93 h 172"/>
              <a:gd name="T56" fmla="*/ 185 w 216"/>
              <a:gd name="T57" fmla="*/ 43 h 172"/>
              <a:gd name="T58" fmla="*/ 180 w 216"/>
              <a:gd name="T59" fmla="*/ 56 h 172"/>
              <a:gd name="T60" fmla="*/ 193 w 216"/>
              <a:gd name="T61" fmla="*/ 51 h 172"/>
              <a:gd name="T62" fmla="*/ 185 w 216"/>
              <a:gd name="T6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" h="172">
                <a:moveTo>
                  <a:pt x="190" y="171"/>
                </a:moveTo>
                <a:lnTo>
                  <a:pt x="25" y="171"/>
                </a:lnTo>
                <a:lnTo>
                  <a:pt x="25" y="171"/>
                </a:lnTo>
                <a:cubicBezTo>
                  <a:pt x="11" y="171"/>
                  <a:pt x="0" y="160"/>
                  <a:pt x="0" y="146"/>
                </a:cubicBezTo>
                <a:lnTo>
                  <a:pt x="0" y="44"/>
                </a:lnTo>
                <a:lnTo>
                  <a:pt x="0" y="44"/>
                </a:lnTo>
                <a:cubicBezTo>
                  <a:pt x="0" y="31"/>
                  <a:pt x="11" y="19"/>
                  <a:pt x="25" y="19"/>
                </a:cubicBezTo>
                <a:lnTo>
                  <a:pt x="59" y="19"/>
                </a:lnTo>
                <a:lnTo>
                  <a:pt x="62" y="9"/>
                </a:lnTo>
                <a:lnTo>
                  <a:pt x="62" y="9"/>
                </a:lnTo>
                <a:cubicBezTo>
                  <a:pt x="63" y="4"/>
                  <a:pt x="68" y="0"/>
                  <a:pt x="74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47" y="0"/>
                  <a:pt x="152" y="4"/>
                  <a:pt x="153" y="9"/>
                </a:cubicBezTo>
                <a:lnTo>
                  <a:pt x="154" y="10"/>
                </a:lnTo>
                <a:lnTo>
                  <a:pt x="156" y="19"/>
                </a:lnTo>
                <a:lnTo>
                  <a:pt x="190" y="19"/>
                </a:lnTo>
                <a:lnTo>
                  <a:pt x="190" y="19"/>
                </a:lnTo>
                <a:cubicBezTo>
                  <a:pt x="204" y="19"/>
                  <a:pt x="215" y="31"/>
                  <a:pt x="215" y="44"/>
                </a:cubicBezTo>
                <a:lnTo>
                  <a:pt x="215" y="146"/>
                </a:lnTo>
                <a:lnTo>
                  <a:pt x="215" y="146"/>
                </a:lnTo>
                <a:cubicBezTo>
                  <a:pt x="215" y="160"/>
                  <a:pt x="204" y="171"/>
                  <a:pt x="190" y="171"/>
                </a:cubicBezTo>
                <a:close/>
                <a:moveTo>
                  <a:pt x="25" y="28"/>
                </a:moveTo>
                <a:lnTo>
                  <a:pt x="25" y="28"/>
                </a:lnTo>
                <a:cubicBezTo>
                  <a:pt x="15" y="28"/>
                  <a:pt x="8" y="35"/>
                  <a:pt x="8" y="44"/>
                </a:cubicBezTo>
                <a:lnTo>
                  <a:pt x="8" y="146"/>
                </a:lnTo>
                <a:lnTo>
                  <a:pt x="8" y="146"/>
                </a:lnTo>
                <a:cubicBezTo>
                  <a:pt x="8" y="155"/>
                  <a:pt x="15" y="163"/>
                  <a:pt x="25" y="163"/>
                </a:cubicBezTo>
                <a:lnTo>
                  <a:pt x="190" y="163"/>
                </a:lnTo>
                <a:lnTo>
                  <a:pt x="190" y="163"/>
                </a:lnTo>
                <a:cubicBezTo>
                  <a:pt x="200" y="163"/>
                  <a:pt x="207" y="155"/>
                  <a:pt x="207" y="146"/>
                </a:cubicBezTo>
                <a:lnTo>
                  <a:pt x="207" y="44"/>
                </a:lnTo>
                <a:lnTo>
                  <a:pt x="207" y="44"/>
                </a:lnTo>
                <a:cubicBezTo>
                  <a:pt x="207" y="35"/>
                  <a:pt x="200" y="28"/>
                  <a:pt x="190" y="28"/>
                </a:cubicBezTo>
                <a:lnTo>
                  <a:pt x="150" y="28"/>
                </a:lnTo>
                <a:lnTo>
                  <a:pt x="145" y="11"/>
                </a:lnTo>
                <a:lnTo>
                  <a:pt x="145" y="11"/>
                </a:lnTo>
                <a:cubicBezTo>
                  <a:pt x="145" y="9"/>
                  <a:pt x="143" y="8"/>
                  <a:pt x="141" y="8"/>
                </a:cubicBezTo>
                <a:lnTo>
                  <a:pt x="74" y="8"/>
                </a:lnTo>
                <a:lnTo>
                  <a:pt x="74" y="8"/>
                </a:lnTo>
                <a:cubicBezTo>
                  <a:pt x="72" y="8"/>
                  <a:pt x="70" y="9"/>
                  <a:pt x="70" y="11"/>
                </a:cubicBezTo>
                <a:lnTo>
                  <a:pt x="65" y="28"/>
                </a:lnTo>
                <a:lnTo>
                  <a:pt x="25" y="28"/>
                </a:lnTo>
                <a:close/>
                <a:moveTo>
                  <a:pt x="108" y="146"/>
                </a:moveTo>
                <a:lnTo>
                  <a:pt x="108" y="146"/>
                </a:lnTo>
                <a:cubicBezTo>
                  <a:pt x="61" y="146"/>
                  <a:pt x="37" y="89"/>
                  <a:pt x="70" y="55"/>
                </a:cubicBezTo>
                <a:lnTo>
                  <a:pt x="70" y="55"/>
                </a:lnTo>
                <a:cubicBezTo>
                  <a:pt x="104" y="22"/>
                  <a:pt x="160" y="46"/>
                  <a:pt x="160" y="93"/>
                </a:cubicBezTo>
                <a:lnTo>
                  <a:pt x="160" y="93"/>
                </a:lnTo>
                <a:cubicBezTo>
                  <a:pt x="160" y="122"/>
                  <a:pt x="136" y="146"/>
                  <a:pt x="108" y="146"/>
                </a:cubicBezTo>
                <a:close/>
                <a:moveTo>
                  <a:pt x="108" y="48"/>
                </a:moveTo>
                <a:lnTo>
                  <a:pt x="108" y="48"/>
                </a:lnTo>
                <a:cubicBezTo>
                  <a:pt x="68" y="48"/>
                  <a:pt x="48" y="96"/>
                  <a:pt x="76" y="124"/>
                </a:cubicBezTo>
                <a:lnTo>
                  <a:pt x="76" y="124"/>
                </a:lnTo>
                <a:cubicBezTo>
                  <a:pt x="104" y="152"/>
                  <a:pt x="152" y="133"/>
                  <a:pt x="152" y="93"/>
                </a:cubicBezTo>
                <a:lnTo>
                  <a:pt x="152" y="93"/>
                </a:lnTo>
                <a:cubicBezTo>
                  <a:pt x="152" y="68"/>
                  <a:pt x="132" y="48"/>
                  <a:pt x="108" y="48"/>
                </a:cubicBezTo>
                <a:close/>
                <a:moveTo>
                  <a:pt x="185" y="43"/>
                </a:moveTo>
                <a:lnTo>
                  <a:pt x="185" y="43"/>
                </a:lnTo>
                <a:cubicBezTo>
                  <a:pt x="178" y="43"/>
                  <a:pt x="175" y="52"/>
                  <a:pt x="180" y="56"/>
                </a:cubicBezTo>
                <a:lnTo>
                  <a:pt x="180" y="56"/>
                </a:lnTo>
                <a:cubicBezTo>
                  <a:pt x="184" y="61"/>
                  <a:pt x="193" y="58"/>
                  <a:pt x="193" y="51"/>
                </a:cubicBezTo>
                <a:lnTo>
                  <a:pt x="193" y="51"/>
                </a:lnTo>
                <a:cubicBezTo>
                  <a:pt x="193" y="46"/>
                  <a:pt x="189" y="43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57">
            <a:extLst>
              <a:ext uri="{FF2B5EF4-FFF2-40B4-BE49-F238E27FC236}">
                <a16:creationId xmlns:a16="http://schemas.microsoft.com/office/drawing/2014/main" id="{ABCBBBAF-4412-46F0-A80D-8904C74C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95" y="966528"/>
            <a:ext cx="2044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Mode Changes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4CC2B4D3-E7B6-4E34-9A72-F59967BC1273}"/>
              </a:ext>
            </a:extLst>
          </p:cNvPr>
          <p:cNvSpPr txBox="1"/>
          <p:nvPr/>
        </p:nvSpPr>
        <p:spPr>
          <a:xfrm>
            <a:off x="7727751" y="1335860"/>
            <a:ext cx="3392488" cy="2275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The machine’s mode changes depending on the user’s heart rate, motion and surrounding temperatures accordingly. </a:t>
            </a: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The user can also change the machine to any mode they want. </a:t>
            </a: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Slope, speed, visual environment, audio and route change in different modes.</a:t>
            </a:r>
          </a:p>
        </p:txBody>
      </p:sp>
      <p:sp>
        <p:nvSpPr>
          <p:cNvPr id="17" name="矩形 57">
            <a:extLst>
              <a:ext uri="{FF2B5EF4-FFF2-40B4-BE49-F238E27FC236}">
                <a16:creationId xmlns:a16="http://schemas.microsoft.com/office/drawing/2014/main" id="{EDABDD04-9242-4011-8BB6-4B47AA05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95" y="3633384"/>
            <a:ext cx="291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Popular Modes listed: 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A3278C11-754B-494E-B721-BD1D8AC92F68}"/>
              </a:ext>
            </a:extLst>
          </p:cNvPr>
          <p:cNvSpPr txBox="1"/>
          <p:nvPr/>
        </p:nvSpPr>
        <p:spPr>
          <a:xfrm>
            <a:off x="7743344" y="4002716"/>
            <a:ext cx="3392488" cy="25526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Iceberg</a:t>
            </a: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Forest</a:t>
            </a: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Rainforest</a:t>
            </a: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Park</a:t>
            </a: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Beach</a:t>
            </a: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Times square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...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Design your own sports space!</a:t>
            </a: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endParaRPr lang="en-US" altLang="en-US" sz="1200" noProof="1">
              <a:solidFill>
                <a:schemeClr val="bg1"/>
              </a:solidFill>
              <a:latin typeface="微软雅黑" charset="-122"/>
              <a:ea typeface="微软雅黑" charset="-122"/>
              <a:cs typeface="+mn-ea"/>
              <a:sym typeface="Arial" charset="0"/>
            </a:endParaRPr>
          </a:p>
        </p:txBody>
      </p:sp>
      <p:pic>
        <p:nvPicPr>
          <p:cNvPr id="22" name="Google Shape;93;p18">
            <a:extLst>
              <a:ext uri="{FF2B5EF4-FFF2-40B4-BE49-F238E27FC236}">
                <a16:creationId xmlns:a16="http://schemas.microsoft.com/office/drawing/2014/main" id="{745574B6-7A72-9748-91DE-3C4F586EEC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0826" b="22506"/>
          <a:stretch/>
        </p:blipFill>
        <p:spPr>
          <a:xfrm>
            <a:off x="1528915" y="2098406"/>
            <a:ext cx="1988461" cy="201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94;p18">
            <a:extLst>
              <a:ext uri="{FF2B5EF4-FFF2-40B4-BE49-F238E27FC236}">
                <a16:creationId xmlns:a16="http://schemas.microsoft.com/office/drawing/2014/main" id="{7B421038-6B5C-3A4A-AF94-217788B37F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9743" t="13658" r="18553" b="25503"/>
          <a:stretch/>
        </p:blipFill>
        <p:spPr>
          <a:xfrm>
            <a:off x="3525716" y="2098405"/>
            <a:ext cx="2232045" cy="201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92;p18">
            <a:extLst>
              <a:ext uri="{FF2B5EF4-FFF2-40B4-BE49-F238E27FC236}">
                <a16:creationId xmlns:a16="http://schemas.microsoft.com/office/drawing/2014/main" id="{07C84532-2139-0442-96FB-D22ADA35277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0355" b="10355"/>
          <a:stretch/>
        </p:blipFill>
        <p:spPr>
          <a:xfrm>
            <a:off x="1509616" y="3856294"/>
            <a:ext cx="2007759" cy="19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沙滩上的棕榈树&#10;&#10;描述已自动生成">
            <a:extLst>
              <a:ext uri="{FF2B5EF4-FFF2-40B4-BE49-F238E27FC236}">
                <a16:creationId xmlns:a16="http://schemas.microsoft.com/office/drawing/2014/main" id="{ABEE7686-4636-0E45-A88C-66C3ADDA5F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34" t="733" r="22734" b="-733"/>
          <a:stretch/>
        </p:blipFill>
        <p:spPr>
          <a:xfrm>
            <a:off x="2893519" y="3856293"/>
            <a:ext cx="2864241" cy="19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51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4331E3-4ABE-4A09-8351-20B0F572F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9"/>
          <a:stretch/>
        </p:blipFill>
        <p:spPr>
          <a:xfrm>
            <a:off x="0" y="-23945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98D379-2DE6-4302-9358-4CC22C0A1F5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C9AA6-1CA7-4127-B663-C6AAD84A6B89}"/>
              </a:ext>
            </a:extLst>
          </p:cNvPr>
          <p:cNvSpPr/>
          <p:nvPr/>
        </p:nvSpPr>
        <p:spPr>
          <a:xfrm>
            <a:off x="5034653" y="391738"/>
            <a:ext cx="2122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Feasibility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57">
            <a:extLst>
              <a:ext uri="{FF2B5EF4-FFF2-40B4-BE49-F238E27FC236}">
                <a16:creationId xmlns:a16="http://schemas.microsoft.com/office/drawing/2014/main" id="{D21B2585-C227-479E-9D6B-2A83AB37F278}"/>
              </a:ext>
            </a:extLst>
          </p:cNvPr>
          <p:cNvSpPr/>
          <p:nvPr/>
        </p:nvSpPr>
        <p:spPr bwMode="auto">
          <a:xfrm>
            <a:off x="1056748" y="3657613"/>
            <a:ext cx="442244" cy="442244"/>
          </a:xfrm>
          <a:prstGeom prst="ellipse">
            <a:avLst/>
          </a:prstGeom>
          <a:solidFill>
            <a:srgbClr val="565B80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11" name="Group 58">
            <a:extLst>
              <a:ext uri="{FF2B5EF4-FFF2-40B4-BE49-F238E27FC236}">
                <a16:creationId xmlns:a16="http://schemas.microsoft.com/office/drawing/2014/main" id="{71736C2E-4A62-4D98-BAFA-342481F87086}"/>
              </a:ext>
            </a:extLst>
          </p:cNvPr>
          <p:cNvGrpSpPr/>
          <p:nvPr/>
        </p:nvGrpSpPr>
        <p:grpSpPr>
          <a:xfrm>
            <a:off x="1144500" y="3718905"/>
            <a:ext cx="266741" cy="319630"/>
            <a:chOff x="3735388" y="3473450"/>
            <a:chExt cx="184150" cy="220663"/>
          </a:xfrm>
          <a:solidFill>
            <a:schemeClr val="bg1"/>
          </a:solidFill>
        </p:grpSpPr>
        <p:sp>
          <p:nvSpPr>
            <p:cNvPr id="12" name="Freeform: Shape 59">
              <a:extLst>
                <a:ext uri="{FF2B5EF4-FFF2-40B4-BE49-F238E27FC236}">
                  <a16:creationId xmlns:a16="http://schemas.microsoft.com/office/drawing/2014/main" id="{4FF9405E-852D-42FA-AE3F-5F5A454E9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488" y="3473450"/>
              <a:ext cx="104775" cy="104775"/>
            </a:xfrm>
            <a:custGeom>
              <a:avLst/>
              <a:gdLst/>
              <a:ahLst/>
              <a:cxnLst>
                <a:cxn ang="0">
                  <a:pos x="21" y="41"/>
                </a:cxn>
                <a:cxn ang="0">
                  <a:pos x="41" y="21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21" y="41"/>
                </a:cxn>
                <a:cxn ang="0">
                  <a:pos x="21" y="6"/>
                </a:cxn>
                <a:cxn ang="0">
                  <a:pos x="36" y="21"/>
                </a:cxn>
                <a:cxn ang="0">
                  <a:pos x="21" y="36"/>
                </a:cxn>
                <a:cxn ang="0">
                  <a:pos x="6" y="21"/>
                </a:cxn>
                <a:cxn ang="0">
                  <a:pos x="21" y="6"/>
                </a:cxn>
              </a:cxnLst>
              <a:rect l="0" t="0" r="r" b="b"/>
              <a:pathLst>
                <a:path w="41" h="41">
                  <a:moveTo>
                    <a:pt x="21" y="41"/>
                  </a:moveTo>
                  <a:cubicBezTo>
                    <a:pt x="32" y="41"/>
                    <a:pt x="41" y="32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lose/>
                  <a:moveTo>
                    <a:pt x="21" y="6"/>
                  </a:moveTo>
                  <a:cubicBezTo>
                    <a:pt x="29" y="6"/>
                    <a:pt x="36" y="12"/>
                    <a:pt x="36" y="21"/>
                  </a:cubicBezTo>
                  <a:cubicBezTo>
                    <a:pt x="36" y="29"/>
                    <a:pt x="29" y="36"/>
                    <a:pt x="21" y="36"/>
                  </a:cubicBezTo>
                  <a:cubicBezTo>
                    <a:pt x="12" y="36"/>
                    <a:pt x="6" y="29"/>
                    <a:pt x="6" y="21"/>
                  </a:cubicBezTo>
                  <a:cubicBezTo>
                    <a:pt x="6" y="12"/>
                    <a:pt x="12" y="6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3" name="Freeform: Shape 60">
              <a:extLst>
                <a:ext uri="{FF2B5EF4-FFF2-40B4-BE49-F238E27FC236}">
                  <a16:creationId xmlns:a16="http://schemas.microsoft.com/office/drawing/2014/main" id="{CE963651-75A4-4F06-AA26-FE6A7E6DE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3586163"/>
              <a:ext cx="184150" cy="107950"/>
            </a:xfrm>
            <a:custGeom>
              <a:avLst/>
              <a:gdLst/>
              <a:ahLst/>
              <a:cxnLst>
                <a:cxn ang="0">
                  <a:pos x="71" y="19"/>
                </a:cxn>
                <a:cxn ang="0">
                  <a:pos x="48" y="0"/>
                </a:cxn>
                <a:cxn ang="0">
                  <a:pos x="45" y="1"/>
                </a:cxn>
                <a:cxn ang="0">
                  <a:pos x="36" y="1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36" y="42"/>
                </a:cxn>
                <a:cxn ang="0">
                  <a:pos x="71" y="21"/>
                </a:cxn>
                <a:cxn ang="0">
                  <a:pos x="71" y="19"/>
                </a:cxn>
                <a:cxn ang="0">
                  <a:pos x="49" y="6"/>
                </a:cxn>
                <a:cxn ang="0">
                  <a:pos x="53" y="8"/>
                </a:cxn>
                <a:cxn ang="0">
                  <a:pos x="44" y="20"/>
                </a:cxn>
                <a:cxn ang="0">
                  <a:pos x="42" y="18"/>
                </a:cxn>
                <a:cxn ang="0">
                  <a:pos x="39" y="16"/>
                </a:cxn>
                <a:cxn ang="0">
                  <a:pos x="49" y="6"/>
                </a:cxn>
                <a:cxn ang="0">
                  <a:pos x="32" y="16"/>
                </a:cxn>
                <a:cxn ang="0">
                  <a:pos x="29" y="18"/>
                </a:cxn>
                <a:cxn ang="0">
                  <a:pos x="28" y="20"/>
                </a:cxn>
                <a:cxn ang="0">
                  <a:pos x="19" y="8"/>
                </a:cxn>
                <a:cxn ang="0">
                  <a:pos x="23" y="6"/>
                </a:cxn>
                <a:cxn ang="0">
                  <a:pos x="32" y="16"/>
                </a:cxn>
                <a:cxn ang="0">
                  <a:pos x="38" y="36"/>
                </a:cxn>
                <a:cxn ang="0">
                  <a:pos x="38" y="24"/>
                </a:cxn>
                <a:cxn ang="0">
                  <a:pos x="36" y="23"/>
                </a:cxn>
                <a:cxn ang="0">
                  <a:pos x="34" y="24"/>
                </a:cxn>
                <a:cxn ang="0">
                  <a:pos x="34" y="36"/>
                </a:cxn>
                <a:cxn ang="0">
                  <a:pos x="6" y="20"/>
                </a:cxn>
                <a:cxn ang="0">
                  <a:pos x="16" y="10"/>
                </a:cxn>
                <a:cxn ang="0">
                  <a:pos x="27" y="23"/>
                </a:cxn>
                <a:cxn ang="0">
                  <a:pos x="29" y="23"/>
                </a:cxn>
                <a:cxn ang="0">
                  <a:pos x="32" y="21"/>
                </a:cxn>
                <a:cxn ang="0">
                  <a:pos x="36" y="18"/>
                </a:cxn>
                <a:cxn ang="0">
                  <a:pos x="40" y="21"/>
                </a:cxn>
                <a:cxn ang="0">
                  <a:pos x="43" y="23"/>
                </a:cxn>
                <a:cxn ang="0">
                  <a:pos x="44" y="24"/>
                </a:cxn>
                <a:cxn ang="0">
                  <a:pos x="45" y="23"/>
                </a:cxn>
                <a:cxn ang="0">
                  <a:pos x="56" y="10"/>
                </a:cxn>
                <a:cxn ang="0">
                  <a:pos x="66" y="20"/>
                </a:cxn>
                <a:cxn ang="0">
                  <a:pos x="38" y="36"/>
                </a:cxn>
              </a:cxnLst>
              <a:rect l="0" t="0" r="r" b="b"/>
              <a:pathLst>
                <a:path w="72" h="42">
                  <a:moveTo>
                    <a:pt x="71" y="19"/>
                  </a:moveTo>
                  <a:cubicBezTo>
                    <a:pt x="66" y="10"/>
                    <a:pt x="58" y="3"/>
                    <a:pt x="48" y="0"/>
                  </a:cubicBezTo>
                  <a:cubicBezTo>
                    <a:pt x="47" y="0"/>
                    <a:pt x="46" y="0"/>
                    <a:pt x="45" y="1"/>
                  </a:cubicBezTo>
                  <a:cubicBezTo>
                    <a:pt x="43" y="6"/>
                    <a:pt x="40" y="9"/>
                    <a:pt x="36" y="12"/>
                  </a:cubicBezTo>
                  <a:cubicBezTo>
                    <a:pt x="32" y="9"/>
                    <a:pt x="29" y="6"/>
                    <a:pt x="27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4" y="3"/>
                    <a:pt x="6" y="10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8" y="34"/>
                    <a:pt x="21" y="42"/>
                    <a:pt x="36" y="42"/>
                  </a:cubicBezTo>
                  <a:cubicBezTo>
                    <a:pt x="50" y="42"/>
                    <a:pt x="64" y="34"/>
                    <a:pt x="71" y="21"/>
                  </a:cubicBezTo>
                  <a:cubicBezTo>
                    <a:pt x="72" y="20"/>
                    <a:pt x="72" y="19"/>
                    <a:pt x="71" y="19"/>
                  </a:cubicBezTo>
                  <a:close/>
                  <a:moveTo>
                    <a:pt x="49" y="6"/>
                  </a:moveTo>
                  <a:cubicBezTo>
                    <a:pt x="50" y="6"/>
                    <a:pt x="52" y="7"/>
                    <a:pt x="53" y="8"/>
                  </a:cubicBezTo>
                  <a:cubicBezTo>
                    <a:pt x="51" y="12"/>
                    <a:pt x="48" y="16"/>
                    <a:pt x="44" y="20"/>
                  </a:cubicBezTo>
                  <a:cubicBezTo>
                    <a:pt x="43" y="19"/>
                    <a:pt x="43" y="19"/>
                    <a:pt x="42" y="18"/>
                  </a:cubicBezTo>
                  <a:cubicBezTo>
                    <a:pt x="41" y="18"/>
                    <a:pt x="40" y="17"/>
                    <a:pt x="39" y="16"/>
                  </a:cubicBezTo>
                  <a:cubicBezTo>
                    <a:pt x="43" y="13"/>
                    <a:pt x="46" y="10"/>
                    <a:pt x="49" y="6"/>
                  </a:cubicBezTo>
                  <a:close/>
                  <a:moveTo>
                    <a:pt x="32" y="16"/>
                  </a:moveTo>
                  <a:cubicBezTo>
                    <a:pt x="31" y="17"/>
                    <a:pt x="30" y="18"/>
                    <a:pt x="29" y="18"/>
                  </a:cubicBezTo>
                  <a:cubicBezTo>
                    <a:pt x="29" y="19"/>
                    <a:pt x="28" y="19"/>
                    <a:pt x="28" y="20"/>
                  </a:cubicBezTo>
                  <a:cubicBezTo>
                    <a:pt x="24" y="16"/>
                    <a:pt x="21" y="12"/>
                    <a:pt x="19" y="8"/>
                  </a:cubicBezTo>
                  <a:cubicBezTo>
                    <a:pt x="20" y="7"/>
                    <a:pt x="22" y="6"/>
                    <a:pt x="23" y="6"/>
                  </a:cubicBezTo>
                  <a:cubicBezTo>
                    <a:pt x="25" y="10"/>
                    <a:pt x="29" y="13"/>
                    <a:pt x="32" y="16"/>
                  </a:cubicBezTo>
                  <a:close/>
                  <a:moveTo>
                    <a:pt x="38" y="36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7" y="23"/>
                    <a:pt x="36" y="23"/>
                  </a:cubicBezTo>
                  <a:cubicBezTo>
                    <a:pt x="35" y="23"/>
                    <a:pt x="34" y="23"/>
                    <a:pt x="34" y="2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23" y="36"/>
                    <a:pt x="12" y="30"/>
                    <a:pt x="6" y="20"/>
                  </a:cubicBezTo>
                  <a:cubicBezTo>
                    <a:pt x="8" y="16"/>
                    <a:pt x="12" y="12"/>
                    <a:pt x="16" y="10"/>
                  </a:cubicBezTo>
                  <a:cubicBezTo>
                    <a:pt x="18" y="14"/>
                    <a:pt x="22" y="19"/>
                    <a:pt x="27" y="23"/>
                  </a:cubicBezTo>
                  <a:cubicBezTo>
                    <a:pt x="27" y="24"/>
                    <a:pt x="28" y="24"/>
                    <a:pt x="29" y="23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20"/>
                    <a:pt x="34" y="19"/>
                    <a:pt x="36" y="18"/>
                  </a:cubicBezTo>
                  <a:cubicBezTo>
                    <a:pt x="37" y="19"/>
                    <a:pt x="39" y="20"/>
                    <a:pt x="40" y="21"/>
                  </a:cubicBezTo>
                  <a:cubicBezTo>
                    <a:pt x="41" y="22"/>
                    <a:pt x="42" y="23"/>
                    <a:pt x="43" y="23"/>
                  </a:cubicBezTo>
                  <a:cubicBezTo>
                    <a:pt x="43" y="24"/>
                    <a:pt x="43" y="24"/>
                    <a:pt x="44" y="24"/>
                  </a:cubicBezTo>
                  <a:cubicBezTo>
                    <a:pt x="44" y="24"/>
                    <a:pt x="45" y="24"/>
                    <a:pt x="45" y="23"/>
                  </a:cubicBezTo>
                  <a:cubicBezTo>
                    <a:pt x="50" y="19"/>
                    <a:pt x="53" y="14"/>
                    <a:pt x="56" y="10"/>
                  </a:cubicBezTo>
                  <a:cubicBezTo>
                    <a:pt x="60" y="12"/>
                    <a:pt x="63" y="16"/>
                    <a:pt x="66" y="20"/>
                  </a:cubicBezTo>
                  <a:cubicBezTo>
                    <a:pt x="60" y="30"/>
                    <a:pt x="49" y="36"/>
                    <a:pt x="38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4" name="Rectangle: Rounded Corners 155">
            <a:extLst>
              <a:ext uri="{FF2B5EF4-FFF2-40B4-BE49-F238E27FC236}">
                <a16:creationId xmlns:a16="http://schemas.microsoft.com/office/drawing/2014/main" id="{F54E888F-8544-47E9-BCB3-FE56048C7299}"/>
              </a:ext>
            </a:extLst>
          </p:cNvPr>
          <p:cNvSpPr/>
          <p:nvPr/>
        </p:nvSpPr>
        <p:spPr bwMode="auto">
          <a:xfrm rot="16200000">
            <a:off x="751092" y="2317617"/>
            <a:ext cx="1043218" cy="1942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Rectangle: Rounded Corners 156">
            <a:extLst>
              <a:ext uri="{FF2B5EF4-FFF2-40B4-BE49-F238E27FC236}">
                <a16:creationId xmlns:a16="http://schemas.microsoft.com/office/drawing/2014/main" id="{369C843D-810A-42AF-ACD2-16A63E31C3AC}"/>
              </a:ext>
            </a:extLst>
          </p:cNvPr>
          <p:cNvSpPr/>
          <p:nvPr/>
        </p:nvSpPr>
        <p:spPr bwMode="auto">
          <a:xfrm rot="16200000">
            <a:off x="1144155" y="2710680"/>
            <a:ext cx="257092" cy="194278"/>
          </a:xfrm>
          <a:prstGeom prst="roundRect">
            <a:avLst>
              <a:gd name="adj" fmla="val 50000"/>
            </a:avLst>
          </a:prstGeom>
          <a:solidFill>
            <a:srgbClr val="565B80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7" name="Oval 62">
            <a:extLst>
              <a:ext uri="{FF2B5EF4-FFF2-40B4-BE49-F238E27FC236}">
                <a16:creationId xmlns:a16="http://schemas.microsoft.com/office/drawing/2014/main" id="{8D0D44EF-7437-4EFE-8E66-556127A8623C}"/>
              </a:ext>
            </a:extLst>
          </p:cNvPr>
          <p:cNvSpPr/>
          <p:nvPr/>
        </p:nvSpPr>
        <p:spPr bwMode="auto">
          <a:xfrm>
            <a:off x="3121919" y="3657613"/>
            <a:ext cx="442244" cy="442244"/>
          </a:xfrm>
          <a:prstGeom prst="ellipse">
            <a:avLst/>
          </a:prstGeom>
          <a:solidFill>
            <a:srgbClr val="5B8293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18" name="Group 63">
            <a:extLst>
              <a:ext uri="{FF2B5EF4-FFF2-40B4-BE49-F238E27FC236}">
                <a16:creationId xmlns:a16="http://schemas.microsoft.com/office/drawing/2014/main" id="{41C96771-A1B5-4C68-9B98-0EA36D505241}"/>
              </a:ext>
            </a:extLst>
          </p:cNvPr>
          <p:cNvGrpSpPr/>
          <p:nvPr/>
        </p:nvGrpSpPr>
        <p:grpSpPr>
          <a:xfrm>
            <a:off x="3237263" y="3774564"/>
            <a:ext cx="211789" cy="208341"/>
            <a:chOff x="4797425" y="4017963"/>
            <a:chExt cx="195263" cy="192088"/>
          </a:xfrm>
          <a:solidFill>
            <a:schemeClr val="bg1"/>
          </a:solidFill>
        </p:grpSpPr>
        <p:sp>
          <p:nvSpPr>
            <p:cNvPr id="19" name="Freeform: Shape 64">
              <a:extLst>
                <a:ext uri="{FF2B5EF4-FFF2-40B4-BE49-F238E27FC236}">
                  <a16:creationId xmlns:a16="http://schemas.microsoft.com/office/drawing/2014/main" id="{9F9EC5ED-E936-4919-A274-84865BA45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17963"/>
              <a:ext cx="7938" cy="95250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3" y="35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5"/>
                </a:cxn>
                <a:cxn ang="0">
                  <a:pos x="1" y="37"/>
                </a:cxn>
              </a:cxnLst>
              <a:rect l="0" t="0" r="r" b="b"/>
              <a:pathLst>
                <a:path w="3" h="37">
                  <a:moveTo>
                    <a:pt x="1" y="37"/>
                  </a:moveTo>
                  <a:cubicBezTo>
                    <a:pt x="2" y="37"/>
                    <a:pt x="3" y="36"/>
                    <a:pt x="3" y="35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1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Freeform: Shape 65">
              <a:extLst>
                <a:ext uri="{FF2B5EF4-FFF2-40B4-BE49-F238E27FC236}">
                  <a16:creationId xmlns:a16="http://schemas.microsoft.com/office/drawing/2014/main" id="{45745241-FE25-4975-8996-9C0B6B9F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5" y="4017963"/>
              <a:ext cx="11113" cy="58738"/>
            </a:xfrm>
            <a:custGeom>
              <a:avLst/>
              <a:gdLst/>
              <a:ahLst/>
              <a:cxnLst>
                <a:cxn ang="0">
                  <a:pos x="2" y="23"/>
                </a:cxn>
                <a:cxn ang="0">
                  <a:pos x="4" y="21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1"/>
                </a:cxn>
                <a:cxn ang="0">
                  <a:pos x="2" y="23"/>
                </a:cxn>
              </a:cxnLst>
              <a:rect l="0" t="0" r="r" b="b"/>
              <a:pathLst>
                <a:path w="4" h="23">
                  <a:moveTo>
                    <a:pt x="2" y="23"/>
                  </a:moveTo>
                  <a:cubicBezTo>
                    <a:pt x="3" y="23"/>
                    <a:pt x="4" y="22"/>
                    <a:pt x="4" y="2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2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Freeform: Shape 66">
              <a:extLst>
                <a:ext uri="{FF2B5EF4-FFF2-40B4-BE49-F238E27FC236}">
                  <a16:creationId xmlns:a16="http://schemas.microsoft.com/office/drawing/2014/main" id="{F17C3952-A702-4530-BD5F-5193791B4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4017963"/>
              <a:ext cx="7938" cy="76200"/>
            </a:xfrm>
            <a:custGeom>
              <a:avLst/>
              <a:gdLst/>
              <a:ahLst/>
              <a:cxnLst>
                <a:cxn ang="0">
                  <a:pos x="2" y="30"/>
                </a:cxn>
                <a:cxn ang="0">
                  <a:pos x="3" y="28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8"/>
                </a:cxn>
                <a:cxn ang="0">
                  <a:pos x="2" y="30"/>
                </a:cxn>
              </a:cxnLst>
              <a:rect l="0" t="0" r="r" b="b"/>
              <a:pathLst>
                <a:path w="3" h="30">
                  <a:moveTo>
                    <a:pt x="2" y="30"/>
                  </a:moveTo>
                  <a:cubicBezTo>
                    <a:pt x="3" y="30"/>
                    <a:pt x="3" y="29"/>
                    <a:pt x="3" y="2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2" name="Freeform: Shape 67">
              <a:extLst>
                <a:ext uri="{FF2B5EF4-FFF2-40B4-BE49-F238E27FC236}">
                  <a16:creationId xmlns:a16="http://schemas.microsoft.com/office/drawing/2014/main" id="{1245831D-34B7-4402-9BBC-A801E7938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838" y="4017963"/>
              <a:ext cx="7938" cy="38100"/>
            </a:xfrm>
            <a:custGeom>
              <a:avLst/>
              <a:gdLst/>
              <a:ahLst/>
              <a:cxnLst>
                <a:cxn ang="0">
                  <a:pos x="2" y="15"/>
                </a:cxn>
                <a:cxn ang="0">
                  <a:pos x="3" y="14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4"/>
                </a:cxn>
                <a:cxn ang="0">
                  <a:pos x="2" y="15"/>
                </a:cxn>
              </a:cxnLst>
              <a:rect l="0" t="0" r="r" b="b"/>
              <a:pathLst>
                <a:path w="3" h="15">
                  <a:moveTo>
                    <a:pt x="2" y="15"/>
                  </a:moveTo>
                  <a:cubicBezTo>
                    <a:pt x="2" y="15"/>
                    <a:pt x="3" y="15"/>
                    <a:pt x="3" y="1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2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3" name="Freeform: Shape 68">
              <a:extLst>
                <a:ext uri="{FF2B5EF4-FFF2-40B4-BE49-F238E27FC236}">
                  <a16:creationId xmlns:a16="http://schemas.microsoft.com/office/drawing/2014/main" id="{7C0E3E9E-A4C1-4954-8CD8-89A458424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7425" y="4017963"/>
              <a:ext cx="195263" cy="192088"/>
            </a:xfrm>
            <a:custGeom>
              <a:avLst/>
              <a:gdLst/>
              <a:ahLst/>
              <a:cxnLst>
                <a:cxn ang="0">
                  <a:pos x="73" y="23"/>
                </a:cxn>
                <a:cxn ang="0">
                  <a:pos x="64" y="70"/>
                </a:cxn>
                <a:cxn ang="0">
                  <a:pos x="62" y="32"/>
                </a:cxn>
                <a:cxn ang="0">
                  <a:pos x="61" y="70"/>
                </a:cxn>
                <a:cxn ang="0">
                  <a:pos x="52" y="51"/>
                </a:cxn>
                <a:cxn ang="0">
                  <a:pos x="49" y="51"/>
                </a:cxn>
                <a:cxn ang="0">
                  <a:pos x="40" y="70"/>
                </a:cxn>
                <a:cxn ang="0">
                  <a:pos x="39" y="57"/>
                </a:cxn>
                <a:cxn ang="0">
                  <a:pos x="37" y="70"/>
                </a:cxn>
                <a:cxn ang="0">
                  <a:pos x="29" y="56"/>
                </a:cxn>
                <a:cxn ang="0">
                  <a:pos x="25" y="56"/>
                </a:cxn>
                <a:cxn ang="0">
                  <a:pos x="17" y="70"/>
                </a:cxn>
                <a:cxn ang="0">
                  <a:pos x="15" y="67"/>
                </a:cxn>
                <a:cxn ang="0">
                  <a:pos x="14" y="70"/>
                </a:cxn>
                <a:cxn ang="0">
                  <a:pos x="28" y="39"/>
                </a:cxn>
                <a:cxn ang="0">
                  <a:pos x="43" y="46"/>
                </a:cxn>
                <a:cxn ang="0">
                  <a:pos x="71" y="14"/>
                </a:cxn>
                <a:cxn ang="0">
                  <a:pos x="74" y="16"/>
                </a:cxn>
                <a:cxn ang="0">
                  <a:pos x="73" y="2"/>
                </a:cxn>
                <a:cxn ang="0">
                  <a:pos x="71" y="0"/>
                </a:cxn>
                <a:cxn ang="0">
                  <a:pos x="58" y="5"/>
                </a:cxn>
                <a:cxn ang="0">
                  <a:pos x="66" y="6"/>
                </a:cxn>
                <a:cxn ang="0">
                  <a:pos x="28" y="34"/>
                </a:cxn>
                <a:cxn ang="0">
                  <a:pos x="5" y="65"/>
                </a:cxn>
                <a:cxn ang="0">
                  <a:pos x="2" y="0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4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1" y="75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73" y="75"/>
                </a:cxn>
                <a:cxn ang="0">
                  <a:pos x="76" y="72"/>
                </a:cxn>
                <a:cxn ang="0">
                  <a:pos x="74" y="22"/>
                </a:cxn>
              </a:cxnLst>
              <a:rect l="0" t="0" r="r" b="b"/>
              <a:pathLst>
                <a:path w="76" h="75">
                  <a:moveTo>
                    <a:pt x="74" y="22"/>
                  </a:moveTo>
                  <a:cubicBezTo>
                    <a:pt x="73" y="22"/>
                    <a:pt x="73" y="22"/>
                    <a:pt x="73" y="23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3" y="32"/>
                    <a:pt x="62" y="32"/>
                  </a:cubicBezTo>
                  <a:cubicBezTo>
                    <a:pt x="62" y="32"/>
                    <a:pt x="61" y="33"/>
                    <a:pt x="61" y="34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0"/>
                    <a:pt x="51" y="49"/>
                    <a:pt x="51" y="49"/>
                  </a:cubicBezTo>
                  <a:cubicBezTo>
                    <a:pt x="50" y="49"/>
                    <a:pt x="49" y="50"/>
                    <a:pt x="49" y="51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39" y="57"/>
                  </a:cubicBezTo>
                  <a:cubicBezTo>
                    <a:pt x="38" y="57"/>
                    <a:pt x="37" y="57"/>
                    <a:pt x="37" y="58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8" y="54"/>
                    <a:pt x="27" y="54"/>
                  </a:cubicBezTo>
                  <a:cubicBezTo>
                    <a:pt x="26" y="54"/>
                    <a:pt x="25" y="55"/>
                    <a:pt x="25" y="56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6" y="67"/>
                    <a:pt x="15" y="67"/>
                  </a:cubicBezTo>
                  <a:cubicBezTo>
                    <a:pt x="14" y="67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1" y="47"/>
                    <a:pt x="43" y="47"/>
                    <a:pt x="43" y="46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2" y="16"/>
                    <a:pt x="73" y="16"/>
                  </a:cubicBezTo>
                  <a:cubicBezTo>
                    <a:pt x="73" y="16"/>
                    <a:pt x="73" y="16"/>
                    <a:pt x="74" y="16"/>
                  </a:cubicBezTo>
                  <a:cubicBezTo>
                    <a:pt x="75" y="15"/>
                    <a:pt x="76" y="14"/>
                    <a:pt x="76" y="13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0"/>
                    <a:pt x="71" y="0"/>
                    <a:pt x="71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2"/>
                    <a:pt x="58" y="4"/>
                    <a:pt x="58" y="5"/>
                  </a:cubicBezTo>
                  <a:cubicBezTo>
                    <a:pt x="58" y="6"/>
                    <a:pt x="59" y="7"/>
                    <a:pt x="61" y="7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3"/>
                    <a:pt x="26" y="34"/>
                    <a:pt x="25" y="3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4" y="75"/>
                    <a:pt x="75" y="74"/>
                    <a:pt x="75" y="74"/>
                  </a:cubicBezTo>
                  <a:cubicBezTo>
                    <a:pt x="76" y="73"/>
                    <a:pt x="76" y="73"/>
                    <a:pt x="76" y="72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2"/>
                    <a:pt x="75" y="22"/>
                    <a:pt x="74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4" name="Rectangle: Rounded Corners 159">
            <a:extLst>
              <a:ext uri="{FF2B5EF4-FFF2-40B4-BE49-F238E27FC236}">
                <a16:creationId xmlns:a16="http://schemas.microsoft.com/office/drawing/2014/main" id="{15DACB3F-7760-4BF2-96E9-BFC4688DDB90}"/>
              </a:ext>
            </a:extLst>
          </p:cNvPr>
          <p:cNvSpPr/>
          <p:nvPr/>
        </p:nvSpPr>
        <p:spPr bwMode="auto">
          <a:xfrm rot="16200000">
            <a:off x="2821114" y="2332155"/>
            <a:ext cx="1043218" cy="1942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5" name="Rectangle: Rounded Corners 160">
            <a:extLst>
              <a:ext uri="{FF2B5EF4-FFF2-40B4-BE49-F238E27FC236}">
                <a16:creationId xmlns:a16="http://schemas.microsoft.com/office/drawing/2014/main" id="{421991BE-C502-42E7-A184-B6977888FFB2}"/>
              </a:ext>
            </a:extLst>
          </p:cNvPr>
          <p:cNvSpPr/>
          <p:nvPr/>
        </p:nvSpPr>
        <p:spPr bwMode="auto">
          <a:xfrm rot="16200000">
            <a:off x="3165085" y="2676126"/>
            <a:ext cx="355277" cy="194278"/>
          </a:xfrm>
          <a:prstGeom prst="roundRect">
            <a:avLst>
              <a:gd name="adj" fmla="val 50000"/>
            </a:avLst>
          </a:prstGeom>
          <a:solidFill>
            <a:srgbClr val="5B8293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7" name="Oval 70">
            <a:extLst>
              <a:ext uri="{FF2B5EF4-FFF2-40B4-BE49-F238E27FC236}">
                <a16:creationId xmlns:a16="http://schemas.microsoft.com/office/drawing/2014/main" id="{0F4877D7-E953-4AA6-BC90-417D0CF63AE0}"/>
              </a:ext>
            </a:extLst>
          </p:cNvPr>
          <p:cNvSpPr/>
          <p:nvPr/>
        </p:nvSpPr>
        <p:spPr bwMode="auto">
          <a:xfrm>
            <a:off x="5326240" y="3657613"/>
            <a:ext cx="442244" cy="442244"/>
          </a:xfrm>
          <a:prstGeom prst="ellipse">
            <a:avLst/>
          </a:prstGeom>
          <a:solidFill>
            <a:srgbClr val="565B80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28" name="Group 71">
            <a:extLst>
              <a:ext uri="{FF2B5EF4-FFF2-40B4-BE49-F238E27FC236}">
                <a16:creationId xmlns:a16="http://schemas.microsoft.com/office/drawing/2014/main" id="{C1D119D3-0AC7-408B-8CEF-70104C01D796}"/>
              </a:ext>
            </a:extLst>
          </p:cNvPr>
          <p:cNvGrpSpPr/>
          <p:nvPr/>
        </p:nvGrpSpPr>
        <p:grpSpPr>
          <a:xfrm>
            <a:off x="5459474" y="3742908"/>
            <a:ext cx="175775" cy="271653"/>
            <a:chOff x="5403850" y="3486150"/>
            <a:chExt cx="139700" cy="215900"/>
          </a:xfrm>
          <a:solidFill>
            <a:schemeClr val="bg1"/>
          </a:solidFill>
        </p:grpSpPr>
        <p:sp>
          <p:nvSpPr>
            <p:cNvPr id="29" name="Freeform: Shape 72">
              <a:extLst>
                <a:ext uri="{FF2B5EF4-FFF2-40B4-BE49-F238E27FC236}">
                  <a16:creationId xmlns:a16="http://schemas.microsoft.com/office/drawing/2014/main" id="{C96C977A-563A-4E0B-B1A6-BEB0A31EE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775" y="3522663"/>
              <a:ext cx="69850" cy="155575"/>
            </a:xfrm>
            <a:custGeom>
              <a:avLst/>
              <a:gdLst/>
              <a:ahLst/>
              <a:cxnLst>
                <a:cxn ang="0">
                  <a:pos x="17" y="44"/>
                </a:cxn>
                <a:cxn ang="0">
                  <a:pos x="16" y="47"/>
                </a:cxn>
                <a:cxn ang="0">
                  <a:pos x="22" y="57"/>
                </a:cxn>
                <a:cxn ang="0">
                  <a:pos x="5" y="57"/>
                </a:cxn>
                <a:cxn ang="0">
                  <a:pos x="15" y="40"/>
                </a:cxn>
                <a:cxn ang="0">
                  <a:pos x="15" y="39"/>
                </a:cxn>
                <a:cxn ang="0">
                  <a:pos x="15" y="39"/>
                </a:cxn>
                <a:cxn ang="0">
                  <a:pos x="15" y="16"/>
                </a:cxn>
                <a:cxn ang="0">
                  <a:pos x="24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8" y="10"/>
                </a:cxn>
                <a:cxn ang="0">
                  <a:pos x="11" y="11"/>
                </a:cxn>
                <a:cxn ang="0">
                  <a:pos x="11" y="9"/>
                </a:cxn>
                <a:cxn ang="0">
                  <a:pos x="8" y="3"/>
                </a:cxn>
                <a:cxn ang="0">
                  <a:pos x="19" y="3"/>
                </a:cxn>
                <a:cxn ang="0">
                  <a:pos x="12" y="15"/>
                </a:cxn>
                <a:cxn ang="0">
                  <a:pos x="12" y="15"/>
                </a:cxn>
                <a:cxn ang="0">
                  <a:pos x="12" y="15"/>
                </a:cxn>
                <a:cxn ang="0">
                  <a:pos x="12" y="15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1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25" y="61"/>
                </a:cxn>
                <a:cxn ang="0">
                  <a:pos x="27" y="60"/>
                </a:cxn>
                <a:cxn ang="0">
                  <a:pos x="27" y="58"/>
                </a:cxn>
                <a:cxn ang="0">
                  <a:pos x="19" y="45"/>
                </a:cxn>
                <a:cxn ang="0">
                  <a:pos x="17" y="44"/>
                </a:cxn>
              </a:cxnLst>
              <a:rect l="0" t="0" r="r" b="b"/>
              <a:pathLst>
                <a:path w="27" h="61">
                  <a:moveTo>
                    <a:pt x="17" y="44"/>
                  </a:moveTo>
                  <a:cubicBezTo>
                    <a:pt x="16" y="45"/>
                    <a:pt x="16" y="46"/>
                    <a:pt x="16" y="4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5" y="40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1"/>
                    <a:pt x="24" y="1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2"/>
                    <a:pt x="11" y="11"/>
                  </a:cubicBezTo>
                  <a:cubicBezTo>
                    <a:pt x="12" y="11"/>
                    <a:pt x="12" y="9"/>
                    <a:pt x="11" y="9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9"/>
                    <a:pt x="0" y="60"/>
                    <a:pt x="1" y="60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1"/>
                    <a:pt x="26" y="61"/>
                    <a:pt x="27" y="60"/>
                  </a:cubicBezTo>
                  <a:cubicBezTo>
                    <a:pt x="27" y="60"/>
                    <a:pt x="27" y="59"/>
                    <a:pt x="27" y="5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8" y="44"/>
                    <a:pt x="17" y="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Freeform: Shape 73">
              <a:extLst>
                <a:ext uri="{FF2B5EF4-FFF2-40B4-BE49-F238E27FC236}">
                  <a16:creationId xmlns:a16="http://schemas.microsoft.com/office/drawing/2014/main" id="{707165F8-29FF-4C5B-A06E-D54DA403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850" y="3486150"/>
              <a:ext cx="139700" cy="215900"/>
            </a:xfrm>
            <a:custGeom>
              <a:avLst/>
              <a:gdLst/>
              <a:ahLst/>
              <a:cxnLst>
                <a:cxn ang="0">
                  <a:pos x="43" y="58"/>
                </a:cxn>
                <a:cxn ang="0">
                  <a:pos x="38" y="49"/>
                </a:cxn>
                <a:cxn ang="0">
                  <a:pos x="38" y="35"/>
                </a:cxn>
                <a:cxn ang="0">
                  <a:pos x="43" y="26"/>
                </a:cxn>
                <a:cxn ang="0">
                  <a:pos x="54" y="8"/>
                </a:cxn>
                <a:cxn ang="0">
                  <a:pos x="55" y="5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28" y="0"/>
                </a:cxn>
                <a:cxn ang="0">
                  <a:pos x="6" y="0"/>
                </a:cxn>
                <a:cxn ang="0">
                  <a:pos x="1" y="2"/>
                </a:cxn>
                <a:cxn ang="0">
                  <a:pos x="1" y="8"/>
                </a:cxn>
                <a:cxn ang="0">
                  <a:pos x="12" y="26"/>
                </a:cxn>
                <a:cxn ang="0">
                  <a:pos x="17" y="35"/>
                </a:cxn>
                <a:cxn ang="0">
                  <a:pos x="17" y="49"/>
                </a:cxn>
                <a:cxn ang="0">
                  <a:pos x="12" y="58"/>
                </a:cxn>
                <a:cxn ang="0">
                  <a:pos x="1" y="76"/>
                </a:cxn>
                <a:cxn ang="0">
                  <a:pos x="1" y="82"/>
                </a:cxn>
                <a:cxn ang="0">
                  <a:pos x="6" y="84"/>
                </a:cxn>
                <a:cxn ang="0">
                  <a:pos x="16" y="84"/>
                </a:cxn>
                <a:cxn ang="0">
                  <a:pos x="28" y="84"/>
                </a:cxn>
                <a:cxn ang="0">
                  <a:pos x="49" y="84"/>
                </a:cxn>
                <a:cxn ang="0">
                  <a:pos x="54" y="82"/>
                </a:cxn>
                <a:cxn ang="0">
                  <a:pos x="54" y="76"/>
                </a:cxn>
                <a:cxn ang="0">
                  <a:pos x="43" y="58"/>
                </a:cxn>
                <a:cxn ang="0">
                  <a:pos x="28" y="79"/>
                </a:cxn>
                <a:cxn ang="0">
                  <a:pos x="16" y="79"/>
                </a:cxn>
                <a:cxn ang="0">
                  <a:pos x="6" y="79"/>
                </a:cxn>
                <a:cxn ang="0">
                  <a:pos x="17" y="61"/>
                </a:cxn>
                <a:cxn ang="0">
                  <a:pos x="23" y="50"/>
                </a:cxn>
                <a:cxn ang="0">
                  <a:pos x="23" y="34"/>
                </a:cxn>
                <a:cxn ang="0">
                  <a:pos x="17" y="24"/>
                </a:cxn>
                <a:cxn ang="0">
                  <a:pos x="6" y="5"/>
                </a:cxn>
                <a:cxn ang="0">
                  <a:pos x="28" y="5"/>
                </a:cxn>
                <a:cxn ang="0">
                  <a:pos x="39" y="5"/>
                </a:cxn>
                <a:cxn ang="0">
                  <a:pos x="49" y="5"/>
                </a:cxn>
                <a:cxn ang="0">
                  <a:pos x="38" y="24"/>
                </a:cxn>
                <a:cxn ang="0">
                  <a:pos x="33" y="34"/>
                </a:cxn>
                <a:cxn ang="0">
                  <a:pos x="33" y="50"/>
                </a:cxn>
                <a:cxn ang="0">
                  <a:pos x="38" y="61"/>
                </a:cxn>
                <a:cxn ang="0">
                  <a:pos x="49" y="79"/>
                </a:cxn>
                <a:cxn ang="0">
                  <a:pos x="28" y="79"/>
                </a:cxn>
              </a:cxnLst>
              <a:rect l="0" t="0" r="r" b="b"/>
              <a:pathLst>
                <a:path w="55" h="84">
                  <a:moveTo>
                    <a:pt x="43" y="58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7"/>
                    <a:pt x="55" y="6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2" y="83"/>
                    <a:pt x="4" y="84"/>
                    <a:pt x="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1" y="84"/>
                    <a:pt x="53" y="83"/>
                    <a:pt x="54" y="82"/>
                  </a:cubicBezTo>
                  <a:cubicBezTo>
                    <a:pt x="55" y="80"/>
                    <a:pt x="55" y="78"/>
                    <a:pt x="54" y="76"/>
                  </a:cubicBezTo>
                  <a:lnTo>
                    <a:pt x="43" y="58"/>
                  </a:lnTo>
                  <a:close/>
                  <a:moveTo>
                    <a:pt x="28" y="79"/>
                  </a:moveTo>
                  <a:cubicBezTo>
                    <a:pt x="16" y="79"/>
                    <a:pt x="16" y="79"/>
                    <a:pt x="1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9" y="79"/>
                    <a:pt x="49" y="79"/>
                    <a:pt x="49" y="79"/>
                  </a:cubicBezTo>
                  <a:lnTo>
                    <a:pt x="28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31" name="Rectangle: Rounded Corners 163">
            <a:extLst>
              <a:ext uri="{FF2B5EF4-FFF2-40B4-BE49-F238E27FC236}">
                <a16:creationId xmlns:a16="http://schemas.microsoft.com/office/drawing/2014/main" id="{C3342A14-7993-42B7-BA98-DDA306BA24C7}"/>
              </a:ext>
            </a:extLst>
          </p:cNvPr>
          <p:cNvSpPr/>
          <p:nvPr/>
        </p:nvSpPr>
        <p:spPr bwMode="auto">
          <a:xfrm rot="16200000">
            <a:off x="5025542" y="2332154"/>
            <a:ext cx="1043218" cy="1942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2" name="Rectangle: Rounded Corners 164">
            <a:extLst>
              <a:ext uri="{FF2B5EF4-FFF2-40B4-BE49-F238E27FC236}">
                <a16:creationId xmlns:a16="http://schemas.microsoft.com/office/drawing/2014/main" id="{2921E06F-7549-4A16-8F4C-2049CFA380CE}"/>
              </a:ext>
            </a:extLst>
          </p:cNvPr>
          <p:cNvSpPr/>
          <p:nvPr/>
        </p:nvSpPr>
        <p:spPr bwMode="auto">
          <a:xfrm rot="16200000">
            <a:off x="5328171" y="2634783"/>
            <a:ext cx="437960" cy="194278"/>
          </a:xfrm>
          <a:prstGeom prst="roundRect">
            <a:avLst>
              <a:gd name="adj" fmla="val 50000"/>
            </a:avLst>
          </a:prstGeom>
          <a:solidFill>
            <a:srgbClr val="565B80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4" name="Oval 106">
            <a:extLst>
              <a:ext uri="{FF2B5EF4-FFF2-40B4-BE49-F238E27FC236}">
                <a16:creationId xmlns:a16="http://schemas.microsoft.com/office/drawing/2014/main" id="{E11E36E1-9A5C-4485-8B87-688F093D7005}"/>
              </a:ext>
            </a:extLst>
          </p:cNvPr>
          <p:cNvSpPr/>
          <p:nvPr/>
        </p:nvSpPr>
        <p:spPr bwMode="auto">
          <a:xfrm>
            <a:off x="7775698" y="3716050"/>
            <a:ext cx="442244" cy="442244"/>
          </a:xfrm>
          <a:prstGeom prst="ellipse">
            <a:avLst/>
          </a:prstGeom>
          <a:solidFill>
            <a:srgbClr val="5B8293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35" name="Group 107">
            <a:extLst>
              <a:ext uri="{FF2B5EF4-FFF2-40B4-BE49-F238E27FC236}">
                <a16:creationId xmlns:a16="http://schemas.microsoft.com/office/drawing/2014/main" id="{19988B8F-54F6-4D87-9F41-A95FEC38345B}"/>
              </a:ext>
            </a:extLst>
          </p:cNvPr>
          <p:cNvGrpSpPr/>
          <p:nvPr/>
        </p:nvGrpSpPr>
        <p:grpSpPr>
          <a:xfrm>
            <a:off x="7851741" y="3795246"/>
            <a:ext cx="290159" cy="283853"/>
            <a:chOff x="4330307" y="3263047"/>
            <a:chExt cx="311937" cy="305157"/>
          </a:xfrm>
        </p:grpSpPr>
        <p:sp>
          <p:nvSpPr>
            <p:cNvPr id="36" name="Freeform: Shape 108">
              <a:extLst>
                <a:ext uri="{FF2B5EF4-FFF2-40B4-BE49-F238E27FC236}">
                  <a16:creationId xmlns:a16="http://schemas.microsoft.com/office/drawing/2014/main" id="{2B94D183-2621-4923-BD7B-6C4B1852F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244" y="3355723"/>
              <a:ext cx="124323" cy="1243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7" y="34"/>
                </a:cxn>
                <a:cxn ang="0">
                  <a:pos x="34" y="17"/>
                </a:cxn>
                <a:cxn ang="0">
                  <a:pos x="17" y="0"/>
                </a:cxn>
                <a:cxn ang="0">
                  <a:pos x="0" y="17"/>
                </a:cxn>
                <a:cxn ang="0">
                  <a:pos x="29" y="17"/>
                </a:cxn>
                <a:cxn ang="0">
                  <a:pos x="17" y="29"/>
                </a:cxn>
                <a:cxn ang="0">
                  <a:pos x="5" y="17"/>
                </a:cxn>
                <a:cxn ang="0">
                  <a:pos x="17" y="6"/>
                </a:cxn>
                <a:cxn ang="0">
                  <a:pos x="29" y="17"/>
                </a:cxn>
              </a:cxnLst>
              <a:rect l="0" t="0" r="r" b="b"/>
              <a:pathLst>
                <a:path w="34" h="34">
                  <a:moveTo>
                    <a:pt x="0" y="17"/>
                  </a:move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  <a:moveTo>
                    <a:pt x="29" y="17"/>
                  </a:moveTo>
                  <a:cubicBezTo>
                    <a:pt x="29" y="24"/>
                    <a:pt x="23" y="29"/>
                    <a:pt x="17" y="29"/>
                  </a:cubicBezTo>
                  <a:cubicBezTo>
                    <a:pt x="10" y="29"/>
                    <a:pt x="5" y="24"/>
                    <a:pt x="5" y="17"/>
                  </a:cubicBezTo>
                  <a:cubicBezTo>
                    <a:pt x="5" y="11"/>
                    <a:pt x="10" y="6"/>
                    <a:pt x="17" y="6"/>
                  </a:cubicBezTo>
                  <a:cubicBezTo>
                    <a:pt x="23" y="6"/>
                    <a:pt x="29" y="11"/>
                    <a:pt x="29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7" name="Freeform: Shape 109">
              <a:extLst>
                <a:ext uri="{FF2B5EF4-FFF2-40B4-BE49-F238E27FC236}">
                  <a16:creationId xmlns:a16="http://schemas.microsoft.com/office/drawing/2014/main" id="{89D75490-7A2F-4EC1-8A8A-62A0AD64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307" y="3263047"/>
              <a:ext cx="311937" cy="305157"/>
            </a:xfrm>
            <a:custGeom>
              <a:avLst/>
              <a:gdLst/>
              <a:ahLst/>
              <a:cxnLst>
                <a:cxn ang="0">
                  <a:pos x="77" y="39"/>
                </a:cxn>
                <a:cxn ang="0">
                  <a:pos x="79" y="27"/>
                </a:cxn>
                <a:cxn ang="0">
                  <a:pos x="73" y="12"/>
                </a:cxn>
                <a:cxn ang="0">
                  <a:pos x="67" y="11"/>
                </a:cxn>
                <a:cxn ang="0">
                  <a:pos x="54" y="1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2" y="10"/>
                </a:cxn>
                <a:cxn ang="0">
                  <a:pos x="18" y="11"/>
                </a:cxn>
                <a:cxn ang="0">
                  <a:pos x="12" y="12"/>
                </a:cxn>
                <a:cxn ang="0">
                  <a:pos x="6" y="27"/>
                </a:cxn>
                <a:cxn ang="0">
                  <a:pos x="8" y="39"/>
                </a:cxn>
                <a:cxn ang="0">
                  <a:pos x="0" y="47"/>
                </a:cxn>
                <a:cxn ang="0">
                  <a:pos x="8" y="61"/>
                </a:cxn>
                <a:cxn ang="0">
                  <a:pos x="19" y="67"/>
                </a:cxn>
                <a:cxn ang="0">
                  <a:pos x="20" y="78"/>
                </a:cxn>
                <a:cxn ang="0">
                  <a:pos x="31" y="83"/>
                </a:cxn>
                <a:cxn ang="0">
                  <a:pos x="39" y="77"/>
                </a:cxn>
                <a:cxn ang="0">
                  <a:pos x="46" y="77"/>
                </a:cxn>
                <a:cxn ang="0">
                  <a:pos x="54" y="83"/>
                </a:cxn>
                <a:cxn ang="0">
                  <a:pos x="66" y="78"/>
                </a:cxn>
                <a:cxn ang="0">
                  <a:pos x="67" y="67"/>
                </a:cxn>
                <a:cxn ang="0">
                  <a:pos x="78" y="61"/>
                </a:cxn>
                <a:cxn ang="0">
                  <a:pos x="85" y="47"/>
                </a:cxn>
                <a:cxn ang="0">
                  <a:pos x="61" y="20"/>
                </a:cxn>
                <a:cxn ang="0">
                  <a:pos x="75" y="23"/>
                </a:cxn>
                <a:cxn ang="0">
                  <a:pos x="71" y="26"/>
                </a:cxn>
                <a:cxn ang="0">
                  <a:pos x="68" y="27"/>
                </a:cxn>
                <a:cxn ang="0">
                  <a:pos x="46" y="71"/>
                </a:cxn>
                <a:cxn ang="0">
                  <a:pos x="14" y="46"/>
                </a:cxn>
                <a:cxn ang="0">
                  <a:pos x="25" y="19"/>
                </a:cxn>
                <a:cxn ang="0">
                  <a:pos x="26" y="19"/>
                </a:cxn>
                <a:cxn ang="0">
                  <a:pos x="36" y="14"/>
                </a:cxn>
                <a:cxn ang="0">
                  <a:pos x="49" y="14"/>
                </a:cxn>
                <a:cxn ang="0">
                  <a:pos x="61" y="20"/>
                </a:cxn>
                <a:cxn ang="0">
                  <a:pos x="43" y="5"/>
                </a:cxn>
                <a:cxn ang="0">
                  <a:pos x="48" y="10"/>
                </a:cxn>
                <a:cxn ang="0">
                  <a:pos x="37" y="10"/>
                </a:cxn>
                <a:cxn ang="0">
                  <a:pos x="16" y="16"/>
                </a:cxn>
                <a:cxn ang="0">
                  <a:pos x="17" y="22"/>
                </a:cxn>
                <a:cxn ang="0">
                  <a:pos x="11" y="23"/>
                </a:cxn>
                <a:cxn ang="0">
                  <a:pos x="6" y="47"/>
                </a:cxn>
                <a:cxn ang="0">
                  <a:pos x="11" y="46"/>
                </a:cxn>
                <a:cxn ang="0">
                  <a:pos x="8" y="56"/>
                </a:cxn>
                <a:cxn ang="0">
                  <a:pos x="23" y="74"/>
                </a:cxn>
                <a:cxn ang="0">
                  <a:pos x="35" y="74"/>
                </a:cxn>
                <a:cxn ang="0">
                  <a:pos x="23" y="74"/>
                </a:cxn>
                <a:cxn ang="0">
                  <a:pos x="51" y="74"/>
                </a:cxn>
                <a:cxn ang="0">
                  <a:pos x="63" y="74"/>
                </a:cxn>
                <a:cxn ang="0">
                  <a:pos x="78" y="56"/>
                </a:cxn>
                <a:cxn ang="0">
                  <a:pos x="75" y="44"/>
                </a:cxn>
                <a:cxn ang="0">
                  <a:pos x="78" y="56"/>
                </a:cxn>
              </a:cxnLst>
              <a:rect l="0" t="0" r="r" b="b"/>
              <a:pathLst>
                <a:path w="85" h="83">
                  <a:moveTo>
                    <a:pt x="82" y="42"/>
                  </a:moveTo>
                  <a:cubicBezTo>
                    <a:pt x="77" y="39"/>
                    <a:pt x="77" y="39"/>
                    <a:pt x="77" y="39"/>
                  </a:cubicBezTo>
                  <a:cubicBezTo>
                    <a:pt x="77" y="37"/>
                    <a:pt x="76" y="34"/>
                    <a:pt x="75" y="31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1" y="25"/>
                    <a:pt x="81" y="23"/>
                    <a:pt x="80" y="21"/>
                  </a:cubicBezTo>
                  <a:cubicBezTo>
                    <a:pt x="78" y="18"/>
                    <a:pt x="76" y="15"/>
                    <a:pt x="73" y="12"/>
                  </a:cubicBezTo>
                  <a:cubicBezTo>
                    <a:pt x="72" y="11"/>
                    <a:pt x="71" y="11"/>
                    <a:pt x="70" y="11"/>
                  </a:cubicBezTo>
                  <a:cubicBezTo>
                    <a:pt x="69" y="11"/>
                    <a:pt x="68" y="11"/>
                    <a:pt x="67" y="11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9" y="12"/>
                    <a:pt x="57" y="11"/>
                    <a:pt x="54" y="1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0" y="0"/>
                    <a:pt x="48" y="0"/>
                  </a:cubicBezTo>
                  <a:cubicBezTo>
                    <a:pt x="46" y="0"/>
                    <a:pt x="44" y="0"/>
                    <a:pt x="43" y="0"/>
                  </a:cubicBezTo>
                  <a:cubicBezTo>
                    <a:pt x="41" y="0"/>
                    <a:pt x="40" y="0"/>
                    <a:pt x="38" y="0"/>
                  </a:cubicBezTo>
                  <a:cubicBezTo>
                    <a:pt x="36" y="0"/>
                    <a:pt x="34" y="2"/>
                    <a:pt x="33" y="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9" y="11"/>
                    <a:pt x="26" y="12"/>
                    <a:pt x="24" y="14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1"/>
                    <a:pt x="16" y="11"/>
                  </a:cubicBezTo>
                  <a:cubicBezTo>
                    <a:pt x="15" y="11"/>
                    <a:pt x="13" y="11"/>
                    <a:pt x="12" y="12"/>
                  </a:cubicBezTo>
                  <a:cubicBezTo>
                    <a:pt x="10" y="15"/>
                    <a:pt x="8" y="18"/>
                    <a:pt x="6" y="21"/>
                  </a:cubicBezTo>
                  <a:cubicBezTo>
                    <a:pt x="5" y="23"/>
                    <a:pt x="5" y="25"/>
                    <a:pt x="6" y="27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4"/>
                    <a:pt x="9" y="37"/>
                    <a:pt x="8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3"/>
                    <a:pt x="0" y="45"/>
                    <a:pt x="0" y="47"/>
                  </a:cubicBezTo>
                  <a:cubicBezTo>
                    <a:pt x="1" y="51"/>
                    <a:pt x="2" y="54"/>
                    <a:pt x="3" y="58"/>
                  </a:cubicBezTo>
                  <a:cubicBezTo>
                    <a:pt x="4" y="60"/>
                    <a:pt x="6" y="61"/>
                    <a:pt x="8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3"/>
                    <a:pt x="17" y="65"/>
                    <a:pt x="19" y="67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5"/>
                    <a:pt x="18" y="77"/>
                    <a:pt x="20" y="78"/>
                  </a:cubicBezTo>
                  <a:cubicBezTo>
                    <a:pt x="23" y="80"/>
                    <a:pt x="26" y="82"/>
                    <a:pt x="30" y="83"/>
                  </a:cubicBezTo>
                  <a:cubicBezTo>
                    <a:pt x="30" y="83"/>
                    <a:pt x="31" y="83"/>
                    <a:pt x="31" y="83"/>
                  </a:cubicBezTo>
                  <a:cubicBezTo>
                    <a:pt x="33" y="83"/>
                    <a:pt x="34" y="82"/>
                    <a:pt x="35" y="8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41" y="77"/>
                    <a:pt x="42" y="77"/>
                    <a:pt x="43" y="77"/>
                  </a:cubicBezTo>
                  <a:cubicBezTo>
                    <a:pt x="44" y="77"/>
                    <a:pt x="45" y="77"/>
                    <a:pt x="46" y="77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51" y="82"/>
                    <a:pt x="53" y="83"/>
                    <a:pt x="54" y="83"/>
                  </a:cubicBezTo>
                  <a:cubicBezTo>
                    <a:pt x="55" y="83"/>
                    <a:pt x="55" y="83"/>
                    <a:pt x="56" y="83"/>
                  </a:cubicBezTo>
                  <a:cubicBezTo>
                    <a:pt x="59" y="82"/>
                    <a:pt x="63" y="80"/>
                    <a:pt x="66" y="78"/>
                  </a:cubicBezTo>
                  <a:cubicBezTo>
                    <a:pt x="68" y="77"/>
                    <a:pt x="69" y="75"/>
                    <a:pt x="68" y="73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9" y="65"/>
                    <a:pt x="70" y="63"/>
                    <a:pt x="72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0" y="61"/>
                    <a:pt x="82" y="60"/>
                    <a:pt x="83" y="58"/>
                  </a:cubicBezTo>
                  <a:cubicBezTo>
                    <a:pt x="84" y="54"/>
                    <a:pt x="85" y="51"/>
                    <a:pt x="85" y="47"/>
                  </a:cubicBezTo>
                  <a:cubicBezTo>
                    <a:pt x="85" y="45"/>
                    <a:pt x="84" y="43"/>
                    <a:pt x="82" y="42"/>
                  </a:cubicBezTo>
                  <a:close/>
                  <a:moveTo>
                    <a:pt x="61" y="20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72" y="18"/>
                    <a:pt x="73" y="21"/>
                    <a:pt x="75" y="23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1" y="27"/>
                    <a:pt x="71" y="26"/>
                    <a:pt x="71" y="26"/>
                  </a:cubicBezTo>
                  <a:cubicBezTo>
                    <a:pt x="70" y="25"/>
                    <a:pt x="69" y="24"/>
                    <a:pt x="68" y="25"/>
                  </a:cubicBezTo>
                  <a:cubicBezTo>
                    <a:pt x="67" y="25"/>
                    <a:pt x="67" y="27"/>
                    <a:pt x="68" y="27"/>
                  </a:cubicBezTo>
                  <a:cubicBezTo>
                    <a:pt x="70" y="31"/>
                    <a:pt x="71" y="35"/>
                    <a:pt x="72" y="39"/>
                  </a:cubicBezTo>
                  <a:cubicBezTo>
                    <a:pt x="73" y="55"/>
                    <a:pt x="62" y="69"/>
                    <a:pt x="46" y="71"/>
                  </a:cubicBezTo>
                  <a:cubicBezTo>
                    <a:pt x="38" y="72"/>
                    <a:pt x="31" y="70"/>
                    <a:pt x="25" y="65"/>
                  </a:cubicBezTo>
                  <a:cubicBezTo>
                    <a:pt x="19" y="60"/>
                    <a:pt x="15" y="53"/>
                    <a:pt x="14" y="46"/>
                  </a:cubicBezTo>
                  <a:cubicBezTo>
                    <a:pt x="13" y="38"/>
                    <a:pt x="15" y="30"/>
                    <a:pt x="20" y="24"/>
                  </a:cubicBezTo>
                  <a:cubicBezTo>
                    <a:pt x="22" y="22"/>
                    <a:pt x="23" y="21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7"/>
                    <a:pt x="32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4"/>
                    <a:pt x="40" y="14"/>
                  </a:cubicBezTo>
                  <a:cubicBezTo>
                    <a:pt x="43" y="13"/>
                    <a:pt x="46" y="13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4" y="15"/>
                    <a:pt x="58" y="17"/>
                    <a:pt x="61" y="20"/>
                  </a:cubicBezTo>
                  <a:close/>
                  <a:moveTo>
                    <a:pt x="38" y="5"/>
                  </a:moveTo>
                  <a:cubicBezTo>
                    <a:pt x="40" y="5"/>
                    <a:pt x="41" y="5"/>
                    <a:pt x="43" y="5"/>
                  </a:cubicBezTo>
                  <a:cubicBezTo>
                    <a:pt x="44" y="5"/>
                    <a:pt x="46" y="5"/>
                    <a:pt x="47" y="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5" y="10"/>
                    <a:pt x="42" y="10"/>
                    <a:pt x="39" y="10"/>
                  </a:cubicBezTo>
                  <a:cubicBezTo>
                    <a:pt x="39" y="10"/>
                    <a:pt x="38" y="10"/>
                    <a:pt x="37" y="10"/>
                  </a:cubicBezTo>
                  <a:lnTo>
                    <a:pt x="38" y="5"/>
                  </a:lnTo>
                  <a:close/>
                  <a:moveTo>
                    <a:pt x="16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18" y="21"/>
                    <a:pt x="17" y="22"/>
                  </a:cubicBezTo>
                  <a:cubicBezTo>
                    <a:pt x="16" y="24"/>
                    <a:pt x="15" y="26"/>
                    <a:pt x="1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1"/>
                    <a:pt x="14" y="18"/>
                    <a:pt x="16" y="16"/>
                  </a:cubicBezTo>
                  <a:close/>
                  <a:moveTo>
                    <a:pt x="6" y="47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9"/>
                    <a:pt x="12" y="53"/>
                    <a:pt x="13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3"/>
                    <a:pt x="6" y="50"/>
                    <a:pt x="6" y="47"/>
                  </a:cubicBezTo>
                  <a:close/>
                  <a:moveTo>
                    <a:pt x="23" y="74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7" y="71"/>
                    <a:pt x="31" y="73"/>
                    <a:pt x="35" y="7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8" y="77"/>
                    <a:pt x="25" y="75"/>
                    <a:pt x="23" y="74"/>
                  </a:cubicBezTo>
                  <a:close/>
                  <a:moveTo>
                    <a:pt x="54" y="78"/>
                  </a:moveTo>
                  <a:cubicBezTo>
                    <a:pt x="51" y="74"/>
                    <a:pt x="51" y="74"/>
                    <a:pt x="51" y="74"/>
                  </a:cubicBezTo>
                  <a:cubicBezTo>
                    <a:pt x="55" y="73"/>
                    <a:pt x="59" y="71"/>
                    <a:pt x="62" y="69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0" y="75"/>
                    <a:pt x="57" y="77"/>
                    <a:pt x="54" y="78"/>
                  </a:cubicBezTo>
                  <a:close/>
                  <a:moveTo>
                    <a:pt x="78" y="56"/>
                  </a:moveTo>
                  <a:cubicBezTo>
                    <a:pt x="72" y="56"/>
                    <a:pt x="72" y="56"/>
                    <a:pt x="72" y="56"/>
                  </a:cubicBezTo>
                  <a:cubicBezTo>
                    <a:pt x="74" y="52"/>
                    <a:pt x="75" y="48"/>
                    <a:pt x="75" y="44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50"/>
                    <a:pt x="79" y="53"/>
                    <a:pt x="78" y="5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8" name="Freeform: Shape 110">
              <a:extLst>
                <a:ext uri="{FF2B5EF4-FFF2-40B4-BE49-F238E27FC236}">
                  <a16:creationId xmlns:a16="http://schemas.microsoft.com/office/drawing/2014/main" id="{9F9685A9-9243-4A95-85EB-D6576B770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858" y="3330860"/>
              <a:ext cx="124323" cy="144667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5" y="40"/>
                </a:cxn>
                <a:cxn ang="0">
                  <a:pos x="7" y="40"/>
                </a:cxn>
                <a:cxn ang="0">
                  <a:pos x="8" y="40"/>
                </a:cxn>
                <a:cxn ang="0">
                  <a:pos x="8" y="37"/>
                </a:cxn>
                <a:cxn ang="0">
                  <a:pos x="4" y="24"/>
                </a:cxn>
                <a:cxn ang="0">
                  <a:pos x="25" y="3"/>
                </a:cxn>
                <a:cxn ang="0">
                  <a:pos x="31" y="4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5" y="0"/>
                </a:cxn>
                <a:cxn ang="0">
                  <a:pos x="0" y="24"/>
                </a:cxn>
              </a:cxnLst>
              <a:rect l="0" t="0" r="r" b="b"/>
              <a:pathLst>
                <a:path w="34" h="40">
                  <a:moveTo>
                    <a:pt x="0" y="24"/>
                  </a:moveTo>
                  <a:cubicBezTo>
                    <a:pt x="0" y="30"/>
                    <a:pt x="2" y="35"/>
                    <a:pt x="5" y="40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8" y="40"/>
                    <a:pt x="8" y="40"/>
                  </a:cubicBezTo>
                  <a:cubicBezTo>
                    <a:pt x="9" y="39"/>
                    <a:pt x="9" y="38"/>
                    <a:pt x="8" y="37"/>
                  </a:cubicBezTo>
                  <a:cubicBezTo>
                    <a:pt x="5" y="34"/>
                    <a:pt x="4" y="29"/>
                    <a:pt x="4" y="24"/>
                  </a:cubicBezTo>
                  <a:cubicBezTo>
                    <a:pt x="4" y="13"/>
                    <a:pt x="13" y="3"/>
                    <a:pt x="25" y="3"/>
                  </a:cubicBezTo>
                  <a:cubicBezTo>
                    <a:pt x="27" y="3"/>
                    <a:pt x="29" y="3"/>
                    <a:pt x="31" y="4"/>
                  </a:cubicBezTo>
                  <a:cubicBezTo>
                    <a:pt x="32" y="4"/>
                    <a:pt x="33" y="4"/>
                    <a:pt x="34" y="3"/>
                  </a:cubicBezTo>
                  <a:cubicBezTo>
                    <a:pt x="34" y="2"/>
                    <a:pt x="33" y="1"/>
                    <a:pt x="33" y="1"/>
                  </a:cubicBezTo>
                  <a:cubicBezTo>
                    <a:pt x="30" y="0"/>
                    <a:pt x="27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9" name="Freeform: Shape 111">
              <a:extLst>
                <a:ext uri="{FF2B5EF4-FFF2-40B4-BE49-F238E27FC236}">
                  <a16:creationId xmlns:a16="http://schemas.microsoft.com/office/drawing/2014/main" id="{35B68DEB-6890-450D-99E1-C328D3F2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067" y="3355723"/>
              <a:ext cx="137886" cy="153708"/>
            </a:xfrm>
            <a:custGeom>
              <a:avLst/>
              <a:gdLst/>
              <a:ahLst/>
              <a:cxnLst>
                <a:cxn ang="0">
                  <a:pos x="34" y="17"/>
                </a:cxn>
                <a:cxn ang="0">
                  <a:pos x="13" y="38"/>
                </a:cxn>
                <a:cxn ang="0">
                  <a:pos x="3" y="36"/>
                </a:cxn>
                <a:cxn ang="0">
                  <a:pos x="1" y="37"/>
                </a:cxn>
                <a:cxn ang="0">
                  <a:pos x="2" y="39"/>
                </a:cxn>
                <a:cxn ang="0">
                  <a:pos x="13" y="42"/>
                </a:cxn>
                <a:cxn ang="0">
                  <a:pos x="38" y="17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9" y="3"/>
                </a:cxn>
                <a:cxn ang="0">
                  <a:pos x="34" y="17"/>
                </a:cxn>
              </a:cxnLst>
              <a:rect l="0" t="0" r="r" b="b"/>
              <a:pathLst>
                <a:path w="38" h="42">
                  <a:moveTo>
                    <a:pt x="34" y="17"/>
                  </a:moveTo>
                  <a:cubicBezTo>
                    <a:pt x="34" y="29"/>
                    <a:pt x="25" y="38"/>
                    <a:pt x="13" y="38"/>
                  </a:cubicBezTo>
                  <a:cubicBezTo>
                    <a:pt x="9" y="38"/>
                    <a:pt x="6" y="38"/>
                    <a:pt x="3" y="36"/>
                  </a:cubicBezTo>
                  <a:cubicBezTo>
                    <a:pt x="2" y="36"/>
                    <a:pt x="1" y="36"/>
                    <a:pt x="1" y="37"/>
                  </a:cubicBezTo>
                  <a:cubicBezTo>
                    <a:pt x="0" y="38"/>
                    <a:pt x="1" y="39"/>
                    <a:pt x="2" y="39"/>
                  </a:cubicBezTo>
                  <a:cubicBezTo>
                    <a:pt x="5" y="41"/>
                    <a:pt x="9" y="42"/>
                    <a:pt x="13" y="42"/>
                  </a:cubicBezTo>
                  <a:cubicBezTo>
                    <a:pt x="26" y="42"/>
                    <a:pt x="38" y="31"/>
                    <a:pt x="38" y="17"/>
                  </a:cubicBezTo>
                  <a:cubicBezTo>
                    <a:pt x="38" y="11"/>
                    <a:pt x="35" y="5"/>
                    <a:pt x="31" y="1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8" y="1"/>
                    <a:pt x="28" y="3"/>
                    <a:pt x="29" y="3"/>
                  </a:cubicBezTo>
                  <a:cubicBezTo>
                    <a:pt x="32" y="7"/>
                    <a:pt x="34" y="12"/>
                    <a:pt x="34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40" name="Rectangle: Rounded Corners 167">
            <a:extLst>
              <a:ext uri="{FF2B5EF4-FFF2-40B4-BE49-F238E27FC236}">
                <a16:creationId xmlns:a16="http://schemas.microsoft.com/office/drawing/2014/main" id="{80633664-FD62-41F1-BDB7-5886C613104E}"/>
              </a:ext>
            </a:extLst>
          </p:cNvPr>
          <p:cNvSpPr/>
          <p:nvPr/>
        </p:nvSpPr>
        <p:spPr bwMode="auto">
          <a:xfrm rot="16200000">
            <a:off x="7451196" y="2332153"/>
            <a:ext cx="1043217" cy="1942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1" name="Rectangle: Rounded Corners 168">
            <a:extLst>
              <a:ext uri="{FF2B5EF4-FFF2-40B4-BE49-F238E27FC236}">
                <a16:creationId xmlns:a16="http://schemas.microsoft.com/office/drawing/2014/main" id="{2D7C86C4-A31D-41ED-8C2B-9A70ED163870}"/>
              </a:ext>
            </a:extLst>
          </p:cNvPr>
          <p:cNvSpPr/>
          <p:nvPr/>
        </p:nvSpPr>
        <p:spPr bwMode="auto">
          <a:xfrm rot="16200000">
            <a:off x="7704733" y="2585690"/>
            <a:ext cx="536145" cy="194278"/>
          </a:xfrm>
          <a:prstGeom prst="roundRect">
            <a:avLst>
              <a:gd name="adj" fmla="val 50000"/>
            </a:avLst>
          </a:prstGeom>
          <a:solidFill>
            <a:srgbClr val="5B8293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3" name="Oval 113">
            <a:extLst>
              <a:ext uri="{FF2B5EF4-FFF2-40B4-BE49-F238E27FC236}">
                <a16:creationId xmlns:a16="http://schemas.microsoft.com/office/drawing/2014/main" id="{B992BFAF-4816-4788-9D4F-4A9E11C65F89}"/>
              </a:ext>
            </a:extLst>
          </p:cNvPr>
          <p:cNvSpPr/>
          <p:nvPr/>
        </p:nvSpPr>
        <p:spPr bwMode="auto">
          <a:xfrm>
            <a:off x="10177335" y="3657613"/>
            <a:ext cx="442244" cy="442244"/>
          </a:xfrm>
          <a:prstGeom prst="ellipse">
            <a:avLst/>
          </a:prstGeom>
          <a:solidFill>
            <a:srgbClr val="565B80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44" name="Group 115">
            <a:extLst>
              <a:ext uri="{FF2B5EF4-FFF2-40B4-BE49-F238E27FC236}">
                <a16:creationId xmlns:a16="http://schemas.microsoft.com/office/drawing/2014/main" id="{ED036859-DE21-4D7F-9843-EDB192A51B6B}"/>
              </a:ext>
            </a:extLst>
          </p:cNvPr>
          <p:cNvGrpSpPr/>
          <p:nvPr/>
        </p:nvGrpSpPr>
        <p:grpSpPr>
          <a:xfrm>
            <a:off x="10301318" y="3774564"/>
            <a:ext cx="236851" cy="268432"/>
            <a:chOff x="5380038" y="2333625"/>
            <a:chExt cx="190500" cy="215900"/>
          </a:xfrm>
          <a:solidFill>
            <a:schemeClr val="bg1"/>
          </a:solidFill>
        </p:grpSpPr>
        <p:sp>
          <p:nvSpPr>
            <p:cNvPr id="45" name="Freeform: Shape 116">
              <a:extLst>
                <a:ext uri="{FF2B5EF4-FFF2-40B4-BE49-F238E27FC236}">
                  <a16:creationId xmlns:a16="http://schemas.microsoft.com/office/drawing/2014/main" id="{05EA135E-31BD-4B34-A5A4-799F2D9ED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2333625"/>
              <a:ext cx="165100" cy="161925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63" y="9"/>
                </a:cxn>
                <a:cxn ang="0">
                  <a:pos x="64" y="6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28" y="0"/>
                </a:cxn>
                <a:cxn ang="0">
                  <a:pos x="22" y="6"/>
                </a:cxn>
                <a:cxn ang="0">
                  <a:pos x="22" y="9"/>
                </a:cxn>
                <a:cxn ang="0">
                  <a:pos x="5" y="9"/>
                </a:cxn>
                <a:cxn ang="0">
                  <a:pos x="0" y="15"/>
                </a:cxn>
                <a:cxn ang="0">
                  <a:pos x="0" y="57"/>
                </a:cxn>
                <a:cxn ang="0">
                  <a:pos x="5" y="63"/>
                </a:cxn>
                <a:cxn ang="0">
                  <a:pos x="36" y="63"/>
                </a:cxn>
                <a:cxn ang="0">
                  <a:pos x="41" y="57"/>
                </a:cxn>
                <a:cxn ang="0">
                  <a:pos x="41" y="54"/>
                </a:cxn>
                <a:cxn ang="0">
                  <a:pos x="58" y="54"/>
                </a:cxn>
                <a:cxn ang="0">
                  <a:pos x="63" y="51"/>
                </a:cxn>
                <a:cxn ang="0">
                  <a:pos x="63" y="46"/>
                </a:cxn>
                <a:cxn ang="0">
                  <a:pos x="51" y="27"/>
                </a:cxn>
                <a:cxn ang="0">
                  <a:pos x="5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6" y="19"/>
                </a:cxn>
                <a:cxn ang="0">
                  <a:pos x="28" y="17"/>
                </a:cxn>
                <a:cxn ang="0">
                  <a:pos x="28" y="15"/>
                </a:cxn>
                <a:cxn ang="0">
                  <a:pos x="28" y="15"/>
                </a:cxn>
                <a:cxn ang="0">
                  <a:pos x="28" y="6"/>
                </a:cxn>
                <a:cxn ang="0">
                  <a:pos x="58" y="6"/>
                </a:cxn>
                <a:cxn ang="0">
                  <a:pos x="45" y="27"/>
                </a:cxn>
                <a:cxn ang="0">
                  <a:pos x="58" y="48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28" y="48"/>
                </a:cxn>
                <a:cxn ang="0">
                  <a:pos x="28" y="25"/>
                </a:cxn>
                <a:cxn ang="0">
                  <a:pos x="26" y="23"/>
                </a:cxn>
                <a:cxn ang="0">
                  <a:pos x="24" y="25"/>
                </a:cxn>
                <a:cxn ang="0">
                  <a:pos x="24" y="50"/>
                </a:cxn>
                <a:cxn ang="0">
                  <a:pos x="24" y="50"/>
                </a:cxn>
                <a:cxn ang="0">
                  <a:pos x="24" y="50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24" y="51"/>
                </a:cxn>
                <a:cxn ang="0">
                  <a:pos x="24" y="51"/>
                </a:cxn>
                <a:cxn ang="0">
                  <a:pos x="24" y="51"/>
                </a:cxn>
                <a:cxn ang="0">
                  <a:pos x="24" y="51"/>
                </a:cxn>
                <a:cxn ang="0">
                  <a:pos x="24" y="51"/>
                </a:cxn>
                <a:cxn ang="0">
                  <a:pos x="25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33" y="57"/>
                </a:cxn>
                <a:cxn ang="0">
                  <a:pos x="5" y="57"/>
                </a:cxn>
                <a:cxn ang="0">
                  <a:pos x="5" y="15"/>
                </a:cxn>
                <a:cxn ang="0">
                  <a:pos x="36" y="55"/>
                </a:cxn>
                <a:cxn ang="0">
                  <a:pos x="32" y="52"/>
                </a:cxn>
                <a:cxn ang="0">
                  <a:pos x="36" y="52"/>
                </a:cxn>
                <a:cxn ang="0">
                  <a:pos x="36" y="55"/>
                </a:cxn>
              </a:cxnLst>
              <a:rect l="0" t="0" r="r" b="b"/>
              <a:pathLst>
                <a:path w="64" h="63">
                  <a:moveTo>
                    <a:pt x="51" y="27"/>
                  </a:moveTo>
                  <a:cubicBezTo>
                    <a:pt x="63" y="9"/>
                    <a:pt x="63" y="9"/>
                    <a:pt x="63" y="9"/>
                  </a:cubicBezTo>
                  <a:cubicBezTo>
                    <a:pt x="63" y="8"/>
                    <a:pt x="64" y="7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3"/>
                    <a:pt x="22" y="6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12"/>
                    <a:pt x="0" y="1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2" y="63"/>
                    <a:pt x="5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3"/>
                    <a:pt x="41" y="60"/>
                    <a:pt x="41" y="57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0" y="54"/>
                    <a:pt x="62" y="53"/>
                    <a:pt x="63" y="51"/>
                  </a:cubicBezTo>
                  <a:cubicBezTo>
                    <a:pt x="64" y="49"/>
                    <a:pt x="64" y="47"/>
                    <a:pt x="63" y="46"/>
                  </a:cubicBezTo>
                  <a:lnTo>
                    <a:pt x="51" y="27"/>
                  </a:lnTo>
                  <a:close/>
                  <a:moveTo>
                    <a:pt x="5" y="15"/>
                  </a:move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5" y="19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4"/>
                    <a:pt x="27" y="23"/>
                    <a:pt x="26" y="23"/>
                  </a:cubicBezTo>
                  <a:cubicBezTo>
                    <a:pt x="25" y="23"/>
                    <a:pt x="24" y="24"/>
                    <a:pt x="24" y="2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5" y="51"/>
                    <a:pt x="25" y="51"/>
                  </a:cubicBezTo>
                  <a:cubicBezTo>
                    <a:pt x="25" y="51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5" y="57"/>
                    <a:pt x="5" y="57"/>
                    <a:pt x="5" y="57"/>
                  </a:cubicBezTo>
                  <a:lnTo>
                    <a:pt x="5" y="15"/>
                  </a:lnTo>
                  <a:close/>
                  <a:moveTo>
                    <a:pt x="36" y="55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6" y="52"/>
                    <a:pt x="36" y="52"/>
                    <a:pt x="36" y="52"/>
                  </a:cubicBezTo>
                  <a:lnTo>
                    <a:pt x="36" y="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6" name="Freeform: Shape 118">
              <a:extLst>
                <a:ext uri="{FF2B5EF4-FFF2-40B4-BE49-F238E27FC236}">
                  <a16:creationId xmlns:a16="http://schemas.microsoft.com/office/drawing/2014/main" id="{393BCED5-A51F-4885-A3DE-58643D4CF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038" y="2359025"/>
              <a:ext cx="15875" cy="1905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0" y="72"/>
                </a:cxn>
                <a:cxn ang="0">
                  <a:pos x="3" y="74"/>
                </a:cxn>
                <a:cxn ang="0">
                  <a:pos x="6" y="72"/>
                </a:cxn>
                <a:cxn ang="0">
                  <a:pos x="6" y="2"/>
                </a:cxn>
                <a:cxn ang="0">
                  <a:pos x="3" y="0"/>
                </a:cxn>
              </a:cxnLst>
              <a:rect l="0" t="0" r="r" b="b"/>
              <a:pathLst>
                <a:path w="6" h="74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3" y="74"/>
                  </a:cubicBezTo>
                  <a:cubicBezTo>
                    <a:pt x="4" y="74"/>
                    <a:pt x="6" y="73"/>
                    <a:pt x="6" y="7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7" name="Oval 119">
              <a:extLst>
                <a:ext uri="{FF2B5EF4-FFF2-40B4-BE49-F238E27FC236}">
                  <a16:creationId xmlns:a16="http://schemas.microsoft.com/office/drawing/2014/main" id="{39FEEE97-4808-4730-B9AD-80FCE139A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038" y="2333625"/>
              <a:ext cx="15875" cy="142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48" name="Rectangle: Rounded Corners 171">
            <a:extLst>
              <a:ext uri="{FF2B5EF4-FFF2-40B4-BE49-F238E27FC236}">
                <a16:creationId xmlns:a16="http://schemas.microsoft.com/office/drawing/2014/main" id="{A3E1A92A-E3E2-493C-B41E-4AD2AFCEC662}"/>
              </a:ext>
            </a:extLst>
          </p:cNvPr>
          <p:cNvSpPr/>
          <p:nvPr/>
        </p:nvSpPr>
        <p:spPr bwMode="auto">
          <a:xfrm rot="16200000">
            <a:off x="9876848" y="2319798"/>
            <a:ext cx="1043218" cy="1942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9" name="Rectangle: Rounded Corners 172">
            <a:extLst>
              <a:ext uri="{FF2B5EF4-FFF2-40B4-BE49-F238E27FC236}">
                <a16:creationId xmlns:a16="http://schemas.microsoft.com/office/drawing/2014/main" id="{704F68E8-497C-4756-9DC8-B4180A4C7C08}"/>
              </a:ext>
            </a:extLst>
          </p:cNvPr>
          <p:cNvSpPr/>
          <p:nvPr/>
        </p:nvSpPr>
        <p:spPr bwMode="auto">
          <a:xfrm rot="16200000">
            <a:off x="10008945" y="2451895"/>
            <a:ext cx="779025" cy="194277"/>
          </a:xfrm>
          <a:prstGeom prst="roundRect">
            <a:avLst>
              <a:gd name="adj" fmla="val 50000"/>
            </a:avLst>
          </a:prstGeom>
          <a:solidFill>
            <a:srgbClr val="565B80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50" name="矩形 57">
            <a:extLst>
              <a:ext uri="{FF2B5EF4-FFF2-40B4-BE49-F238E27FC236}">
                <a16:creationId xmlns:a16="http://schemas.microsoft.com/office/drawing/2014/main" id="{887B4FC9-0AC8-40C1-8F3F-A8C368F06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05" y="3081457"/>
            <a:ext cx="1762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Goal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文本框 2">
            <a:extLst>
              <a:ext uri="{FF2B5EF4-FFF2-40B4-BE49-F238E27FC236}">
                <a16:creationId xmlns:a16="http://schemas.microsoft.com/office/drawing/2014/main" id="{EC2D2536-C62A-42CB-817B-4BE6AE583172}"/>
              </a:ext>
            </a:extLst>
          </p:cNvPr>
          <p:cNvSpPr txBox="1"/>
          <p:nvPr/>
        </p:nvSpPr>
        <p:spPr>
          <a:xfrm>
            <a:off x="437637" y="4183220"/>
            <a:ext cx="1762322" cy="14446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Bring more people to have the outdoor sports experience during the quarantine</a:t>
            </a: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-122"/>
              <a:ea typeface="微软雅黑" charset="-122"/>
              <a:sym typeface="宋体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FEA934-D789-4CDA-B11F-84881D7A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413" y="3143189"/>
            <a:ext cx="1762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Function</a:t>
            </a:r>
          </a:p>
        </p:txBody>
      </p:sp>
      <p:sp>
        <p:nvSpPr>
          <p:cNvPr id="53" name="文本框 2">
            <a:extLst>
              <a:ext uri="{FF2B5EF4-FFF2-40B4-BE49-F238E27FC236}">
                <a16:creationId xmlns:a16="http://schemas.microsoft.com/office/drawing/2014/main" id="{40C66083-A72B-440F-B292-DD81B50F17AF}"/>
              </a:ext>
            </a:extLst>
          </p:cNvPr>
          <p:cNvSpPr txBox="1"/>
          <p:nvPr/>
        </p:nvSpPr>
        <p:spPr>
          <a:xfrm>
            <a:off x="2500739" y="4216171"/>
            <a:ext cx="1762322" cy="172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This equipment mainly serves them and aims to bring them extraordinary hiking experience even at home</a:t>
            </a: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-122"/>
              <a:ea typeface="微软雅黑" charset="-122"/>
              <a:sym typeface="宋体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48EE87-5DB2-4970-9CCD-D415FED2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039" y="3143189"/>
            <a:ext cx="2547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Marketing Strategy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" name="文本框 2">
            <a:extLst>
              <a:ext uri="{FF2B5EF4-FFF2-40B4-BE49-F238E27FC236}">
                <a16:creationId xmlns:a16="http://schemas.microsoft.com/office/drawing/2014/main" id="{3C0C9466-DE6F-432C-A421-111D5C08FCA7}"/>
              </a:ext>
            </a:extLst>
          </p:cNvPr>
          <p:cNvSpPr txBox="1"/>
          <p:nvPr/>
        </p:nvSpPr>
        <p:spPr>
          <a:xfrm>
            <a:off x="4663564" y="4244949"/>
            <a:ext cx="1762322" cy="11676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 the combination of direct sales channel and indirect sales channel</a:t>
            </a: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-122"/>
              <a:ea typeface="微软雅黑" charset="-122"/>
              <a:sym typeface="宋体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ACD424F-3EFA-4AF4-A0F0-2677B723A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44" y="3086273"/>
            <a:ext cx="17623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Direct sales channel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7" name="文本框 2">
            <a:extLst>
              <a:ext uri="{FF2B5EF4-FFF2-40B4-BE49-F238E27FC236}">
                <a16:creationId xmlns:a16="http://schemas.microsoft.com/office/drawing/2014/main" id="{2C2DEC82-341F-4105-9F32-D93243913D00}"/>
              </a:ext>
            </a:extLst>
          </p:cNvPr>
          <p:cNvSpPr txBox="1"/>
          <p:nvPr/>
        </p:nvSpPr>
        <p:spPr>
          <a:xfrm>
            <a:off x="7137736" y="4206407"/>
            <a:ext cx="1762322" cy="89069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 allowing the online and instore purchase; set up a pop-up store</a:t>
            </a: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-122"/>
              <a:ea typeface="微软雅黑" charset="-122"/>
              <a:sym typeface="宋体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8D03AAC-C66C-4726-8C6F-C7363E03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366" y="3081890"/>
            <a:ext cx="26181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Indirect sales channel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9" name="文本框 2">
            <a:extLst>
              <a:ext uri="{FF2B5EF4-FFF2-40B4-BE49-F238E27FC236}">
                <a16:creationId xmlns:a16="http://schemas.microsoft.com/office/drawing/2014/main" id="{4256A17D-F273-4A69-B18C-2C76ACE4633A}"/>
              </a:ext>
            </a:extLst>
          </p:cNvPr>
          <p:cNvSpPr txBox="1"/>
          <p:nvPr/>
        </p:nvSpPr>
        <p:spPr>
          <a:xfrm>
            <a:off x="9517296" y="4187328"/>
            <a:ext cx="1762322" cy="172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noProof="1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charset="0"/>
              </a:rPr>
              <a:t>Cooperating with some electronic equipment store and sports equipment store.(ex. Bestbuy, Nordic Track)</a:t>
            </a: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-122"/>
              <a:ea typeface="微软雅黑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444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4331E3-4ABE-4A09-8351-20B0F572F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92" r="23990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A4A88E-2561-4D22-8089-96AC9AD569D6}"/>
              </a:ext>
            </a:extLst>
          </p:cNvPr>
          <p:cNvSpPr/>
          <p:nvPr/>
        </p:nvSpPr>
        <p:spPr>
          <a:xfrm>
            <a:off x="4309647" y="2715448"/>
            <a:ext cx="3572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95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251</Words>
  <Application>Microsoft Macintosh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方正书宋简体</vt:lpstr>
      <vt:lpstr>微软雅黑</vt:lpstr>
      <vt:lpstr>FZHei-B01S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Bf979</cp:lastModifiedBy>
  <cp:revision>69</cp:revision>
  <dcterms:created xsi:type="dcterms:W3CDTF">2015-05-05T08:02:00Z</dcterms:created>
  <dcterms:modified xsi:type="dcterms:W3CDTF">2021-02-09T16:26:54Z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