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Lobster"/>
      <p:regular r:id="rId15"/>
    </p:embeddedFont>
    <p:embeddedFont>
      <p:font typeface="Righteous"/>
      <p:regular r:id="rId16"/>
    </p:embeddedFont>
    <p:embeddedFont>
      <p:font typeface="Abe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obster-regular.fntdata"/><Relationship Id="rId14" Type="http://schemas.openxmlformats.org/officeDocument/2006/relationships/slide" Target="slides/slide10.xml"/><Relationship Id="rId17" Type="http://schemas.openxmlformats.org/officeDocument/2006/relationships/font" Target="fonts/Abel-regular.fntdata"/><Relationship Id="rId16" Type="http://schemas.openxmlformats.org/officeDocument/2006/relationships/font" Target="fonts/Righteou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6c8aeeb471_0_25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c8aeeb471_0_25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c886aa30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c886aa30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6c886aa30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c886aa30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bba41ba7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bbba41ba7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bba41ba7b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bba41ba7b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bba41ba7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bba41ba7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6c8aeeb471_0_38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c8aeeb471_0_38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c8aeeb47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c8aeeb47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bc47814f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bc47814f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411275" y="1049375"/>
            <a:ext cx="4116000" cy="20526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0" name="Google Shape;10;p2"/>
          <p:cNvSpPr txBox="1"/>
          <p:nvPr>
            <p:ph idx="1" type="subTitle"/>
          </p:nvPr>
        </p:nvSpPr>
        <p:spPr>
          <a:xfrm>
            <a:off x="4411275" y="3101975"/>
            <a:ext cx="3198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768900" y="2034275"/>
            <a:ext cx="4898400" cy="1515300"/>
          </a:xfrm>
          <a:prstGeom prst="rect">
            <a:avLst/>
          </a:prstGeom>
        </p:spPr>
        <p:txBody>
          <a:bodyPr anchorCtr="0" anchor="ctr" bIns="91425" lIns="91425" spcFirstLastPara="1" rIns="91425" wrap="square" tIns="91425">
            <a:noAutofit/>
          </a:bodyPr>
          <a:lstStyle>
            <a:lvl1pPr lvl="0">
              <a:spcBef>
                <a:spcPts val="0"/>
              </a:spcBef>
              <a:spcAft>
                <a:spcPts val="0"/>
              </a:spcAft>
              <a:buSzPts val="7200"/>
              <a:buNone/>
              <a:defRPr sz="72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44" name="Google Shape;44;p11"/>
          <p:cNvSpPr txBox="1"/>
          <p:nvPr>
            <p:ph idx="1" type="body"/>
          </p:nvPr>
        </p:nvSpPr>
        <p:spPr>
          <a:xfrm>
            <a:off x="768900" y="3523875"/>
            <a:ext cx="3056100" cy="66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45" name="Google Shape;45;p11"/>
          <p:cNvSpPr txBox="1"/>
          <p:nvPr>
            <p:ph idx="2" type="title"/>
          </p:nvPr>
        </p:nvSpPr>
        <p:spPr>
          <a:xfrm>
            <a:off x="768900" y="403200"/>
            <a:ext cx="3756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46" name="Google Shape;46;p11"/>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3">
    <p:spTree>
      <p:nvGrpSpPr>
        <p:cNvPr id="48" name="Shape 48"/>
        <p:cNvGrpSpPr/>
        <p:nvPr/>
      </p:nvGrpSpPr>
      <p:grpSpPr>
        <a:xfrm>
          <a:off x="0" y="0"/>
          <a:ext cx="0" cy="0"/>
          <a:chOff x="0" y="0"/>
          <a:chExt cx="0" cy="0"/>
        </a:xfrm>
      </p:grpSpPr>
      <p:sp>
        <p:nvSpPr>
          <p:cNvPr id="49" name="Google Shape;49;p13"/>
          <p:cNvSpPr txBox="1"/>
          <p:nvPr>
            <p:ph idx="1" type="body"/>
          </p:nvPr>
        </p:nvSpPr>
        <p:spPr>
          <a:xfrm>
            <a:off x="768900" y="1281200"/>
            <a:ext cx="7059000" cy="2991300"/>
          </a:xfrm>
          <a:prstGeom prst="rect">
            <a:avLst/>
          </a:prstGeom>
        </p:spPr>
        <p:txBody>
          <a:bodyPr anchorCtr="0" anchor="t" bIns="91425" lIns="91425" spcFirstLastPara="1" rIns="91425" wrap="square" tIns="91425">
            <a:noAutofit/>
          </a:bodyPr>
          <a:lstStyle>
            <a:lvl1pPr indent="-307975" lvl="0" marL="457200" rtl="0">
              <a:lnSpc>
                <a:spcPct val="100000"/>
              </a:lnSpc>
              <a:spcBef>
                <a:spcPts val="0"/>
              </a:spcBef>
              <a:spcAft>
                <a:spcPts val="0"/>
              </a:spcAft>
              <a:buSzPts val="1250"/>
              <a:buChar char="●"/>
              <a:defRPr sz="1250"/>
            </a:lvl1pPr>
            <a:lvl2pPr indent="-307975" lvl="1" marL="914400" rtl="0">
              <a:lnSpc>
                <a:spcPct val="100000"/>
              </a:lnSpc>
              <a:spcBef>
                <a:spcPts val="1600"/>
              </a:spcBef>
              <a:spcAft>
                <a:spcPts val="0"/>
              </a:spcAft>
              <a:buSzPts val="1250"/>
              <a:buChar char="○"/>
              <a:defRPr sz="1250"/>
            </a:lvl2pPr>
            <a:lvl3pPr indent="-307975" lvl="2" marL="1371600" rtl="0">
              <a:lnSpc>
                <a:spcPct val="100000"/>
              </a:lnSpc>
              <a:spcBef>
                <a:spcPts val="1600"/>
              </a:spcBef>
              <a:spcAft>
                <a:spcPts val="0"/>
              </a:spcAft>
              <a:buSzPts val="1250"/>
              <a:buChar char="■"/>
              <a:defRPr sz="1250"/>
            </a:lvl3pPr>
            <a:lvl4pPr indent="-307975" lvl="3" marL="1828800" rtl="0">
              <a:lnSpc>
                <a:spcPct val="100000"/>
              </a:lnSpc>
              <a:spcBef>
                <a:spcPts val="1600"/>
              </a:spcBef>
              <a:spcAft>
                <a:spcPts val="0"/>
              </a:spcAft>
              <a:buSzPts val="1250"/>
              <a:buChar char="●"/>
              <a:defRPr sz="1250"/>
            </a:lvl4pPr>
            <a:lvl5pPr indent="-307975" lvl="4" marL="2286000" rtl="0">
              <a:lnSpc>
                <a:spcPct val="100000"/>
              </a:lnSpc>
              <a:spcBef>
                <a:spcPts val="1600"/>
              </a:spcBef>
              <a:spcAft>
                <a:spcPts val="0"/>
              </a:spcAft>
              <a:buSzPts val="1250"/>
              <a:buChar char="○"/>
              <a:defRPr sz="1250"/>
            </a:lvl5pPr>
            <a:lvl6pPr indent="-307975" lvl="5" marL="2743200" rtl="0">
              <a:lnSpc>
                <a:spcPct val="100000"/>
              </a:lnSpc>
              <a:spcBef>
                <a:spcPts val="1600"/>
              </a:spcBef>
              <a:spcAft>
                <a:spcPts val="0"/>
              </a:spcAft>
              <a:buSzPts val="1250"/>
              <a:buChar char="■"/>
              <a:defRPr sz="1250"/>
            </a:lvl6pPr>
            <a:lvl7pPr indent="-307975" lvl="6" marL="3200400" rtl="0">
              <a:lnSpc>
                <a:spcPct val="100000"/>
              </a:lnSpc>
              <a:spcBef>
                <a:spcPts val="1600"/>
              </a:spcBef>
              <a:spcAft>
                <a:spcPts val="0"/>
              </a:spcAft>
              <a:buSzPts val="1250"/>
              <a:buChar char="●"/>
              <a:defRPr sz="1250"/>
            </a:lvl7pPr>
            <a:lvl8pPr indent="-307975" lvl="7" marL="3657600" rtl="0">
              <a:lnSpc>
                <a:spcPct val="100000"/>
              </a:lnSpc>
              <a:spcBef>
                <a:spcPts val="1600"/>
              </a:spcBef>
              <a:spcAft>
                <a:spcPts val="0"/>
              </a:spcAft>
              <a:buSzPts val="1250"/>
              <a:buChar char="○"/>
              <a:defRPr sz="1250"/>
            </a:lvl8pPr>
            <a:lvl9pPr indent="-307975" lvl="8" marL="4114800" rtl="0">
              <a:lnSpc>
                <a:spcPct val="100000"/>
              </a:lnSpc>
              <a:spcBef>
                <a:spcPts val="1600"/>
              </a:spcBef>
              <a:spcAft>
                <a:spcPts val="1600"/>
              </a:spcAft>
              <a:buSzPts val="1250"/>
              <a:buChar char="■"/>
              <a:defRPr sz="1250"/>
            </a:lvl9pPr>
          </a:lstStyle>
          <a:p/>
        </p:txBody>
      </p:sp>
      <p:sp>
        <p:nvSpPr>
          <p:cNvPr id="50" name="Google Shape;50;p13"/>
          <p:cNvSpPr txBox="1"/>
          <p:nvPr>
            <p:ph type="title"/>
          </p:nvPr>
        </p:nvSpPr>
        <p:spPr>
          <a:xfrm>
            <a:off x="768900" y="403200"/>
            <a:ext cx="59718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51" name="Google Shape;51;p13"/>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52" name="Shape 52"/>
        <p:cNvGrpSpPr/>
        <p:nvPr/>
      </p:nvGrpSpPr>
      <p:grpSpPr>
        <a:xfrm>
          <a:off x="0" y="0"/>
          <a:ext cx="0" cy="0"/>
          <a:chOff x="0" y="0"/>
          <a:chExt cx="0" cy="0"/>
        </a:xfrm>
      </p:grpSpPr>
      <p:sp>
        <p:nvSpPr>
          <p:cNvPr id="53" name="Google Shape;53;p14"/>
          <p:cNvSpPr txBox="1"/>
          <p:nvPr>
            <p:ph type="title"/>
          </p:nvPr>
        </p:nvSpPr>
        <p:spPr>
          <a:xfrm>
            <a:off x="935650" y="1122888"/>
            <a:ext cx="2096100" cy="403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p:txBody>
      </p:sp>
      <p:sp>
        <p:nvSpPr>
          <p:cNvPr id="54" name="Google Shape;54;p14"/>
          <p:cNvSpPr txBox="1"/>
          <p:nvPr>
            <p:ph idx="1" type="subTitle"/>
          </p:nvPr>
        </p:nvSpPr>
        <p:spPr>
          <a:xfrm>
            <a:off x="935650" y="1486063"/>
            <a:ext cx="20961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5" name="Google Shape;55;p14"/>
          <p:cNvSpPr txBox="1"/>
          <p:nvPr>
            <p:ph hasCustomPrompt="1" idx="2" type="title"/>
          </p:nvPr>
        </p:nvSpPr>
        <p:spPr>
          <a:xfrm>
            <a:off x="3193725" y="1234300"/>
            <a:ext cx="1201800" cy="751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56" name="Google Shape;56;p14"/>
          <p:cNvSpPr txBox="1"/>
          <p:nvPr>
            <p:ph idx="3" type="title"/>
          </p:nvPr>
        </p:nvSpPr>
        <p:spPr>
          <a:xfrm>
            <a:off x="935650" y="3157513"/>
            <a:ext cx="2096100" cy="403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p:txBody>
      </p:sp>
      <p:sp>
        <p:nvSpPr>
          <p:cNvPr id="57" name="Google Shape;57;p14"/>
          <p:cNvSpPr txBox="1"/>
          <p:nvPr>
            <p:ph idx="4" type="subTitle"/>
          </p:nvPr>
        </p:nvSpPr>
        <p:spPr>
          <a:xfrm>
            <a:off x="935650" y="3520813"/>
            <a:ext cx="20961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8" name="Google Shape;58;p14"/>
          <p:cNvSpPr txBox="1"/>
          <p:nvPr>
            <p:ph hasCustomPrompt="1" idx="5" type="title"/>
          </p:nvPr>
        </p:nvSpPr>
        <p:spPr>
          <a:xfrm>
            <a:off x="3193725" y="3269050"/>
            <a:ext cx="1201800" cy="751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59" name="Google Shape;59;p14"/>
          <p:cNvSpPr txBox="1"/>
          <p:nvPr>
            <p:ph idx="6" type="title"/>
          </p:nvPr>
        </p:nvSpPr>
        <p:spPr>
          <a:xfrm>
            <a:off x="6112225" y="1122888"/>
            <a:ext cx="2096100" cy="403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60" name="Google Shape;60;p14"/>
          <p:cNvSpPr txBox="1"/>
          <p:nvPr>
            <p:ph idx="7" type="subTitle"/>
          </p:nvPr>
        </p:nvSpPr>
        <p:spPr>
          <a:xfrm>
            <a:off x="6112225" y="1486063"/>
            <a:ext cx="20961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4"/>
          <p:cNvSpPr txBox="1"/>
          <p:nvPr>
            <p:ph hasCustomPrompt="1" idx="8" type="title"/>
          </p:nvPr>
        </p:nvSpPr>
        <p:spPr>
          <a:xfrm>
            <a:off x="4691419" y="1234300"/>
            <a:ext cx="1201800" cy="75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
        <p:nvSpPr>
          <p:cNvPr id="62" name="Google Shape;62;p14"/>
          <p:cNvSpPr txBox="1"/>
          <p:nvPr>
            <p:ph idx="9" type="title"/>
          </p:nvPr>
        </p:nvSpPr>
        <p:spPr>
          <a:xfrm>
            <a:off x="6112225" y="3157513"/>
            <a:ext cx="2096100" cy="403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63" name="Google Shape;63;p14"/>
          <p:cNvSpPr txBox="1"/>
          <p:nvPr>
            <p:ph idx="13" type="subTitle"/>
          </p:nvPr>
        </p:nvSpPr>
        <p:spPr>
          <a:xfrm>
            <a:off x="6112225" y="3520813"/>
            <a:ext cx="20961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4"/>
          <p:cNvSpPr txBox="1"/>
          <p:nvPr>
            <p:ph hasCustomPrompt="1" idx="14" type="title"/>
          </p:nvPr>
        </p:nvSpPr>
        <p:spPr>
          <a:xfrm>
            <a:off x="4691419" y="3269050"/>
            <a:ext cx="1201800" cy="75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65" name="Shape 65"/>
        <p:cNvGrpSpPr/>
        <p:nvPr/>
      </p:nvGrpSpPr>
      <p:grpSpPr>
        <a:xfrm>
          <a:off x="0" y="0"/>
          <a:ext cx="0" cy="0"/>
          <a:chOff x="0" y="0"/>
          <a:chExt cx="0" cy="0"/>
        </a:xfrm>
      </p:grpSpPr>
      <p:sp>
        <p:nvSpPr>
          <p:cNvPr id="66" name="Google Shape;66;p15"/>
          <p:cNvSpPr txBox="1"/>
          <p:nvPr>
            <p:ph type="title"/>
          </p:nvPr>
        </p:nvSpPr>
        <p:spPr>
          <a:xfrm>
            <a:off x="1652325" y="3018950"/>
            <a:ext cx="325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Abel"/>
              <a:buNone/>
              <a:defRPr sz="1800">
                <a:latin typeface="Abel"/>
                <a:ea typeface="Abel"/>
                <a:cs typeface="Abel"/>
                <a:sym typeface="Abe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7" name="Google Shape;67;p15"/>
          <p:cNvSpPr txBox="1"/>
          <p:nvPr>
            <p:ph idx="1" type="subTitle"/>
          </p:nvPr>
        </p:nvSpPr>
        <p:spPr>
          <a:xfrm>
            <a:off x="1652325" y="1386650"/>
            <a:ext cx="4045200" cy="186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ighteous"/>
              <a:buNone/>
              <a:defRPr sz="2400">
                <a:latin typeface="Righteous"/>
                <a:ea typeface="Righteous"/>
                <a:cs typeface="Righteous"/>
                <a:sym typeface="Righteous"/>
              </a:defRPr>
            </a:lvl1pPr>
            <a:lvl2pPr lvl="1" rtl="0">
              <a:lnSpc>
                <a:spcPct val="100000"/>
              </a:lnSpc>
              <a:spcBef>
                <a:spcPts val="0"/>
              </a:spcBef>
              <a:spcAft>
                <a:spcPts val="0"/>
              </a:spcAft>
              <a:buSzPts val="2100"/>
              <a:buFont typeface="Righteous"/>
              <a:buNone/>
              <a:defRPr sz="2100">
                <a:latin typeface="Righteous"/>
                <a:ea typeface="Righteous"/>
                <a:cs typeface="Righteous"/>
                <a:sym typeface="Righteous"/>
              </a:defRPr>
            </a:lvl2pPr>
            <a:lvl3pPr lvl="2" rtl="0">
              <a:lnSpc>
                <a:spcPct val="100000"/>
              </a:lnSpc>
              <a:spcBef>
                <a:spcPts val="0"/>
              </a:spcBef>
              <a:spcAft>
                <a:spcPts val="0"/>
              </a:spcAft>
              <a:buSzPts val="2100"/>
              <a:buFont typeface="Righteous"/>
              <a:buNone/>
              <a:defRPr sz="2100">
                <a:latin typeface="Righteous"/>
                <a:ea typeface="Righteous"/>
                <a:cs typeface="Righteous"/>
                <a:sym typeface="Righteous"/>
              </a:defRPr>
            </a:lvl3pPr>
            <a:lvl4pPr lvl="3" rtl="0">
              <a:lnSpc>
                <a:spcPct val="100000"/>
              </a:lnSpc>
              <a:spcBef>
                <a:spcPts val="0"/>
              </a:spcBef>
              <a:spcAft>
                <a:spcPts val="0"/>
              </a:spcAft>
              <a:buSzPts val="2100"/>
              <a:buFont typeface="Righteous"/>
              <a:buNone/>
              <a:defRPr sz="2100">
                <a:latin typeface="Righteous"/>
                <a:ea typeface="Righteous"/>
                <a:cs typeface="Righteous"/>
                <a:sym typeface="Righteous"/>
              </a:defRPr>
            </a:lvl4pPr>
            <a:lvl5pPr lvl="4" rtl="0">
              <a:lnSpc>
                <a:spcPct val="100000"/>
              </a:lnSpc>
              <a:spcBef>
                <a:spcPts val="0"/>
              </a:spcBef>
              <a:spcAft>
                <a:spcPts val="0"/>
              </a:spcAft>
              <a:buSzPts val="2100"/>
              <a:buFont typeface="Righteous"/>
              <a:buNone/>
              <a:defRPr sz="2100">
                <a:latin typeface="Righteous"/>
                <a:ea typeface="Righteous"/>
                <a:cs typeface="Righteous"/>
                <a:sym typeface="Righteous"/>
              </a:defRPr>
            </a:lvl5pPr>
            <a:lvl6pPr lvl="5" rtl="0">
              <a:lnSpc>
                <a:spcPct val="100000"/>
              </a:lnSpc>
              <a:spcBef>
                <a:spcPts val="0"/>
              </a:spcBef>
              <a:spcAft>
                <a:spcPts val="0"/>
              </a:spcAft>
              <a:buSzPts val="2100"/>
              <a:buFont typeface="Righteous"/>
              <a:buNone/>
              <a:defRPr sz="2100">
                <a:latin typeface="Righteous"/>
                <a:ea typeface="Righteous"/>
                <a:cs typeface="Righteous"/>
                <a:sym typeface="Righteous"/>
              </a:defRPr>
            </a:lvl6pPr>
            <a:lvl7pPr lvl="6" rtl="0">
              <a:lnSpc>
                <a:spcPct val="100000"/>
              </a:lnSpc>
              <a:spcBef>
                <a:spcPts val="0"/>
              </a:spcBef>
              <a:spcAft>
                <a:spcPts val="0"/>
              </a:spcAft>
              <a:buSzPts val="2100"/>
              <a:buFont typeface="Righteous"/>
              <a:buNone/>
              <a:defRPr sz="2100">
                <a:latin typeface="Righteous"/>
                <a:ea typeface="Righteous"/>
                <a:cs typeface="Righteous"/>
                <a:sym typeface="Righteous"/>
              </a:defRPr>
            </a:lvl7pPr>
            <a:lvl8pPr lvl="7" rtl="0">
              <a:lnSpc>
                <a:spcPct val="100000"/>
              </a:lnSpc>
              <a:spcBef>
                <a:spcPts val="0"/>
              </a:spcBef>
              <a:spcAft>
                <a:spcPts val="0"/>
              </a:spcAft>
              <a:buSzPts val="2100"/>
              <a:buFont typeface="Righteous"/>
              <a:buNone/>
              <a:defRPr sz="2100">
                <a:latin typeface="Righteous"/>
                <a:ea typeface="Righteous"/>
                <a:cs typeface="Righteous"/>
                <a:sym typeface="Righteous"/>
              </a:defRPr>
            </a:lvl8pPr>
            <a:lvl9pPr lvl="8" rtl="0">
              <a:lnSpc>
                <a:spcPct val="100000"/>
              </a:lnSpc>
              <a:spcBef>
                <a:spcPts val="0"/>
              </a:spcBef>
              <a:spcAft>
                <a:spcPts val="0"/>
              </a:spcAft>
              <a:buSzPts val="2100"/>
              <a:buFont typeface="Righteous"/>
              <a:buNone/>
              <a:defRPr sz="2100">
                <a:latin typeface="Righteous"/>
                <a:ea typeface="Righteous"/>
                <a:cs typeface="Righteous"/>
                <a:sym typeface="Righteou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1">
    <p:spTree>
      <p:nvGrpSpPr>
        <p:cNvPr id="68" name="Shape 68"/>
        <p:cNvGrpSpPr/>
        <p:nvPr/>
      </p:nvGrpSpPr>
      <p:grpSpPr>
        <a:xfrm>
          <a:off x="0" y="0"/>
          <a:ext cx="0" cy="0"/>
          <a:chOff x="0" y="0"/>
          <a:chExt cx="0" cy="0"/>
        </a:xfrm>
      </p:grpSpPr>
      <p:sp>
        <p:nvSpPr>
          <p:cNvPr id="69" name="Google Shape;69;p16"/>
          <p:cNvSpPr txBox="1"/>
          <p:nvPr>
            <p:ph type="title"/>
          </p:nvPr>
        </p:nvSpPr>
        <p:spPr>
          <a:xfrm>
            <a:off x="1076700" y="2893029"/>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0" name="Google Shape;70;p16"/>
          <p:cNvSpPr txBox="1"/>
          <p:nvPr>
            <p:ph idx="1" type="subTitle"/>
          </p:nvPr>
        </p:nvSpPr>
        <p:spPr>
          <a:xfrm>
            <a:off x="1076700" y="3428524"/>
            <a:ext cx="2096100" cy="9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6"/>
          <p:cNvSpPr txBox="1"/>
          <p:nvPr>
            <p:ph idx="2" type="title"/>
          </p:nvPr>
        </p:nvSpPr>
        <p:spPr>
          <a:xfrm>
            <a:off x="768900" y="403200"/>
            <a:ext cx="3756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72" name="Google Shape;72;p16"/>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
        <p:nvSpPr>
          <p:cNvPr id="73" name="Google Shape;73;p16"/>
          <p:cNvSpPr txBox="1"/>
          <p:nvPr>
            <p:ph idx="3" type="title"/>
          </p:nvPr>
        </p:nvSpPr>
        <p:spPr>
          <a:xfrm>
            <a:off x="3523950" y="2893029"/>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4" name="Google Shape;74;p16"/>
          <p:cNvSpPr txBox="1"/>
          <p:nvPr>
            <p:ph idx="4" type="subTitle"/>
          </p:nvPr>
        </p:nvSpPr>
        <p:spPr>
          <a:xfrm>
            <a:off x="3523950" y="3428524"/>
            <a:ext cx="2096100" cy="9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6"/>
          <p:cNvSpPr txBox="1"/>
          <p:nvPr>
            <p:ph idx="5" type="title"/>
          </p:nvPr>
        </p:nvSpPr>
        <p:spPr>
          <a:xfrm>
            <a:off x="5971200" y="2893029"/>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6" name="Google Shape;76;p16"/>
          <p:cNvSpPr txBox="1"/>
          <p:nvPr>
            <p:ph idx="6" type="subTitle"/>
          </p:nvPr>
        </p:nvSpPr>
        <p:spPr>
          <a:xfrm>
            <a:off x="5971200" y="3428524"/>
            <a:ext cx="2096100" cy="9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_1">
    <p:spTree>
      <p:nvGrpSpPr>
        <p:cNvPr id="77" name="Shape 77"/>
        <p:cNvGrpSpPr/>
        <p:nvPr/>
      </p:nvGrpSpPr>
      <p:grpSpPr>
        <a:xfrm>
          <a:off x="0" y="0"/>
          <a:ext cx="0" cy="0"/>
          <a:chOff x="0" y="0"/>
          <a:chExt cx="0" cy="0"/>
        </a:xfrm>
      </p:grpSpPr>
      <p:sp>
        <p:nvSpPr>
          <p:cNvPr id="78" name="Google Shape;78;p17"/>
          <p:cNvSpPr txBox="1"/>
          <p:nvPr>
            <p:ph type="title"/>
          </p:nvPr>
        </p:nvSpPr>
        <p:spPr>
          <a:xfrm>
            <a:off x="1076700" y="1880825"/>
            <a:ext cx="3371400" cy="49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79" name="Google Shape;79;p17"/>
          <p:cNvSpPr txBox="1"/>
          <p:nvPr>
            <p:ph idx="1" type="subTitle"/>
          </p:nvPr>
        </p:nvSpPr>
        <p:spPr>
          <a:xfrm>
            <a:off x="1076700" y="2416324"/>
            <a:ext cx="33714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0" name="Google Shape;80;p17"/>
          <p:cNvSpPr txBox="1"/>
          <p:nvPr>
            <p:ph idx="2" type="title"/>
          </p:nvPr>
        </p:nvSpPr>
        <p:spPr>
          <a:xfrm>
            <a:off x="768900" y="403200"/>
            <a:ext cx="4383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81" name="Google Shape;81;p17"/>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
        <p:nvSpPr>
          <p:cNvPr id="82" name="Google Shape;82;p17"/>
          <p:cNvSpPr txBox="1"/>
          <p:nvPr>
            <p:ph idx="3" type="title"/>
          </p:nvPr>
        </p:nvSpPr>
        <p:spPr>
          <a:xfrm>
            <a:off x="1076700" y="3254725"/>
            <a:ext cx="3371400" cy="49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83" name="Google Shape;83;p17"/>
          <p:cNvSpPr txBox="1"/>
          <p:nvPr>
            <p:ph idx="4" type="subTitle"/>
          </p:nvPr>
        </p:nvSpPr>
        <p:spPr>
          <a:xfrm>
            <a:off x="1076700" y="3790224"/>
            <a:ext cx="33714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3">
    <p:spTree>
      <p:nvGrpSpPr>
        <p:cNvPr id="84" name="Shape 84"/>
        <p:cNvGrpSpPr/>
        <p:nvPr/>
      </p:nvGrpSpPr>
      <p:grpSpPr>
        <a:xfrm>
          <a:off x="0" y="0"/>
          <a:ext cx="0" cy="0"/>
          <a:chOff x="0" y="0"/>
          <a:chExt cx="0" cy="0"/>
        </a:xfrm>
      </p:grpSpPr>
      <p:sp>
        <p:nvSpPr>
          <p:cNvPr id="85" name="Google Shape;85;p18"/>
          <p:cNvSpPr txBox="1"/>
          <p:nvPr>
            <p:ph type="title"/>
          </p:nvPr>
        </p:nvSpPr>
        <p:spPr>
          <a:xfrm>
            <a:off x="768900" y="1851000"/>
            <a:ext cx="325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8"/>
          <p:cNvSpPr txBox="1"/>
          <p:nvPr>
            <p:ph idx="1" type="body"/>
          </p:nvPr>
        </p:nvSpPr>
        <p:spPr>
          <a:xfrm>
            <a:off x="768900" y="2953275"/>
            <a:ext cx="2897700" cy="1880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cxnSp>
        <p:nvCxnSpPr>
          <p:cNvPr id="87" name="Google Shape;87;p18"/>
          <p:cNvCxnSpPr/>
          <p:nvPr/>
        </p:nvCxnSpPr>
        <p:spPr>
          <a:xfrm>
            <a:off x="-122675" y="26794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2">
    <p:spTree>
      <p:nvGrpSpPr>
        <p:cNvPr id="88" name="Shape 88"/>
        <p:cNvGrpSpPr/>
        <p:nvPr/>
      </p:nvGrpSpPr>
      <p:grpSpPr>
        <a:xfrm>
          <a:off x="0" y="0"/>
          <a:ext cx="0" cy="0"/>
          <a:chOff x="0" y="0"/>
          <a:chExt cx="0" cy="0"/>
        </a:xfrm>
      </p:grpSpPr>
      <p:sp>
        <p:nvSpPr>
          <p:cNvPr id="89" name="Google Shape;89;p19"/>
          <p:cNvSpPr txBox="1"/>
          <p:nvPr>
            <p:ph type="title"/>
          </p:nvPr>
        </p:nvSpPr>
        <p:spPr>
          <a:xfrm>
            <a:off x="935650" y="1941800"/>
            <a:ext cx="2096100" cy="403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p:txBody>
      </p:sp>
      <p:sp>
        <p:nvSpPr>
          <p:cNvPr id="90" name="Google Shape;90;p19"/>
          <p:cNvSpPr txBox="1"/>
          <p:nvPr>
            <p:ph idx="1" type="subTitle"/>
          </p:nvPr>
        </p:nvSpPr>
        <p:spPr>
          <a:xfrm>
            <a:off x="935650" y="2304975"/>
            <a:ext cx="20961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1" name="Google Shape;91;p19"/>
          <p:cNvSpPr txBox="1"/>
          <p:nvPr>
            <p:ph idx="2" type="title"/>
          </p:nvPr>
        </p:nvSpPr>
        <p:spPr>
          <a:xfrm>
            <a:off x="935650" y="3366825"/>
            <a:ext cx="2096100" cy="403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p:txBody>
      </p:sp>
      <p:sp>
        <p:nvSpPr>
          <p:cNvPr id="92" name="Google Shape;92;p19"/>
          <p:cNvSpPr txBox="1"/>
          <p:nvPr>
            <p:ph idx="3" type="subTitle"/>
          </p:nvPr>
        </p:nvSpPr>
        <p:spPr>
          <a:xfrm>
            <a:off x="935650" y="3730125"/>
            <a:ext cx="20961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3" name="Google Shape;93;p19"/>
          <p:cNvSpPr txBox="1"/>
          <p:nvPr>
            <p:ph idx="4" type="title"/>
          </p:nvPr>
        </p:nvSpPr>
        <p:spPr>
          <a:xfrm>
            <a:off x="6112225" y="1941800"/>
            <a:ext cx="2096100" cy="403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94" name="Google Shape;94;p19"/>
          <p:cNvSpPr txBox="1"/>
          <p:nvPr>
            <p:ph idx="5" type="subTitle"/>
          </p:nvPr>
        </p:nvSpPr>
        <p:spPr>
          <a:xfrm>
            <a:off x="6112225" y="2304975"/>
            <a:ext cx="20961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9"/>
          <p:cNvSpPr txBox="1"/>
          <p:nvPr>
            <p:ph idx="6" type="title"/>
          </p:nvPr>
        </p:nvSpPr>
        <p:spPr>
          <a:xfrm>
            <a:off x="6112225" y="3366825"/>
            <a:ext cx="2096100" cy="403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96" name="Google Shape;96;p19"/>
          <p:cNvSpPr txBox="1"/>
          <p:nvPr>
            <p:ph idx="7" type="subTitle"/>
          </p:nvPr>
        </p:nvSpPr>
        <p:spPr>
          <a:xfrm>
            <a:off x="6112225" y="3730125"/>
            <a:ext cx="20961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9"/>
          <p:cNvSpPr txBox="1"/>
          <p:nvPr>
            <p:ph idx="8" type="title"/>
          </p:nvPr>
        </p:nvSpPr>
        <p:spPr>
          <a:xfrm>
            <a:off x="768900" y="403200"/>
            <a:ext cx="4383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98" name="Google Shape;98;p19"/>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1_2">
    <p:spTree>
      <p:nvGrpSpPr>
        <p:cNvPr id="99" name="Shape 99"/>
        <p:cNvGrpSpPr/>
        <p:nvPr/>
      </p:nvGrpSpPr>
      <p:grpSpPr>
        <a:xfrm>
          <a:off x="0" y="0"/>
          <a:ext cx="0" cy="0"/>
          <a:chOff x="0" y="0"/>
          <a:chExt cx="0" cy="0"/>
        </a:xfrm>
      </p:grpSpPr>
      <p:sp>
        <p:nvSpPr>
          <p:cNvPr id="100" name="Google Shape;100;p20"/>
          <p:cNvSpPr txBox="1"/>
          <p:nvPr>
            <p:ph type="title"/>
          </p:nvPr>
        </p:nvSpPr>
        <p:spPr>
          <a:xfrm>
            <a:off x="1076700" y="1836854"/>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1" name="Google Shape;101;p20"/>
          <p:cNvSpPr txBox="1"/>
          <p:nvPr>
            <p:ph idx="1" type="subTitle"/>
          </p:nvPr>
        </p:nvSpPr>
        <p:spPr>
          <a:xfrm>
            <a:off x="1076700" y="2372350"/>
            <a:ext cx="2096100" cy="5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20"/>
          <p:cNvSpPr txBox="1"/>
          <p:nvPr>
            <p:ph idx="2" type="title"/>
          </p:nvPr>
        </p:nvSpPr>
        <p:spPr>
          <a:xfrm>
            <a:off x="768900" y="403200"/>
            <a:ext cx="3756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03" name="Google Shape;103;p20"/>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
        <p:nvSpPr>
          <p:cNvPr id="104" name="Google Shape;104;p20"/>
          <p:cNvSpPr txBox="1"/>
          <p:nvPr>
            <p:ph idx="3" type="title"/>
          </p:nvPr>
        </p:nvSpPr>
        <p:spPr>
          <a:xfrm>
            <a:off x="3523950" y="1836854"/>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5" name="Google Shape;105;p20"/>
          <p:cNvSpPr txBox="1"/>
          <p:nvPr>
            <p:ph idx="4" type="subTitle"/>
          </p:nvPr>
        </p:nvSpPr>
        <p:spPr>
          <a:xfrm>
            <a:off x="3523950" y="2372350"/>
            <a:ext cx="2096100" cy="5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0"/>
          <p:cNvSpPr txBox="1"/>
          <p:nvPr>
            <p:ph idx="5" type="title"/>
          </p:nvPr>
        </p:nvSpPr>
        <p:spPr>
          <a:xfrm>
            <a:off x="5971200" y="1836854"/>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7" name="Google Shape;107;p20"/>
          <p:cNvSpPr txBox="1"/>
          <p:nvPr>
            <p:ph idx="6" type="subTitle"/>
          </p:nvPr>
        </p:nvSpPr>
        <p:spPr>
          <a:xfrm>
            <a:off x="5971200" y="2372350"/>
            <a:ext cx="2096100" cy="5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0"/>
          <p:cNvSpPr txBox="1"/>
          <p:nvPr>
            <p:ph idx="7" type="title"/>
          </p:nvPr>
        </p:nvSpPr>
        <p:spPr>
          <a:xfrm>
            <a:off x="1076700" y="3425404"/>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9" name="Google Shape;109;p20"/>
          <p:cNvSpPr txBox="1"/>
          <p:nvPr>
            <p:ph idx="8" type="subTitle"/>
          </p:nvPr>
        </p:nvSpPr>
        <p:spPr>
          <a:xfrm>
            <a:off x="1076700" y="3960900"/>
            <a:ext cx="2096100" cy="5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0"/>
          <p:cNvSpPr txBox="1"/>
          <p:nvPr>
            <p:ph idx="9" type="title"/>
          </p:nvPr>
        </p:nvSpPr>
        <p:spPr>
          <a:xfrm>
            <a:off x="3523950" y="3425404"/>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11" name="Google Shape;111;p20"/>
          <p:cNvSpPr txBox="1"/>
          <p:nvPr>
            <p:ph idx="13" type="subTitle"/>
          </p:nvPr>
        </p:nvSpPr>
        <p:spPr>
          <a:xfrm>
            <a:off x="3523950" y="3960900"/>
            <a:ext cx="2096100" cy="5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0"/>
          <p:cNvSpPr txBox="1"/>
          <p:nvPr>
            <p:ph idx="14" type="title"/>
          </p:nvPr>
        </p:nvSpPr>
        <p:spPr>
          <a:xfrm>
            <a:off x="5971200" y="3425404"/>
            <a:ext cx="2096100" cy="49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13" name="Google Shape;113;p20"/>
          <p:cNvSpPr txBox="1"/>
          <p:nvPr>
            <p:ph idx="15" type="subTitle"/>
          </p:nvPr>
        </p:nvSpPr>
        <p:spPr>
          <a:xfrm>
            <a:off x="5971200" y="3960900"/>
            <a:ext cx="2096100" cy="5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795500" y="2924775"/>
            <a:ext cx="55530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 type="subTitle"/>
          </p:nvPr>
        </p:nvSpPr>
        <p:spPr>
          <a:xfrm>
            <a:off x="2930250" y="3707550"/>
            <a:ext cx="32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2">
    <p:spTree>
      <p:nvGrpSpPr>
        <p:cNvPr id="114" name="Shape 114"/>
        <p:cNvGrpSpPr/>
        <p:nvPr/>
      </p:nvGrpSpPr>
      <p:grpSpPr>
        <a:xfrm>
          <a:off x="0" y="0"/>
          <a:ext cx="0" cy="0"/>
          <a:chOff x="0" y="0"/>
          <a:chExt cx="0" cy="0"/>
        </a:xfrm>
      </p:grpSpPr>
      <p:sp>
        <p:nvSpPr>
          <p:cNvPr id="115" name="Google Shape;115;p21"/>
          <p:cNvSpPr txBox="1"/>
          <p:nvPr>
            <p:ph type="title"/>
          </p:nvPr>
        </p:nvSpPr>
        <p:spPr>
          <a:xfrm>
            <a:off x="768900" y="403200"/>
            <a:ext cx="325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6" name="Google Shape;116;p21"/>
          <p:cNvSpPr txBox="1"/>
          <p:nvPr>
            <p:ph idx="1" type="body"/>
          </p:nvPr>
        </p:nvSpPr>
        <p:spPr>
          <a:xfrm>
            <a:off x="768900" y="2761200"/>
            <a:ext cx="2485500" cy="16911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cxnSp>
        <p:nvCxnSpPr>
          <p:cNvPr id="117" name="Google Shape;117;p21"/>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118" name="Shape 118"/>
        <p:cNvGrpSpPr/>
        <p:nvPr/>
      </p:nvGrpSpPr>
      <p:grpSpPr>
        <a:xfrm>
          <a:off x="0" y="0"/>
          <a:ext cx="0" cy="0"/>
          <a:chOff x="0" y="0"/>
          <a:chExt cx="0" cy="0"/>
        </a:xfrm>
      </p:grpSpPr>
      <p:sp>
        <p:nvSpPr>
          <p:cNvPr id="119" name="Google Shape;119;p22"/>
          <p:cNvSpPr txBox="1"/>
          <p:nvPr>
            <p:ph type="ctrTitle"/>
          </p:nvPr>
        </p:nvSpPr>
        <p:spPr>
          <a:xfrm>
            <a:off x="2056800" y="-533400"/>
            <a:ext cx="41160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20" name="Google Shape;120;p22"/>
          <p:cNvSpPr txBox="1"/>
          <p:nvPr>
            <p:ph idx="1" type="subTitle"/>
          </p:nvPr>
        </p:nvSpPr>
        <p:spPr>
          <a:xfrm>
            <a:off x="2293500" y="1676375"/>
            <a:ext cx="3642600" cy="141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1" name="Google Shape;121;p22"/>
          <p:cNvSpPr txBox="1"/>
          <p:nvPr/>
        </p:nvSpPr>
        <p:spPr>
          <a:xfrm>
            <a:off x="2450400" y="3480850"/>
            <a:ext cx="33288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1"/>
                </a:solidFill>
                <a:latin typeface="Abel"/>
                <a:ea typeface="Abel"/>
                <a:cs typeface="Abel"/>
                <a:sym typeface="Abel"/>
              </a:rPr>
              <a:t>CREDITS: This presentation template was created by </a:t>
            </a:r>
            <a:r>
              <a:rPr lang="en" sz="1200">
                <a:solidFill>
                  <a:schemeClr val="accen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accent1"/>
                </a:solidFill>
                <a:latin typeface="Abel"/>
                <a:ea typeface="Abel"/>
                <a:cs typeface="Abel"/>
                <a:sym typeface="Abel"/>
              </a:rPr>
              <a:t>, including icons by </a:t>
            </a:r>
            <a:r>
              <a:rPr lang="en" sz="1200">
                <a:solidFill>
                  <a:schemeClr val="accen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accent1"/>
                </a:solidFill>
                <a:latin typeface="Abel"/>
                <a:ea typeface="Abel"/>
                <a:cs typeface="Abel"/>
                <a:sym typeface="Abel"/>
              </a:rPr>
              <a:t>, infographics &amp; images by </a:t>
            </a:r>
            <a:r>
              <a:rPr lang="en" sz="1200">
                <a:solidFill>
                  <a:schemeClr val="accent1"/>
                </a:solidFill>
                <a:uFill>
                  <a:noFill/>
                </a:uFill>
                <a:latin typeface="Abel"/>
                <a:ea typeface="Abel"/>
                <a:cs typeface="Abel"/>
                <a:sym typeface="Abel"/>
                <a:hlinkClick r:id="rId4">
                  <a:extLst>
                    <a:ext uri="{A12FA001-AC4F-418D-AE19-62706E023703}">
                      <ahyp:hlinkClr val="tx"/>
                    </a:ext>
                  </a:extLst>
                </a:hlinkClick>
              </a:rPr>
              <a:t>Freepik</a:t>
            </a:r>
            <a:r>
              <a:rPr lang="en" sz="1200">
                <a:solidFill>
                  <a:schemeClr val="accent1"/>
                </a:solidFill>
                <a:latin typeface="Abel"/>
                <a:ea typeface="Abel"/>
                <a:cs typeface="Abel"/>
                <a:sym typeface="Abel"/>
              </a:rPr>
              <a:t> </a:t>
            </a:r>
            <a:r>
              <a:rPr lang="en" sz="1200">
                <a:solidFill>
                  <a:schemeClr val="accent1"/>
                </a:solidFill>
                <a:latin typeface="Abel"/>
                <a:ea typeface="Abel"/>
                <a:cs typeface="Abel"/>
                <a:sym typeface="Abel"/>
              </a:rPr>
              <a:t>and illustrations by </a:t>
            </a:r>
            <a:r>
              <a:rPr lang="en" sz="1200">
                <a:solidFill>
                  <a:schemeClr val="accent1"/>
                </a:solidFill>
                <a:uFill>
                  <a:noFill/>
                </a:uFill>
                <a:latin typeface="Abel"/>
                <a:ea typeface="Abel"/>
                <a:cs typeface="Abel"/>
                <a:sym typeface="Abel"/>
                <a:hlinkClick r:id="rId5">
                  <a:extLst>
                    <a:ext uri="{A12FA001-AC4F-418D-AE19-62706E023703}">
                      <ahyp:hlinkClr val="tx"/>
                    </a:ext>
                  </a:extLst>
                </a:hlinkClick>
              </a:rPr>
              <a:t>Stories</a:t>
            </a:r>
            <a:endParaRPr sz="1200">
              <a:solidFill>
                <a:schemeClr val="accent1"/>
              </a:solidFill>
              <a:latin typeface="Abel"/>
              <a:ea typeface="Abel"/>
              <a:cs typeface="Abel"/>
              <a:sym typeface="Abel"/>
            </a:endParaRPr>
          </a:p>
          <a:p>
            <a:pPr indent="0" lvl="0" marL="0" rtl="0" algn="ctr">
              <a:spcBef>
                <a:spcPts val="300"/>
              </a:spcBef>
              <a:spcAft>
                <a:spcPts val="0"/>
              </a:spcAft>
              <a:buNone/>
            </a:pPr>
            <a:r>
              <a:t/>
            </a:r>
            <a:endParaRPr sz="1200">
              <a:solidFill>
                <a:schemeClr val="accent1"/>
              </a:solidFill>
              <a:latin typeface="Abel"/>
              <a:ea typeface="Abel"/>
              <a:cs typeface="Abel"/>
              <a:sym typeface="A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TITLE_AND_BODY_2">
    <p:spTree>
      <p:nvGrpSpPr>
        <p:cNvPr id="122" name="Shape 122"/>
        <p:cNvGrpSpPr/>
        <p:nvPr/>
      </p:nvGrpSpPr>
      <p:grpSpPr>
        <a:xfrm>
          <a:off x="0" y="0"/>
          <a:ext cx="0" cy="0"/>
          <a:chOff x="0" y="0"/>
          <a:chExt cx="0" cy="0"/>
        </a:xfrm>
      </p:grpSpPr>
      <p:sp>
        <p:nvSpPr>
          <p:cNvPr id="123" name="Google Shape;123;p23"/>
          <p:cNvSpPr txBox="1"/>
          <p:nvPr>
            <p:ph idx="1" type="body"/>
          </p:nvPr>
        </p:nvSpPr>
        <p:spPr>
          <a:xfrm>
            <a:off x="768900" y="1559050"/>
            <a:ext cx="3437700" cy="3009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4" name="Google Shape;124;p23"/>
          <p:cNvSpPr txBox="1"/>
          <p:nvPr>
            <p:ph type="title"/>
          </p:nvPr>
        </p:nvSpPr>
        <p:spPr>
          <a:xfrm>
            <a:off x="768900" y="403200"/>
            <a:ext cx="4383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25" name="Google Shape;125;p23"/>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
        <p:nvSpPr>
          <p:cNvPr id="126" name="Google Shape;126;p23"/>
          <p:cNvSpPr txBox="1"/>
          <p:nvPr>
            <p:ph idx="2" type="body"/>
          </p:nvPr>
        </p:nvSpPr>
        <p:spPr>
          <a:xfrm>
            <a:off x="4682775" y="508268"/>
            <a:ext cx="3437700" cy="4003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idx="1" type="body"/>
          </p:nvPr>
        </p:nvSpPr>
        <p:spPr>
          <a:xfrm>
            <a:off x="768900" y="1559050"/>
            <a:ext cx="5259000" cy="30099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sz="1600"/>
            </a:lvl1pPr>
            <a:lvl2pPr indent="-330200" lvl="1" marL="914400">
              <a:lnSpc>
                <a:spcPct val="100000"/>
              </a:lnSpc>
              <a:spcBef>
                <a:spcPts val="1600"/>
              </a:spcBef>
              <a:spcAft>
                <a:spcPts val="0"/>
              </a:spcAft>
              <a:buSzPts val="1600"/>
              <a:buChar char="○"/>
              <a:defRPr sz="1600"/>
            </a:lvl2pPr>
            <a:lvl3pPr indent="-330200" lvl="2" marL="1371600">
              <a:lnSpc>
                <a:spcPct val="100000"/>
              </a:lnSpc>
              <a:spcBef>
                <a:spcPts val="1600"/>
              </a:spcBef>
              <a:spcAft>
                <a:spcPts val="0"/>
              </a:spcAft>
              <a:buSzPts val="1600"/>
              <a:buChar char="■"/>
              <a:defRPr sz="1600"/>
            </a:lvl3pPr>
            <a:lvl4pPr indent="-330200" lvl="3" marL="1828800">
              <a:lnSpc>
                <a:spcPct val="100000"/>
              </a:lnSpc>
              <a:spcBef>
                <a:spcPts val="1600"/>
              </a:spcBef>
              <a:spcAft>
                <a:spcPts val="0"/>
              </a:spcAft>
              <a:buSzPts val="1600"/>
              <a:buChar char="●"/>
              <a:defRPr sz="1600"/>
            </a:lvl4pPr>
            <a:lvl5pPr indent="-330200" lvl="4" marL="2286000">
              <a:lnSpc>
                <a:spcPct val="100000"/>
              </a:lnSpc>
              <a:spcBef>
                <a:spcPts val="1600"/>
              </a:spcBef>
              <a:spcAft>
                <a:spcPts val="0"/>
              </a:spcAft>
              <a:buSzPts val="1600"/>
              <a:buChar char="○"/>
              <a:defRPr sz="1600"/>
            </a:lvl5pPr>
            <a:lvl6pPr indent="-330200" lvl="5" marL="2743200">
              <a:lnSpc>
                <a:spcPct val="100000"/>
              </a:lnSpc>
              <a:spcBef>
                <a:spcPts val="1600"/>
              </a:spcBef>
              <a:spcAft>
                <a:spcPts val="0"/>
              </a:spcAft>
              <a:buSzPts val="1600"/>
              <a:buChar char="■"/>
              <a:defRPr sz="1600"/>
            </a:lvl6pPr>
            <a:lvl7pPr indent="-330200" lvl="6" marL="3200400">
              <a:lnSpc>
                <a:spcPct val="100000"/>
              </a:lnSpc>
              <a:spcBef>
                <a:spcPts val="1600"/>
              </a:spcBef>
              <a:spcAft>
                <a:spcPts val="0"/>
              </a:spcAft>
              <a:buSzPts val="1600"/>
              <a:buChar char="●"/>
              <a:defRPr sz="1600"/>
            </a:lvl7pPr>
            <a:lvl8pPr indent="-330200" lvl="7" marL="3657600">
              <a:lnSpc>
                <a:spcPct val="100000"/>
              </a:lnSpc>
              <a:spcBef>
                <a:spcPts val="1600"/>
              </a:spcBef>
              <a:spcAft>
                <a:spcPts val="0"/>
              </a:spcAft>
              <a:buSzPts val="1600"/>
              <a:buChar char="○"/>
              <a:defRPr sz="1600"/>
            </a:lvl8pPr>
            <a:lvl9pPr indent="-330200" lvl="8" marL="4114800">
              <a:lnSpc>
                <a:spcPct val="100000"/>
              </a:lnSpc>
              <a:spcBef>
                <a:spcPts val="1600"/>
              </a:spcBef>
              <a:spcAft>
                <a:spcPts val="1600"/>
              </a:spcAft>
              <a:buSzPts val="1600"/>
              <a:buChar char="■"/>
              <a:defRPr sz="1600"/>
            </a:lvl9pPr>
          </a:lstStyle>
          <a:p/>
        </p:txBody>
      </p:sp>
      <p:sp>
        <p:nvSpPr>
          <p:cNvPr id="16" name="Google Shape;16;p4"/>
          <p:cNvSpPr txBox="1"/>
          <p:nvPr>
            <p:ph type="title"/>
          </p:nvPr>
        </p:nvSpPr>
        <p:spPr>
          <a:xfrm>
            <a:off x="768900" y="403200"/>
            <a:ext cx="4383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7" name="Google Shape;17;p4"/>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body"/>
          </p:nvPr>
        </p:nvSpPr>
        <p:spPr>
          <a:xfrm>
            <a:off x="898088" y="2429500"/>
            <a:ext cx="3449400" cy="25458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sz="1600"/>
            </a:lvl1pPr>
            <a:lvl2pPr indent="-330200" lvl="1" marL="914400">
              <a:lnSpc>
                <a:spcPct val="100000"/>
              </a:lnSpc>
              <a:spcBef>
                <a:spcPts val="1600"/>
              </a:spcBef>
              <a:spcAft>
                <a:spcPts val="0"/>
              </a:spcAft>
              <a:buSzPts val="1600"/>
              <a:buChar char="○"/>
              <a:defRPr sz="1600"/>
            </a:lvl2pPr>
            <a:lvl3pPr indent="-330200" lvl="2" marL="1371600">
              <a:lnSpc>
                <a:spcPct val="100000"/>
              </a:lnSpc>
              <a:spcBef>
                <a:spcPts val="1600"/>
              </a:spcBef>
              <a:spcAft>
                <a:spcPts val="0"/>
              </a:spcAft>
              <a:buSzPts val="1600"/>
              <a:buChar char="■"/>
              <a:defRPr sz="1600"/>
            </a:lvl3pPr>
            <a:lvl4pPr indent="-330200" lvl="3" marL="1828800">
              <a:lnSpc>
                <a:spcPct val="100000"/>
              </a:lnSpc>
              <a:spcBef>
                <a:spcPts val="1600"/>
              </a:spcBef>
              <a:spcAft>
                <a:spcPts val="0"/>
              </a:spcAft>
              <a:buSzPts val="1600"/>
              <a:buChar char="●"/>
              <a:defRPr sz="1600"/>
            </a:lvl4pPr>
            <a:lvl5pPr indent="-330200" lvl="4" marL="2286000">
              <a:lnSpc>
                <a:spcPct val="100000"/>
              </a:lnSpc>
              <a:spcBef>
                <a:spcPts val="1600"/>
              </a:spcBef>
              <a:spcAft>
                <a:spcPts val="0"/>
              </a:spcAft>
              <a:buSzPts val="1600"/>
              <a:buChar char="○"/>
              <a:defRPr sz="1600"/>
            </a:lvl5pPr>
            <a:lvl6pPr indent="-330200" lvl="5" marL="2743200">
              <a:lnSpc>
                <a:spcPct val="100000"/>
              </a:lnSpc>
              <a:spcBef>
                <a:spcPts val="1600"/>
              </a:spcBef>
              <a:spcAft>
                <a:spcPts val="0"/>
              </a:spcAft>
              <a:buSzPts val="1600"/>
              <a:buChar char="■"/>
              <a:defRPr sz="1600"/>
            </a:lvl6pPr>
            <a:lvl7pPr indent="-330200" lvl="6" marL="3200400">
              <a:lnSpc>
                <a:spcPct val="100000"/>
              </a:lnSpc>
              <a:spcBef>
                <a:spcPts val="1600"/>
              </a:spcBef>
              <a:spcAft>
                <a:spcPts val="0"/>
              </a:spcAft>
              <a:buSzPts val="1600"/>
              <a:buChar char="●"/>
              <a:defRPr sz="1600"/>
            </a:lvl7pPr>
            <a:lvl8pPr indent="-330200" lvl="7" marL="3657600">
              <a:lnSpc>
                <a:spcPct val="100000"/>
              </a:lnSpc>
              <a:spcBef>
                <a:spcPts val="1600"/>
              </a:spcBef>
              <a:spcAft>
                <a:spcPts val="0"/>
              </a:spcAft>
              <a:buSzPts val="1600"/>
              <a:buChar char="○"/>
              <a:defRPr sz="1600"/>
            </a:lvl8pPr>
            <a:lvl9pPr indent="-330200" lvl="8" marL="4114800">
              <a:lnSpc>
                <a:spcPct val="100000"/>
              </a:lnSpc>
              <a:spcBef>
                <a:spcPts val="1600"/>
              </a:spcBef>
              <a:spcAft>
                <a:spcPts val="1600"/>
              </a:spcAft>
              <a:buSzPts val="1600"/>
              <a:buChar char="■"/>
              <a:defRPr sz="1600"/>
            </a:lvl9pPr>
          </a:lstStyle>
          <a:p/>
        </p:txBody>
      </p:sp>
      <p:sp>
        <p:nvSpPr>
          <p:cNvPr id="20" name="Google Shape;20;p5"/>
          <p:cNvSpPr txBox="1"/>
          <p:nvPr>
            <p:ph idx="2" type="body"/>
          </p:nvPr>
        </p:nvSpPr>
        <p:spPr>
          <a:xfrm>
            <a:off x="4796501" y="2429500"/>
            <a:ext cx="3449400" cy="25458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sz="1600"/>
            </a:lvl1pPr>
            <a:lvl2pPr indent="-330200" lvl="1" marL="914400">
              <a:lnSpc>
                <a:spcPct val="100000"/>
              </a:lnSpc>
              <a:spcBef>
                <a:spcPts val="1600"/>
              </a:spcBef>
              <a:spcAft>
                <a:spcPts val="0"/>
              </a:spcAft>
              <a:buSzPts val="1600"/>
              <a:buChar char="○"/>
              <a:defRPr sz="1600"/>
            </a:lvl2pPr>
            <a:lvl3pPr indent="-330200" lvl="2" marL="1371600">
              <a:lnSpc>
                <a:spcPct val="100000"/>
              </a:lnSpc>
              <a:spcBef>
                <a:spcPts val="1600"/>
              </a:spcBef>
              <a:spcAft>
                <a:spcPts val="0"/>
              </a:spcAft>
              <a:buSzPts val="1600"/>
              <a:buChar char="■"/>
              <a:defRPr sz="1600"/>
            </a:lvl3pPr>
            <a:lvl4pPr indent="-330200" lvl="3" marL="1828800">
              <a:lnSpc>
                <a:spcPct val="100000"/>
              </a:lnSpc>
              <a:spcBef>
                <a:spcPts val="1600"/>
              </a:spcBef>
              <a:spcAft>
                <a:spcPts val="0"/>
              </a:spcAft>
              <a:buSzPts val="1600"/>
              <a:buChar char="●"/>
              <a:defRPr sz="1600"/>
            </a:lvl4pPr>
            <a:lvl5pPr indent="-330200" lvl="4" marL="2286000">
              <a:lnSpc>
                <a:spcPct val="100000"/>
              </a:lnSpc>
              <a:spcBef>
                <a:spcPts val="1600"/>
              </a:spcBef>
              <a:spcAft>
                <a:spcPts val="0"/>
              </a:spcAft>
              <a:buSzPts val="1600"/>
              <a:buChar char="○"/>
              <a:defRPr sz="1600"/>
            </a:lvl5pPr>
            <a:lvl6pPr indent="-330200" lvl="5" marL="2743200">
              <a:lnSpc>
                <a:spcPct val="100000"/>
              </a:lnSpc>
              <a:spcBef>
                <a:spcPts val="1600"/>
              </a:spcBef>
              <a:spcAft>
                <a:spcPts val="0"/>
              </a:spcAft>
              <a:buSzPts val="1600"/>
              <a:buChar char="■"/>
              <a:defRPr sz="1600"/>
            </a:lvl6pPr>
            <a:lvl7pPr indent="-330200" lvl="6" marL="3200400">
              <a:lnSpc>
                <a:spcPct val="100000"/>
              </a:lnSpc>
              <a:spcBef>
                <a:spcPts val="1600"/>
              </a:spcBef>
              <a:spcAft>
                <a:spcPts val="0"/>
              </a:spcAft>
              <a:buSzPts val="1600"/>
              <a:buChar char="●"/>
              <a:defRPr sz="1600"/>
            </a:lvl7pPr>
            <a:lvl8pPr indent="-330200" lvl="7" marL="3657600">
              <a:lnSpc>
                <a:spcPct val="100000"/>
              </a:lnSpc>
              <a:spcBef>
                <a:spcPts val="1600"/>
              </a:spcBef>
              <a:spcAft>
                <a:spcPts val="0"/>
              </a:spcAft>
              <a:buSzPts val="1600"/>
              <a:buChar char="○"/>
              <a:defRPr sz="1600"/>
            </a:lvl8pPr>
            <a:lvl9pPr indent="-330200" lvl="8" marL="4114800">
              <a:lnSpc>
                <a:spcPct val="100000"/>
              </a:lnSpc>
              <a:spcBef>
                <a:spcPts val="1600"/>
              </a:spcBef>
              <a:spcAft>
                <a:spcPts val="1600"/>
              </a:spcAft>
              <a:buSzPts val="1600"/>
              <a:buChar char="■"/>
              <a:defRPr sz="1600"/>
            </a:lvl9pPr>
          </a:lstStyle>
          <a:p/>
        </p:txBody>
      </p:sp>
      <p:sp>
        <p:nvSpPr>
          <p:cNvPr id="21" name="Google Shape;21;p5"/>
          <p:cNvSpPr txBox="1"/>
          <p:nvPr>
            <p:ph type="title"/>
          </p:nvPr>
        </p:nvSpPr>
        <p:spPr>
          <a:xfrm>
            <a:off x="768900" y="403200"/>
            <a:ext cx="4383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22" name="Google Shape;22;p5"/>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
        <p:nvSpPr>
          <p:cNvPr id="23" name="Google Shape;23;p5"/>
          <p:cNvSpPr txBox="1"/>
          <p:nvPr>
            <p:ph idx="3" type="title"/>
          </p:nvPr>
        </p:nvSpPr>
        <p:spPr>
          <a:xfrm>
            <a:off x="898100" y="1643213"/>
            <a:ext cx="20391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24" name="Google Shape;24;p5"/>
          <p:cNvSpPr txBox="1"/>
          <p:nvPr>
            <p:ph idx="4" type="title"/>
          </p:nvPr>
        </p:nvSpPr>
        <p:spPr>
          <a:xfrm>
            <a:off x="4796500" y="1643213"/>
            <a:ext cx="20391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68900" y="403200"/>
            <a:ext cx="4383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27" name="Google Shape;27;p6"/>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68900" y="403200"/>
            <a:ext cx="325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768900" y="2572275"/>
            <a:ext cx="3258000" cy="18801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cxnSp>
        <p:nvCxnSpPr>
          <p:cNvPr id="31" name="Google Shape;31;p7"/>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78200" y="526350"/>
            <a:ext cx="3560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idx="1" type="subTitle"/>
          </p:nvPr>
        </p:nvSpPr>
        <p:spPr>
          <a:xfrm>
            <a:off x="768900" y="1458900"/>
            <a:ext cx="3258000" cy="88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 name="Google Shape;36;p9"/>
          <p:cNvSpPr txBox="1"/>
          <p:nvPr>
            <p:ph idx="2" type="body"/>
          </p:nvPr>
        </p:nvSpPr>
        <p:spPr>
          <a:xfrm>
            <a:off x="768900" y="2304050"/>
            <a:ext cx="3426900" cy="2157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37" name="Google Shape;37;p9"/>
          <p:cNvSpPr txBox="1"/>
          <p:nvPr>
            <p:ph type="title"/>
          </p:nvPr>
        </p:nvSpPr>
        <p:spPr>
          <a:xfrm>
            <a:off x="768900" y="403200"/>
            <a:ext cx="37047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38" name="Google Shape;38;p9"/>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type="title"/>
          </p:nvPr>
        </p:nvSpPr>
        <p:spPr>
          <a:xfrm>
            <a:off x="768900" y="403200"/>
            <a:ext cx="37563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41" name="Google Shape;41;p10"/>
          <p:cNvCxnSpPr/>
          <p:nvPr/>
        </p:nvCxnSpPr>
        <p:spPr>
          <a:xfrm>
            <a:off x="-122675" y="1231625"/>
            <a:ext cx="42111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Righteous"/>
              <a:buNone/>
              <a:defRPr sz="2800">
                <a:solidFill>
                  <a:schemeClr val="dk2"/>
                </a:solidFill>
                <a:latin typeface="Righteous"/>
                <a:ea typeface="Righteous"/>
                <a:cs typeface="Righteous"/>
                <a:sym typeface="Righteous"/>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indent="-317500" lvl="1" marL="9144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indent="-317500" lvl="2" marL="13716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indent="-317500" lvl="3" marL="18288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indent="-317500" lvl="4" marL="22860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indent="-317500" lvl="5" marL="27432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indent="-317500" lvl="6" marL="32004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indent="-317500" lvl="7" marL="36576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indent="-317500" lvl="8" marL="41148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4764775" y="549600"/>
            <a:ext cx="4116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Ideation</a:t>
            </a:r>
            <a:endParaRPr/>
          </a:p>
        </p:txBody>
      </p:sp>
      <p:sp>
        <p:nvSpPr>
          <p:cNvPr id="132" name="Google Shape;132;p24"/>
          <p:cNvSpPr txBox="1"/>
          <p:nvPr>
            <p:ph idx="1" type="subTitle"/>
          </p:nvPr>
        </p:nvSpPr>
        <p:spPr>
          <a:xfrm>
            <a:off x="4764775" y="3004775"/>
            <a:ext cx="3359400" cy="14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DMS 104-Group 6-Oslo</a:t>
            </a:r>
            <a:endParaRPr sz="2100"/>
          </a:p>
          <a:p>
            <a:pPr indent="0" lvl="0" marL="0" rtl="0" algn="l">
              <a:spcBef>
                <a:spcPts val="0"/>
              </a:spcBef>
              <a:spcAft>
                <a:spcPts val="0"/>
              </a:spcAft>
              <a:buNone/>
            </a:pPr>
            <a:r>
              <a:rPr lang="en" sz="2100"/>
              <a:t>Jingyan (Jennifer) Yu, </a:t>
            </a:r>
            <a:endParaRPr sz="2100"/>
          </a:p>
          <a:p>
            <a:pPr indent="0" lvl="0" marL="0" rtl="0" algn="l">
              <a:spcBef>
                <a:spcPts val="0"/>
              </a:spcBef>
              <a:spcAft>
                <a:spcPts val="0"/>
              </a:spcAft>
              <a:buNone/>
            </a:pPr>
            <a:r>
              <a:rPr lang="en" sz="2100"/>
              <a:t>Daniel Freedman, </a:t>
            </a:r>
            <a:endParaRPr sz="2100"/>
          </a:p>
          <a:p>
            <a:pPr indent="0" lvl="0" marL="0" rtl="0" algn="l">
              <a:spcBef>
                <a:spcPts val="0"/>
              </a:spcBef>
              <a:spcAft>
                <a:spcPts val="0"/>
              </a:spcAft>
              <a:buNone/>
            </a:pPr>
            <a:r>
              <a:rPr lang="en" sz="2100"/>
              <a:t>and Muchen (Skyler) Zhong</a:t>
            </a:r>
            <a:endParaRPr sz="2100"/>
          </a:p>
        </p:txBody>
      </p:sp>
      <p:grpSp>
        <p:nvGrpSpPr>
          <p:cNvPr id="133" name="Google Shape;133;p24"/>
          <p:cNvGrpSpPr/>
          <p:nvPr/>
        </p:nvGrpSpPr>
        <p:grpSpPr>
          <a:xfrm>
            <a:off x="191852" y="142880"/>
            <a:ext cx="4045377" cy="4806666"/>
            <a:chOff x="1607675" y="243225"/>
            <a:chExt cx="4403850" cy="5232600"/>
          </a:xfrm>
        </p:grpSpPr>
        <p:sp>
          <p:nvSpPr>
            <p:cNvPr id="134" name="Google Shape;134;p24"/>
            <p:cNvSpPr/>
            <p:nvPr/>
          </p:nvSpPr>
          <p:spPr>
            <a:xfrm>
              <a:off x="1838450" y="3735125"/>
              <a:ext cx="1328900" cy="1721200"/>
            </a:xfrm>
            <a:custGeom>
              <a:rect b="b" l="l" r="r" t="t"/>
              <a:pathLst>
                <a:path extrusionOk="0" h="68848" w="53156">
                  <a:moveTo>
                    <a:pt x="6683" y="0"/>
                  </a:moveTo>
                  <a:cubicBezTo>
                    <a:pt x="4088" y="0"/>
                    <a:pt x="1425" y="1584"/>
                    <a:pt x="734" y="4076"/>
                  </a:cubicBezTo>
                  <a:cubicBezTo>
                    <a:pt x="0" y="6718"/>
                    <a:pt x="1526" y="9431"/>
                    <a:pt x="3199" y="11603"/>
                  </a:cubicBezTo>
                  <a:cubicBezTo>
                    <a:pt x="5685" y="14831"/>
                    <a:pt x="8625" y="17682"/>
                    <a:pt x="11926" y="20068"/>
                  </a:cubicBezTo>
                  <a:cubicBezTo>
                    <a:pt x="12521" y="20498"/>
                    <a:pt x="13165" y="20963"/>
                    <a:pt x="13384" y="21663"/>
                  </a:cubicBezTo>
                  <a:cubicBezTo>
                    <a:pt x="13777" y="22922"/>
                    <a:pt x="12555" y="24151"/>
                    <a:pt x="11294" y="24544"/>
                  </a:cubicBezTo>
                  <a:cubicBezTo>
                    <a:pt x="9866" y="24989"/>
                    <a:pt x="8327" y="24821"/>
                    <a:pt x="6839" y="24972"/>
                  </a:cubicBezTo>
                  <a:cubicBezTo>
                    <a:pt x="5350" y="25122"/>
                    <a:pt x="3729" y="25744"/>
                    <a:pt x="3147" y="27121"/>
                  </a:cubicBezTo>
                  <a:cubicBezTo>
                    <a:pt x="2337" y="29033"/>
                    <a:pt x="3934" y="31072"/>
                    <a:pt x="5517" y="32416"/>
                  </a:cubicBezTo>
                  <a:cubicBezTo>
                    <a:pt x="8693" y="35113"/>
                    <a:pt x="12309" y="37245"/>
                    <a:pt x="16206" y="38722"/>
                  </a:cubicBezTo>
                  <a:cubicBezTo>
                    <a:pt x="17600" y="39250"/>
                    <a:pt x="19069" y="39715"/>
                    <a:pt x="20184" y="40704"/>
                  </a:cubicBezTo>
                  <a:cubicBezTo>
                    <a:pt x="21299" y="41693"/>
                    <a:pt x="21955" y="43394"/>
                    <a:pt x="21252" y="44709"/>
                  </a:cubicBezTo>
                  <a:cubicBezTo>
                    <a:pt x="20692" y="45755"/>
                    <a:pt x="19462" y="46221"/>
                    <a:pt x="18245" y="46221"/>
                  </a:cubicBezTo>
                  <a:cubicBezTo>
                    <a:pt x="17934" y="46221"/>
                    <a:pt x="17623" y="46190"/>
                    <a:pt x="17324" y="46131"/>
                  </a:cubicBezTo>
                  <a:cubicBezTo>
                    <a:pt x="15860" y="45839"/>
                    <a:pt x="14558" y="45034"/>
                    <a:pt x="13166" y="44491"/>
                  </a:cubicBezTo>
                  <a:cubicBezTo>
                    <a:pt x="12167" y="44102"/>
                    <a:pt x="11054" y="43881"/>
                    <a:pt x="9964" y="43881"/>
                  </a:cubicBezTo>
                  <a:cubicBezTo>
                    <a:pt x="8212" y="43881"/>
                    <a:pt x="6521" y="44452"/>
                    <a:pt x="5465" y="45813"/>
                  </a:cubicBezTo>
                  <a:cubicBezTo>
                    <a:pt x="4340" y="47265"/>
                    <a:pt x="4211" y="49309"/>
                    <a:pt x="4743" y="51067"/>
                  </a:cubicBezTo>
                  <a:cubicBezTo>
                    <a:pt x="5273" y="52825"/>
                    <a:pt x="6380" y="54350"/>
                    <a:pt x="7559" y="55759"/>
                  </a:cubicBezTo>
                  <a:cubicBezTo>
                    <a:pt x="11680" y="60682"/>
                    <a:pt x="16993" y="64676"/>
                    <a:pt x="23037" y="66845"/>
                  </a:cubicBezTo>
                  <a:cubicBezTo>
                    <a:pt x="26536" y="68101"/>
                    <a:pt x="29893" y="68847"/>
                    <a:pt x="33278" y="68847"/>
                  </a:cubicBezTo>
                  <a:cubicBezTo>
                    <a:pt x="35740" y="68847"/>
                    <a:pt x="38216" y="68453"/>
                    <a:pt x="40773" y="67573"/>
                  </a:cubicBezTo>
                  <a:lnTo>
                    <a:pt x="40773" y="67573"/>
                  </a:lnTo>
                  <a:lnTo>
                    <a:pt x="40771" y="67574"/>
                  </a:lnTo>
                  <a:cubicBezTo>
                    <a:pt x="50725" y="60930"/>
                    <a:pt x="53156" y="48359"/>
                    <a:pt x="52943" y="37024"/>
                  </a:cubicBezTo>
                  <a:cubicBezTo>
                    <a:pt x="52907" y="35131"/>
                    <a:pt x="53148" y="33141"/>
                    <a:pt x="52263" y="31468"/>
                  </a:cubicBezTo>
                  <a:cubicBezTo>
                    <a:pt x="51569" y="30157"/>
                    <a:pt x="50123" y="29158"/>
                    <a:pt x="48699" y="29158"/>
                  </a:cubicBezTo>
                  <a:cubicBezTo>
                    <a:pt x="48306" y="29158"/>
                    <a:pt x="47914" y="29234"/>
                    <a:pt x="47540" y="29401"/>
                  </a:cubicBezTo>
                  <a:cubicBezTo>
                    <a:pt x="46107" y="30041"/>
                    <a:pt x="45460" y="31665"/>
                    <a:pt x="44644" y="33004"/>
                  </a:cubicBezTo>
                  <a:cubicBezTo>
                    <a:pt x="43556" y="34786"/>
                    <a:pt x="41955" y="36250"/>
                    <a:pt x="40084" y="37174"/>
                  </a:cubicBezTo>
                  <a:cubicBezTo>
                    <a:pt x="39323" y="37549"/>
                    <a:pt x="38452" y="37830"/>
                    <a:pt x="37617" y="37830"/>
                  </a:cubicBezTo>
                  <a:cubicBezTo>
                    <a:pt x="37101" y="37830"/>
                    <a:pt x="36599" y="37723"/>
                    <a:pt x="36144" y="37466"/>
                  </a:cubicBezTo>
                  <a:cubicBezTo>
                    <a:pt x="34504" y="36542"/>
                    <a:pt x="34345" y="34285"/>
                    <a:pt x="34386" y="32403"/>
                  </a:cubicBezTo>
                  <a:cubicBezTo>
                    <a:pt x="34463" y="28899"/>
                    <a:pt x="34539" y="25393"/>
                    <a:pt x="34617" y="21888"/>
                  </a:cubicBezTo>
                  <a:cubicBezTo>
                    <a:pt x="34657" y="20007"/>
                    <a:pt x="34693" y="18088"/>
                    <a:pt x="34127" y="16293"/>
                  </a:cubicBezTo>
                  <a:cubicBezTo>
                    <a:pt x="33562" y="14499"/>
                    <a:pt x="32279" y="12821"/>
                    <a:pt x="30475" y="12293"/>
                  </a:cubicBezTo>
                  <a:cubicBezTo>
                    <a:pt x="30149" y="12198"/>
                    <a:pt x="29809" y="12152"/>
                    <a:pt x="29467" y="12152"/>
                  </a:cubicBezTo>
                  <a:cubicBezTo>
                    <a:pt x="27914" y="12152"/>
                    <a:pt x="26336" y="13094"/>
                    <a:pt x="25999" y="14599"/>
                  </a:cubicBezTo>
                  <a:cubicBezTo>
                    <a:pt x="25827" y="15363"/>
                    <a:pt x="25974" y="16161"/>
                    <a:pt x="25909" y="16940"/>
                  </a:cubicBezTo>
                  <a:cubicBezTo>
                    <a:pt x="25844" y="17720"/>
                    <a:pt x="25462" y="18579"/>
                    <a:pt x="24706" y="18785"/>
                  </a:cubicBezTo>
                  <a:cubicBezTo>
                    <a:pt x="24592" y="18817"/>
                    <a:pt x="24478" y="18831"/>
                    <a:pt x="24364" y="18831"/>
                  </a:cubicBezTo>
                  <a:cubicBezTo>
                    <a:pt x="23721" y="18831"/>
                    <a:pt x="23105" y="18365"/>
                    <a:pt x="22627" y="17891"/>
                  </a:cubicBezTo>
                  <a:cubicBezTo>
                    <a:pt x="20689" y="15962"/>
                    <a:pt x="19393" y="13496"/>
                    <a:pt x="18183" y="11044"/>
                  </a:cubicBezTo>
                  <a:cubicBezTo>
                    <a:pt x="16974" y="8592"/>
                    <a:pt x="15801" y="6083"/>
                    <a:pt x="14048" y="3985"/>
                  </a:cubicBezTo>
                  <a:cubicBezTo>
                    <a:pt x="12296" y="1887"/>
                    <a:pt x="9852" y="209"/>
                    <a:pt x="7126" y="16"/>
                  </a:cubicBezTo>
                  <a:cubicBezTo>
                    <a:pt x="6979" y="5"/>
                    <a:pt x="6831" y="0"/>
                    <a:pt x="66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1926625" y="3773500"/>
              <a:ext cx="911600" cy="1658225"/>
            </a:xfrm>
            <a:custGeom>
              <a:rect b="b" l="l" r="r" t="t"/>
              <a:pathLst>
                <a:path extrusionOk="0" h="66329" w="36464">
                  <a:moveTo>
                    <a:pt x="1" y="0"/>
                  </a:moveTo>
                  <a:cubicBezTo>
                    <a:pt x="1" y="0"/>
                    <a:pt x="60" y="65"/>
                    <a:pt x="184" y="179"/>
                  </a:cubicBezTo>
                  <a:lnTo>
                    <a:pt x="745" y="684"/>
                  </a:lnTo>
                  <a:cubicBezTo>
                    <a:pt x="1239" y="1125"/>
                    <a:pt x="1967" y="1777"/>
                    <a:pt x="2879" y="2642"/>
                  </a:cubicBezTo>
                  <a:cubicBezTo>
                    <a:pt x="4708" y="4366"/>
                    <a:pt x="7273" y="6961"/>
                    <a:pt x="10047" y="10499"/>
                  </a:cubicBezTo>
                  <a:cubicBezTo>
                    <a:pt x="11440" y="12263"/>
                    <a:pt x="12885" y="14260"/>
                    <a:pt x="14395" y="16429"/>
                  </a:cubicBezTo>
                  <a:cubicBezTo>
                    <a:pt x="15902" y="18603"/>
                    <a:pt x="17498" y="20935"/>
                    <a:pt x="19081" y="23450"/>
                  </a:cubicBezTo>
                  <a:cubicBezTo>
                    <a:pt x="20666" y="25963"/>
                    <a:pt x="22249" y="28655"/>
                    <a:pt x="23663" y="31561"/>
                  </a:cubicBezTo>
                  <a:cubicBezTo>
                    <a:pt x="24376" y="33010"/>
                    <a:pt x="25008" y="34526"/>
                    <a:pt x="25652" y="36070"/>
                  </a:cubicBezTo>
                  <a:cubicBezTo>
                    <a:pt x="26293" y="37614"/>
                    <a:pt x="26943" y="39179"/>
                    <a:pt x="27602" y="40764"/>
                  </a:cubicBezTo>
                  <a:cubicBezTo>
                    <a:pt x="30212" y="47112"/>
                    <a:pt x="34599" y="60605"/>
                    <a:pt x="36211" y="66328"/>
                  </a:cubicBezTo>
                  <a:lnTo>
                    <a:pt x="36464" y="66257"/>
                  </a:lnTo>
                  <a:cubicBezTo>
                    <a:pt x="34861" y="60516"/>
                    <a:pt x="30477" y="47010"/>
                    <a:pt x="27865" y="40657"/>
                  </a:cubicBezTo>
                  <a:cubicBezTo>
                    <a:pt x="27206" y="39072"/>
                    <a:pt x="26556" y="37507"/>
                    <a:pt x="25913" y="35961"/>
                  </a:cubicBezTo>
                  <a:cubicBezTo>
                    <a:pt x="25270" y="34420"/>
                    <a:pt x="24631" y="32895"/>
                    <a:pt x="23913" y="31439"/>
                  </a:cubicBezTo>
                  <a:cubicBezTo>
                    <a:pt x="22490" y="28523"/>
                    <a:pt x="20898" y="25825"/>
                    <a:pt x="19304" y="23310"/>
                  </a:cubicBezTo>
                  <a:cubicBezTo>
                    <a:pt x="17710" y="20796"/>
                    <a:pt x="16106" y="18463"/>
                    <a:pt x="14589" y="16294"/>
                  </a:cubicBezTo>
                  <a:cubicBezTo>
                    <a:pt x="13068" y="14128"/>
                    <a:pt x="11611" y="12136"/>
                    <a:pt x="10205" y="10375"/>
                  </a:cubicBezTo>
                  <a:cubicBezTo>
                    <a:pt x="7403" y="6843"/>
                    <a:pt x="4808" y="4262"/>
                    <a:pt x="2955" y="2562"/>
                  </a:cubicBezTo>
                  <a:cubicBezTo>
                    <a:pt x="2029" y="1708"/>
                    <a:pt x="1289" y="1068"/>
                    <a:pt x="782" y="640"/>
                  </a:cubicBezTo>
                  <a:lnTo>
                    <a:pt x="204" y="158"/>
                  </a:lnTo>
                  <a:cubicBezTo>
                    <a:pt x="73" y="51"/>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2522200" y="4042400"/>
              <a:ext cx="78575" cy="516350"/>
            </a:xfrm>
            <a:custGeom>
              <a:rect b="b" l="l" r="r" t="t"/>
              <a:pathLst>
                <a:path extrusionOk="0" h="20654" w="3143">
                  <a:moveTo>
                    <a:pt x="3123" y="1"/>
                  </a:moveTo>
                  <a:cubicBezTo>
                    <a:pt x="3104" y="1"/>
                    <a:pt x="3020" y="281"/>
                    <a:pt x="2885" y="789"/>
                  </a:cubicBezTo>
                  <a:cubicBezTo>
                    <a:pt x="2746" y="1300"/>
                    <a:pt x="2573" y="2047"/>
                    <a:pt x="2385" y="2975"/>
                  </a:cubicBezTo>
                  <a:cubicBezTo>
                    <a:pt x="1999" y="4828"/>
                    <a:pt x="1604" y="7417"/>
                    <a:pt x="1258" y="10282"/>
                  </a:cubicBezTo>
                  <a:cubicBezTo>
                    <a:pt x="919" y="13121"/>
                    <a:pt x="614" y="15687"/>
                    <a:pt x="385" y="17615"/>
                  </a:cubicBezTo>
                  <a:cubicBezTo>
                    <a:pt x="269" y="18513"/>
                    <a:pt x="172" y="19258"/>
                    <a:pt x="96" y="19835"/>
                  </a:cubicBezTo>
                  <a:cubicBezTo>
                    <a:pt x="28" y="20359"/>
                    <a:pt x="0" y="20650"/>
                    <a:pt x="19" y="20653"/>
                  </a:cubicBezTo>
                  <a:cubicBezTo>
                    <a:pt x="19" y="20653"/>
                    <a:pt x="19" y="20653"/>
                    <a:pt x="19" y="20653"/>
                  </a:cubicBezTo>
                  <a:cubicBezTo>
                    <a:pt x="39" y="20653"/>
                    <a:pt x="105" y="20368"/>
                    <a:pt x="206" y="19852"/>
                  </a:cubicBezTo>
                  <a:cubicBezTo>
                    <a:pt x="309" y="19334"/>
                    <a:pt x="437" y="18578"/>
                    <a:pt x="583" y="17644"/>
                  </a:cubicBezTo>
                  <a:cubicBezTo>
                    <a:pt x="876" y="15774"/>
                    <a:pt x="1195" y="13180"/>
                    <a:pt x="1541" y="10317"/>
                  </a:cubicBezTo>
                  <a:cubicBezTo>
                    <a:pt x="1886" y="7455"/>
                    <a:pt x="2249" y="4871"/>
                    <a:pt x="2582" y="3012"/>
                  </a:cubicBezTo>
                  <a:cubicBezTo>
                    <a:pt x="2746" y="2082"/>
                    <a:pt x="2887" y="1331"/>
                    <a:pt x="2993" y="813"/>
                  </a:cubicBezTo>
                  <a:cubicBezTo>
                    <a:pt x="3095" y="295"/>
                    <a:pt x="3142" y="6"/>
                    <a:pt x="3124" y="1"/>
                  </a:cubicBezTo>
                  <a:cubicBezTo>
                    <a:pt x="3123" y="1"/>
                    <a:pt x="3123" y="1"/>
                    <a:pt x="3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1911850" y="4436275"/>
              <a:ext cx="610950" cy="122525"/>
            </a:xfrm>
            <a:custGeom>
              <a:rect b="b" l="l" r="r" t="t"/>
              <a:pathLst>
                <a:path extrusionOk="0" h="4901" w="24438">
                  <a:moveTo>
                    <a:pt x="256" y="0"/>
                  </a:moveTo>
                  <a:cubicBezTo>
                    <a:pt x="89" y="0"/>
                    <a:pt x="1" y="3"/>
                    <a:pt x="1" y="13"/>
                  </a:cubicBezTo>
                  <a:cubicBezTo>
                    <a:pt x="1" y="23"/>
                    <a:pt x="87" y="38"/>
                    <a:pt x="252" y="58"/>
                  </a:cubicBezTo>
                  <a:cubicBezTo>
                    <a:pt x="452" y="79"/>
                    <a:pt x="690" y="103"/>
                    <a:pt x="977" y="131"/>
                  </a:cubicBezTo>
                  <a:cubicBezTo>
                    <a:pt x="1606" y="191"/>
                    <a:pt x="2515" y="276"/>
                    <a:pt x="3635" y="419"/>
                  </a:cubicBezTo>
                  <a:cubicBezTo>
                    <a:pt x="5876" y="686"/>
                    <a:pt x="8960" y="1166"/>
                    <a:pt x="12337" y="1846"/>
                  </a:cubicBezTo>
                  <a:cubicBezTo>
                    <a:pt x="15715" y="2533"/>
                    <a:pt x="18742" y="3286"/>
                    <a:pt x="20915" y="3896"/>
                  </a:cubicBezTo>
                  <a:cubicBezTo>
                    <a:pt x="22005" y="4194"/>
                    <a:pt x="22879" y="4460"/>
                    <a:pt x="23484" y="4641"/>
                  </a:cubicBezTo>
                  <a:cubicBezTo>
                    <a:pt x="23761" y="4722"/>
                    <a:pt x="23992" y="4789"/>
                    <a:pt x="24183" y="4845"/>
                  </a:cubicBezTo>
                  <a:cubicBezTo>
                    <a:pt x="24315" y="4882"/>
                    <a:pt x="24397" y="4901"/>
                    <a:pt x="24424" y="4901"/>
                  </a:cubicBezTo>
                  <a:cubicBezTo>
                    <a:pt x="24429" y="4901"/>
                    <a:pt x="24432" y="4900"/>
                    <a:pt x="24433" y="4898"/>
                  </a:cubicBezTo>
                  <a:cubicBezTo>
                    <a:pt x="24437" y="4889"/>
                    <a:pt x="24356" y="4853"/>
                    <a:pt x="24201" y="4790"/>
                  </a:cubicBezTo>
                  <a:cubicBezTo>
                    <a:pt x="24014" y="4721"/>
                    <a:pt x="23790" y="4636"/>
                    <a:pt x="23519" y="4535"/>
                  </a:cubicBezTo>
                  <a:cubicBezTo>
                    <a:pt x="22924" y="4322"/>
                    <a:pt x="22056" y="4026"/>
                    <a:pt x="20972" y="3703"/>
                  </a:cubicBezTo>
                  <a:cubicBezTo>
                    <a:pt x="18807" y="3041"/>
                    <a:pt x="15778" y="2255"/>
                    <a:pt x="12393" y="1567"/>
                  </a:cubicBezTo>
                  <a:cubicBezTo>
                    <a:pt x="9008" y="884"/>
                    <a:pt x="5911" y="435"/>
                    <a:pt x="3657" y="219"/>
                  </a:cubicBezTo>
                  <a:cubicBezTo>
                    <a:pt x="2531" y="103"/>
                    <a:pt x="1617" y="47"/>
                    <a:pt x="985" y="21"/>
                  </a:cubicBezTo>
                  <a:lnTo>
                    <a:pt x="2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2778850" y="4467000"/>
              <a:ext cx="320875" cy="767575"/>
            </a:xfrm>
            <a:custGeom>
              <a:rect b="b" l="l" r="r" t="t"/>
              <a:pathLst>
                <a:path extrusionOk="0" h="30703" w="12835">
                  <a:moveTo>
                    <a:pt x="12825" y="0"/>
                  </a:moveTo>
                  <a:cubicBezTo>
                    <a:pt x="12814" y="0"/>
                    <a:pt x="12757" y="103"/>
                    <a:pt x="12659" y="296"/>
                  </a:cubicBezTo>
                  <a:cubicBezTo>
                    <a:pt x="12548" y="522"/>
                    <a:pt x="12406" y="810"/>
                    <a:pt x="12232" y="1166"/>
                  </a:cubicBezTo>
                  <a:cubicBezTo>
                    <a:pt x="11863" y="1924"/>
                    <a:pt x="11357" y="3033"/>
                    <a:pt x="10748" y="4411"/>
                  </a:cubicBezTo>
                  <a:cubicBezTo>
                    <a:pt x="9528" y="7165"/>
                    <a:pt x="7960" y="11021"/>
                    <a:pt x="6284" y="15300"/>
                  </a:cubicBezTo>
                  <a:cubicBezTo>
                    <a:pt x="4608" y="19576"/>
                    <a:pt x="3072" y="23440"/>
                    <a:pt x="1901" y="26213"/>
                  </a:cubicBezTo>
                  <a:cubicBezTo>
                    <a:pt x="1320" y="27571"/>
                    <a:pt x="845" y="28682"/>
                    <a:pt x="502" y="29490"/>
                  </a:cubicBezTo>
                  <a:cubicBezTo>
                    <a:pt x="347" y="29855"/>
                    <a:pt x="221" y="30151"/>
                    <a:pt x="123" y="30383"/>
                  </a:cubicBezTo>
                  <a:cubicBezTo>
                    <a:pt x="40" y="30588"/>
                    <a:pt x="0" y="30698"/>
                    <a:pt x="8" y="30702"/>
                  </a:cubicBezTo>
                  <a:cubicBezTo>
                    <a:pt x="8" y="30702"/>
                    <a:pt x="9" y="30702"/>
                    <a:pt x="9" y="30702"/>
                  </a:cubicBezTo>
                  <a:cubicBezTo>
                    <a:pt x="20" y="30702"/>
                    <a:pt x="77" y="30601"/>
                    <a:pt x="175" y="30407"/>
                  </a:cubicBezTo>
                  <a:cubicBezTo>
                    <a:pt x="287" y="30180"/>
                    <a:pt x="427" y="29892"/>
                    <a:pt x="602" y="29536"/>
                  </a:cubicBezTo>
                  <a:cubicBezTo>
                    <a:pt x="971" y="28778"/>
                    <a:pt x="1478" y="27669"/>
                    <a:pt x="2087" y="26291"/>
                  </a:cubicBezTo>
                  <a:cubicBezTo>
                    <a:pt x="3306" y="23537"/>
                    <a:pt x="4874" y="19681"/>
                    <a:pt x="6548" y="15404"/>
                  </a:cubicBezTo>
                  <a:cubicBezTo>
                    <a:pt x="8223" y="11127"/>
                    <a:pt x="9761" y="7262"/>
                    <a:pt x="10933" y="4490"/>
                  </a:cubicBezTo>
                  <a:cubicBezTo>
                    <a:pt x="11513" y="3131"/>
                    <a:pt x="11987" y="2020"/>
                    <a:pt x="12332" y="1212"/>
                  </a:cubicBezTo>
                  <a:cubicBezTo>
                    <a:pt x="12487" y="847"/>
                    <a:pt x="12613" y="552"/>
                    <a:pt x="12711" y="320"/>
                  </a:cubicBezTo>
                  <a:cubicBezTo>
                    <a:pt x="12794" y="115"/>
                    <a:pt x="12834" y="5"/>
                    <a:pt x="12826" y="0"/>
                  </a:cubicBezTo>
                  <a:cubicBezTo>
                    <a:pt x="12825" y="0"/>
                    <a:pt x="12825" y="0"/>
                    <a:pt x="128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1969000" y="4963425"/>
              <a:ext cx="810150" cy="271175"/>
            </a:xfrm>
            <a:custGeom>
              <a:rect b="b" l="l" r="r" t="t"/>
              <a:pathLst>
                <a:path extrusionOk="0" h="10847" w="32406">
                  <a:moveTo>
                    <a:pt x="11" y="0"/>
                  </a:moveTo>
                  <a:cubicBezTo>
                    <a:pt x="6" y="0"/>
                    <a:pt x="4" y="1"/>
                    <a:pt x="3" y="2"/>
                  </a:cubicBezTo>
                  <a:cubicBezTo>
                    <a:pt x="1" y="11"/>
                    <a:pt x="112" y="56"/>
                    <a:pt x="326" y="132"/>
                  </a:cubicBezTo>
                  <a:lnTo>
                    <a:pt x="1269" y="453"/>
                  </a:lnTo>
                  <a:cubicBezTo>
                    <a:pt x="2123" y="738"/>
                    <a:pt x="3301" y="1131"/>
                    <a:pt x="4742" y="1610"/>
                  </a:cubicBezTo>
                  <a:cubicBezTo>
                    <a:pt x="7673" y="2591"/>
                    <a:pt x="11705" y="3996"/>
                    <a:pt x="16156" y="5558"/>
                  </a:cubicBezTo>
                  <a:cubicBezTo>
                    <a:pt x="20605" y="7120"/>
                    <a:pt x="24653" y="8496"/>
                    <a:pt x="27602" y="9428"/>
                  </a:cubicBezTo>
                  <a:cubicBezTo>
                    <a:pt x="29077" y="9895"/>
                    <a:pt x="30272" y="10261"/>
                    <a:pt x="31104" y="10500"/>
                  </a:cubicBezTo>
                  <a:lnTo>
                    <a:pt x="32063" y="10770"/>
                  </a:lnTo>
                  <a:cubicBezTo>
                    <a:pt x="32253" y="10820"/>
                    <a:pt x="32366" y="10847"/>
                    <a:pt x="32395" y="10847"/>
                  </a:cubicBezTo>
                  <a:cubicBezTo>
                    <a:pt x="32399" y="10847"/>
                    <a:pt x="32402" y="10846"/>
                    <a:pt x="32402" y="10845"/>
                  </a:cubicBezTo>
                  <a:cubicBezTo>
                    <a:pt x="32405" y="10835"/>
                    <a:pt x="32293" y="10791"/>
                    <a:pt x="32079" y="10715"/>
                  </a:cubicBezTo>
                  <a:cubicBezTo>
                    <a:pt x="31836" y="10632"/>
                    <a:pt x="31523" y="10525"/>
                    <a:pt x="31137" y="10394"/>
                  </a:cubicBezTo>
                  <a:cubicBezTo>
                    <a:pt x="30283" y="10109"/>
                    <a:pt x="29105" y="9717"/>
                    <a:pt x="27664" y="9237"/>
                  </a:cubicBezTo>
                  <a:cubicBezTo>
                    <a:pt x="24733" y="8256"/>
                    <a:pt x="20701" y="6851"/>
                    <a:pt x="16250" y="5289"/>
                  </a:cubicBezTo>
                  <a:cubicBezTo>
                    <a:pt x="11797" y="3727"/>
                    <a:pt x="7753" y="2352"/>
                    <a:pt x="4804" y="1419"/>
                  </a:cubicBezTo>
                  <a:cubicBezTo>
                    <a:pt x="3331" y="952"/>
                    <a:pt x="2134" y="585"/>
                    <a:pt x="1302" y="347"/>
                  </a:cubicBezTo>
                  <a:lnTo>
                    <a:pt x="344" y="78"/>
                  </a:lnTo>
                  <a:cubicBezTo>
                    <a:pt x="153" y="27"/>
                    <a:pt x="40"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4121350" y="3245400"/>
              <a:ext cx="1341050" cy="2230425"/>
            </a:xfrm>
            <a:custGeom>
              <a:rect b="b" l="l" r="r" t="t"/>
              <a:pathLst>
                <a:path extrusionOk="0" h="89217" w="53642">
                  <a:moveTo>
                    <a:pt x="47307" y="1"/>
                  </a:moveTo>
                  <a:cubicBezTo>
                    <a:pt x="45643" y="1"/>
                    <a:pt x="42458" y="1179"/>
                    <a:pt x="39522" y="8936"/>
                  </a:cubicBezTo>
                  <a:cubicBezTo>
                    <a:pt x="35305" y="20079"/>
                    <a:pt x="33936" y="26387"/>
                    <a:pt x="33936" y="26387"/>
                  </a:cubicBezTo>
                  <a:cubicBezTo>
                    <a:pt x="33936" y="26387"/>
                    <a:pt x="33205" y="27855"/>
                    <a:pt x="32076" y="27855"/>
                  </a:cubicBezTo>
                  <a:cubicBezTo>
                    <a:pt x="31771" y="27855"/>
                    <a:pt x="31437" y="27748"/>
                    <a:pt x="31081" y="27476"/>
                  </a:cubicBezTo>
                  <a:cubicBezTo>
                    <a:pt x="29595" y="26345"/>
                    <a:pt x="27440" y="23179"/>
                    <a:pt x="25231" y="23179"/>
                  </a:cubicBezTo>
                  <a:cubicBezTo>
                    <a:pt x="24945" y="23179"/>
                    <a:pt x="24658" y="23232"/>
                    <a:pt x="24372" y="23349"/>
                  </a:cubicBezTo>
                  <a:cubicBezTo>
                    <a:pt x="21780" y="24409"/>
                    <a:pt x="21226" y="27493"/>
                    <a:pt x="22220" y="31827"/>
                  </a:cubicBezTo>
                  <a:cubicBezTo>
                    <a:pt x="23213" y="36161"/>
                    <a:pt x="25040" y="45737"/>
                    <a:pt x="25202" y="46603"/>
                  </a:cubicBezTo>
                  <a:cubicBezTo>
                    <a:pt x="25330" y="47288"/>
                    <a:pt x="25127" y="48276"/>
                    <a:pt x="24374" y="48276"/>
                  </a:cubicBezTo>
                  <a:cubicBezTo>
                    <a:pt x="24191" y="48276"/>
                    <a:pt x="23977" y="48218"/>
                    <a:pt x="23727" y="48084"/>
                  </a:cubicBezTo>
                  <a:cubicBezTo>
                    <a:pt x="22722" y="47545"/>
                    <a:pt x="17774" y="43199"/>
                    <a:pt x="14214" y="43199"/>
                  </a:cubicBezTo>
                  <a:cubicBezTo>
                    <a:pt x="13233" y="43199"/>
                    <a:pt x="12357" y="43529"/>
                    <a:pt x="11698" y="44361"/>
                  </a:cubicBezTo>
                  <a:cubicBezTo>
                    <a:pt x="8650" y="48209"/>
                    <a:pt x="13401" y="59828"/>
                    <a:pt x="13895" y="61109"/>
                  </a:cubicBezTo>
                  <a:cubicBezTo>
                    <a:pt x="14391" y="62388"/>
                    <a:pt x="14195" y="62980"/>
                    <a:pt x="13604" y="63375"/>
                  </a:cubicBezTo>
                  <a:cubicBezTo>
                    <a:pt x="13563" y="63403"/>
                    <a:pt x="13513" y="63416"/>
                    <a:pt x="13455" y="63416"/>
                  </a:cubicBezTo>
                  <a:cubicBezTo>
                    <a:pt x="12683" y="63416"/>
                    <a:pt x="10486" y="61082"/>
                    <a:pt x="8375" y="59345"/>
                  </a:cubicBezTo>
                  <a:cubicBezTo>
                    <a:pt x="6886" y="58119"/>
                    <a:pt x="5100" y="56936"/>
                    <a:pt x="3604" y="56936"/>
                  </a:cubicBezTo>
                  <a:cubicBezTo>
                    <a:pt x="2819" y="56936"/>
                    <a:pt x="2114" y="57262"/>
                    <a:pt x="1574" y="58076"/>
                  </a:cubicBezTo>
                  <a:cubicBezTo>
                    <a:pt x="0" y="60443"/>
                    <a:pt x="411" y="69508"/>
                    <a:pt x="10585" y="83187"/>
                  </a:cubicBezTo>
                  <a:lnTo>
                    <a:pt x="15714" y="89216"/>
                  </a:lnTo>
                  <a:lnTo>
                    <a:pt x="23557" y="87911"/>
                  </a:lnTo>
                  <a:cubicBezTo>
                    <a:pt x="40172" y="84094"/>
                    <a:pt x="46362" y="77459"/>
                    <a:pt x="46701" y="74637"/>
                  </a:cubicBezTo>
                  <a:cubicBezTo>
                    <a:pt x="47038" y="71815"/>
                    <a:pt x="43638" y="71242"/>
                    <a:pt x="40700" y="71193"/>
                  </a:cubicBezTo>
                  <a:cubicBezTo>
                    <a:pt x="40525" y="71190"/>
                    <a:pt x="40349" y="71188"/>
                    <a:pt x="40171" y="71188"/>
                  </a:cubicBezTo>
                  <a:cubicBezTo>
                    <a:pt x="38758" y="71188"/>
                    <a:pt x="37279" y="71271"/>
                    <a:pt x="36133" y="71271"/>
                  </a:cubicBezTo>
                  <a:cubicBezTo>
                    <a:pt x="35001" y="71271"/>
                    <a:pt x="34195" y="71190"/>
                    <a:pt x="34105" y="70871"/>
                  </a:cubicBezTo>
                  <a:cubicBezTo>
                    <a:pt x="33912" y="70187"/>
                    <a:pt x="34145" y="69610"/>
                    <a:pt x="35353" y="68956"/>
                  </a:cubicBezTo>
                  <a:cubicBezTo>
                    <a:pt x="36560" y="68302"/>
                    <a:pt x="47709" y="62537"/>
                    <a:pt x="47885" y="57631"/>
                  </a:cubicBezTo>
                  <a:cubicBezTo>
                    <a:pt x="48060" y="52724"/>
                    <a:pt x="37736" y="52973"/>
                    <a:pt x="36313" y="52666"/>
                  </a:cubicBezTo>
                  <a:cubicBezTo>
                    <a:pt x="34891" y="52358"/>
                    <a:pt x="35477" y="51126"/>
                    <a:pt x="36149" y="50582"/>
                  </a:cubicBezTo>
                  <a:cubicBezTo>
                    <a:pt x="36835" y="50027"/>
                    <a:pt x="44434" y="43922"/>
                    <a:pt x="48001" y="41267"/>
                  </a:cubicBezTo>
                  <a:cubicBezTo>
                    <a:pt x="51567" y="38612"/>
                    <a:pt x="53145" y="35905"/>
                    <a:pt x="51859" y="33417"/>
                  </a:cubicBezTo>
                  <a:cubicBezTo>
                    <a:pt x="51252" y="32243"/>
                    <a:pt x="49879" y="31956"/>
                    <a:pt x="48388" y="31956"/>
                  </a:cubicBezTo>
                  <a:cubicBezTo>
                    <a:pt x="46967" y="31956"/>
                    <a:pt x="45440" y="32217"/>
                    <a:pt x="44367" y="32217"/>
                  </a:cubicBezTo>
                  <a:cubicBezTo>
                    <a:pt x="44266" y="32217"/>
                    <a:pt x="44170" y="32214"/>
                    <a:pt x="44077" y="32209"/>
                  </a:cubicBezTo>
                  <a:cubicBezTo>
                    <a:pt x="41971" y="32095"/>
                    <a:pt x="42609" y="29528"/>
                    <a:pt x="42609" y="29528"/>
                  </a:cubicBezTo>
                  <a:cubicBezTo>
                    <a:pt x="42609" y="29528"/>
                    <a:pt x="45658" y="23838"/>
                    <a:pt x="49672" y="12621"/>
                  </a:cubicBezTo>
                  <a:cubicBezTo>
                    <a:pt x="53641" y="1529"/>
                    <a:pt x="48488" y="211"/>
                    <a:pt x="48373" y="183"/>
                  </a:cubicBezTo>
                  <a:lnTo>
                    <a:pt x="48373" y="183"/>
                  </a:lnTo>
                  <a:cubicBezTo>
                    <a:pt x="48206" y="118"/>
                    <a:pt x="47832" y="1"/>
                    <a:pt x="473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4518550" y="3498575"/>
              <a:ext cx="718425" cy="1935850"/>
            </a:xfrm>
            <a:custGeom>
              <a:rect b="b" l="l" r="r" t="t"/>
              <a:pathLst>
                <a:path extrusionOk="0" h="77434" w="28737">
                  <a:moveTo>
                    <a:pt x="28736" y="1"/>
                  </a:moveTo>
                  <a:lnTo>
                    <a:pt x="28736" y="1"/>
                  </a:lnTo>
                  <a:cubicBezTo>
                    <a:pt x="28736" y="1"/>
                    <a:pt x="28700" y="78"/>
                    <a:pt x="28640" y="232"/>
                  </a:cubicBezTo>
                  <a:cubicBezTo>
                    <a:pt x="28578" y="396"/>
                    <a:pt x="28492" y="623"/>
                    <a:pt x="28380" y="918"/>
                  </a:cubicBezTo>
                  <a:cubicBezTo>
                    <a:pt x="28155" y="1532"/>
                    <a:pt x="27828" y="2421"/>
                    <a:pt x="27409" y="3562"/>
                  </a:cubicBezTo>
                  <a:cubicBezTo>
                    <a:pt x="26563" y="5869"/>
                    <a:pt x="25344" y="9190"/>
                    <a:pt x="23840" y="13289"/>
                  </a:cubicBezTo>
                  <a:cubicBezTo>
                    <a:pt x="20818" y="21499"/>
                    <a:pt x="16580" y="32818"/>
                    <a:pt x="11888" y="45315"/>
                  </a:cubicBezTo>
                  <a:cubicBezTo>
                    <a:pt x="7194" y="57817"/>
                    <a:pt x="2981" y="69147"/>
                    <a:pt x="1" y="77373"/>
                  </a:cubicBezTo>
                  <a:lnTo>
                    <a:pt x="165" y="77433"/>
                  </a:lnTo>
                  <a:cubicBezTo>
                    <a:pt x="3185" y="69223"/>
                    <a:pt x="7424" y="57903"/>
                    <a:pt x="12119" y="45402"/>
                  </a:cubicBezTo>
                  <a:cubicBezTo>
                    <a:pt x="16811" y="32903"/>
                    <a:pt x="21023" y="21575"/>
                    <a:pt x="24004" y="13349"/>
                  </a:cubicBezTo>
                  <a:cubicBezTo>
                    <a:pt x="25496" y="9237"/>
                    <a:pt x="26690" y="5904"/>
                    <a:pt x="27499" y="3595"/>
                  </a:cubicBezTo>
                  <a:lnTo>
                    <a:pt x="28428" y="934"/>
                  </a:lnTo>
                  <a:cubicBezTo>
                    <a:pt x="28529" y="636"/>
                    <a:pt x="28607" y="406"/>
                    <a:pt x="28664" y="240"/>
                  </a:cubicBezTo>
                  <a:cubicBezTo>
                    <a:pt x="28715" y="83"/>
                    <a:pt x="28736" y="1"/>
                    <a:pt x="28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4811975" y="3966325"/>
              <a:ext cx="127650" cy="340250"/>
            </a:xfrm>
            <a:custGeom>
              <a:rect b="b" l="l" r="r" t="t"/>
              <a:pathLst>
                <a:path extrusionOk="0" h="13610" w="5106">
                  <a:moveTo>
                    <a:pt x="17" y="0"/>
                  </a:moveTo>
                  <a:cubicBezTo>
                    <a:pt x="16" y="0"/>
                    <a:pt x="16" y="0"/>
                    <a:pt x="16" y="0"/>
                  </a:cubicBezTo>
                  <a:cubicBezTo>
                    <a:pt x="1" y="7"/>
                    <a:pt x="62" y="202"/>
                    <a:pt x="184" y="548"/>
                  </a:cubicBezTo>
                  <a:cubicBezTo>
                    <a:pt x="328" y="941"/>
                    <a:pt x="506" y="1430"/>
                    <a:pt x="718" y="2010"/>
                  </a:cubicBezTo>
                  <a:cubicBezTo>
                    <a:pt x="1181" y="3297"/>
                    <a:pt x="1787" y="4979"/>
                    <a:pt x="2456" y="6839"/>
                  </a:cubicBezTo>
                  <a:cubicBezTo>
                    <a:pt x="3128" y="8728"/>
                    <a:pt x="3746" y="10437"/>
                    <a:pt x="4230" y="11661"/>
                  </a:cubicBezTo>
                  <a:cubicBezTo>
                    <a:pt x="4472" y="12273"/>
                    <a:pt x="4677" y="12764"/>
                    <a:pt x="4829" y="13099"/>
                  </a:cubicBezTo>
                  <a:cubicBezTo>
                    <a:pt x="4979" y="13429"/>
                    <a:pt x="5070" y="13609"/>
                    <a:pt x="5089" y="13609"/>
                  </a:cubicBezTo>
                  <a:cubicBezTo>
                    <a:pt x="5089" y="13609"/>
                    <a:pt x="5090" y="13609"/>
                    <a:pt x="5090" y="13609"/>
                  </a:cubicBezTo>
                  <a:cubicBezTo>
                    <a:pt x="5105" y="13603"/>
                    <a:pt x="5043" y="13409"/>
                    <a:pt x="4918" y="13063"/>
                  </a:cubicBezTo>
                  <a:cubicBezTo>
                    <a:pt x="4777" y="12670"/>
                    <a:pt x="4601" y="12180"/>
                    <a:pt x="4392" y="11601"/>
                  </a:cubicBezTo>
                  <a:lnTo>
                    <a:pt x="2687" y="6757"/>
                  </a:lnTo>
                  <a:cubicBezTo>
                    <a:pt x="2015" y="4868"/>
                    <a:pt x="1375" y="3166"/>
                    <a:pt x="879" y="1948"/>
                  </a:cubicBezTo>
                  <a:cubicBezTo>
                    <a:pt x="632" y="1339"/>
                    <a:pt x="424" y="848"/>
                    <a:pt x="274" y="512"/>
                  </a:cubicBezTo>
                  <a:cubicBezTo>
                    <a:pt x="125" y="183"/>
                    <a:pt x="35"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4957000" y="4149050"/>
              <a:ext cx="388750" cy="159100"/>
            </a:xfrm>
            <a:custGeom>
              <a:rect b="b" l="l" r="r" t="t"/>
              <a:pathLst>
                <a:path extrusionOk="0" h="6364" w="15550">
                  <a:moveTo>
                    <a:pt x="15517" y="0"/>
                  </a:moveTo>
                  <a:cubicBezTo>
                    <a:pt x="15342" y="0"/>
                    <a:pt x="11912" y="1351"/>
                    <a:pt x="7728" y="3068"/>
                  </a:cubicBezTo>
                  <a:cubicBezTo>
                    <a:pt x="3449" y="4824"/>
                    <a:pt x="1" y="6298"/>
                    <a:pt x="27" y="6361"/>
                  </a:cubicBezTo>
                  <a:cubicBezTo>
                    <a:pt x="28" y="6363"/>
                    <a:pt x="30" y="6363"/>
                    <a:pt x="34" y="6363"/>
                  </a:cubicBezTo>
                  <a:cubicBezTo>
                    <a:pt x="206" y="6363"/>
                    <a:pt x="3635" y="5014"/>
                    <a:pt x="7822" y="3296"/>
                  </a:cubicBezTo>
                  <a:cubicBezTo>
                    <a:pt x="12101" y="1539"/>
                    <a:pt x="15550" y="64"/>
                    <a:pt x="15523" y="2"/>
                  </a:cubicBezTo>
                  <a:cubicBezTo>
                    <a:pt x="15523" y="1"/>
                    <a:pt x="15521" y="0"/>
                    <a:pt x="155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4755800" y="4725375"/>
              <a:ext cx="366550" cy="54750"/>
            </a:xfrm>
            <a:custGeom>
              <a:rect b="b" l="l" r="r" t="t"/>
              <a:pathLst>
                <a:path extrusionOk="0" h="2190" w="14662">
                  <a:moveTo>
                    <a:pt x="14637" y="1"/>
                  </a:moveTo>
                  <a:cubicBezTo>
                    <a:pt x="14577" y="1"/>
                    <a:pt x="14383" y="31"/>
                    <a:pt x="14078" y="87"/>
                  </a:cubicBezTo>
                  <a:lnTo>
                    <a:pt x="12518" y="383"/>
                  </a:lnTo>
                  <a:cubicBezTo>
                    <a:pt x="11201" y="636"/>
                    <a:pt x="9378" y="969"/>
                    <a:pt x="7356" y="1267"/>
                  </a:cubicBezTo>
                  <a:cubicBezTo>
                    <a:pt x="5333" y="1569"/>
                    <a:pt x="3492" y="1775"/>
                    <a:pt x="2159" y="1920"/>
                  </a:cubicBezTo>
                  <a:lnTo>
                    <a:pt x="580" y="2088"/>
                  </a:lnTo>
                  <a:cubicBezTo>
                    <a:pt x="207" y="2129"/>
                    <a:pt x="1" y="2161"/>
                    <a:pt x="2" y="2177"/>
                  </a:cubicBezTo>
                  <a:cubicBezTo>
                    <a:pt x="3" y="2186"/>
                    <a:pt x="59" y="2190"/>
                    <a:pt x="166" y="2190"/>
                  </a:cubicBezTo>
                  <a:cubicBezTo>
                    <a:pt x="265" y="2190"/>
                    <a:pt x="407" y="2187"/>
                    <a:pt x="587" y="2182"/>
                  </a:cubicBezTo>
                  <a:cubicBezTo>
                    <a:pt x="963" y="2171"/>
                    <a:pt x="1505" y="2138"/>
                    <a:pt x="2176" y="2091"/>
                  </a:cubicBezTo>
                  <a:cubicBezTo>
                    <a:pt x="3514" y="1992"/>
                    <a:pt x="5363" y="1811"/>
                    <a:pt x="7392" y="1509"/>
                  </a:cubicBezTo>
                  <a:cubicBezTo>
                    <a:pt x="9421" y="1211"/>
                    <a:pt x="11243" y="850"/>
                    <a:pt x="12553" y="554"/>
                  </a:cubicBezTo>
                  <a:cubicBezTo>
                    <a:pt x="13208" y="408"/>
                    <a:pt x="13736" y="277"/>
                    <a:pt x="14099" y="180"/>
                  </a:cubicBezTo>
                  <a:cubicBezTo>
                    <a:pt x="14462" y="83"/>
                    <a:pt x="14661" y="21"/>
                    <a:pt x="14657" y="5"/>
                  </a:cubicBezTo>
                  <a:cubicBezTo>
                    <a:pt x="14656" y="2"/>
                    <a:pt x="14650" y="1"/>
                    <a:pt x="14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4556025" y="4499600"/>
              <a:ext cx="202950" cy="276575"/>
            </a:xfrm>
            <a:custGeom>
              <a:rect b="b" l="l" r="r" t="t"/>
              <a:pathLst>
                <a:path extrusionOk="0" h="11063" w="8118">
                  <a:moveTo>
                    <a:pt x="17" y="0"/>
                  </a:moveTo>
                  <a:cubicBezTo>
                    <a:pt x="16" y="0"/>
                    <a:pt x="15" y="1"/>
                    <a:pt x="15" y="1"/>
                  </a:cubicBezTo>
                  <a:cubicBezTo>
                    <a:pt x="1" y="12"/>
                    <a:pt x="101" y="176"/>
                    <a:pt x="294" y="465"/>
                  </a:cubicBezTo>
                  <a:cubicBezTo>
                    <a:pt x="522" y="795"/>
                    <a:pt x="800" y="1197"/>
                    <a:pt x="1130" y="1673"/>
                  </a:cubicBezTo>
                  <a:cubicBezTo>
                    <a:pt x="1844" y="2687"/>
                    <a:pt x="2844" y="4077"/>
                    <a:pt x="3960" y="5604"/>
                  </a:cubicBezTo>
                  <a:cubicBezTo>
                    <a:pt x="5077" y="7132"/>
                    <a:pt x="6099" y="8506"/>
                    <a:pt x="6849" y="9494"/>
                  </a:cubicBezTo>
                  <a:lnTo>
                    <a:pt x="7747" y="10656"/>
                  </a:lnTo>
                  <a:cubicBezTo>
                    <a:pt x="7958" y="10919"/>
                    <a:pt x="8082" y="11062"/>
                    <a:pt x="8103" y="11062"/>
                  </a:cubicBezTo>
                  <a:cubicBezTo>
                    <a:pt x="8103" y="11062"/>
                    <a:pt x="8104" y="11062"/>
                    <a:pt x="8104" y="11062"/>
                  </a:cubicBezTo>
                  <a:cubicBezTo>
                    <a:pt x="8117" y="11052"/>
                    <a:pt x="8018" y="10888"/>
                    <a:pt x="7825" y="10599"/>
                  </a:cubicBezTo>
                  <a:lnTo>
                    <a:pt x="6990" y="9392"/>
                  </a:lnTo>
                  <a:cubicBezTo>
                    <a:pt x="6276" y="8377"/>
                    <a:pt x="5276" y="6985"/>
                    <a:pt x="4159" y="5459"/>
                  </a:cubicBezTo>
                  <a:cubicBezTo>
                    <a:pt x="3042" y="3932"/>
                    <a:pt x="2020" y="2558"/>
                    <a:pt x="1269" y="1570"/>
                  </a:cubicBezTo>
                  <a:lnTo>
                    <a:pt x="372" y="408"/>
                  </a:lnTo>
                  <a:cubicBezTo>
                    <a:pt x="162" y="145"/>
                    <a:pt x="37"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4324975" y="4893425"/>
              <a:ext cx="263250" cy="351975"/>
            </a:xfrm>
            <a:custGeom>
              <a:rect b="b" l="l" r="r" t="t"/>
              <a:pathLst>
                <a:path extrusionOk="0" h="14079" w="10530">
                  <a:moveTo>
                    <a:pt x="15" y="1"/>
                  </a:moveTo>
                  <a:cubicBezTo>
                    <a:pt x="14" y="1"/>
                    <a:pt x="14" y="1"/>
                    <a:pt x="14" y="1"/>
                  </a:cubicBezTo>
                  <a:cubicBezTo>
                    <a:pt x="1" y="11"/>
                    <a:pt x="135" y="218"/>
                    <a:pt x="388" y="583"/>
                  </a:cubicBezTo>
                  <a:lnTo>
                    <a:pt x="1482" y="2114"/>
                  </a:lnTo>
                  <a:cubicBezTo>
                    <a:pt x="2415" y="3402"/>
                    <a:pt x="3717" y="5169"/>
                    <a:pt x="5166" y="7113"/>
                  </a:cubicBezTo>
                  <a:cubicBezTo>
                    <a:pt x="6616" y="9057"/>
                    <a:pt x="7941" y="10809"/>
                    <a:pt x="8909" y="12068"/>
                  </a:cubicBezTo>
                  <a:lnTo>
                    <a:pt x="10066" y="13554"/>
                  </a:lnTo>
                  <a:cubicBezTo>
                    <a:pt x="10336" y="13893"/>
                    <a:pt x="10495" y="14079"/>
                    <a:pt x="10514" y="14079"/>
                  </a:cubicBezTo>
                  <a:cubicBezTo>
                    <a:pt x="10515" y="14079"/>
                    <a:pt x="10515" y="14079"/>
                    <a:pt x="10516" y="14078"/>
                  </a:cubicBezTo>
                  <a:cubicBezTo>
                    <a:pt x="10530" y="14068"/>
                    <a:pt x="10396" y="13861"/>
                    <a:pt x="10142" y="13496"/>
                  </a:cubicBezTo>
                  <a:lnTo>
                    <a:pt x="9047" y="11965"/>
                  </a:lnTo>
                  <a:cubicBezTo>
                    <a:pt x="8116" y="10678"/>
                    <a:pt x="6813" y="8909"/>
                    <a:pt x="5363" y="6966"/>
                  </a:cubicBezTo>
                  <a:cubicBezTo>
                    <a:pt x="3914" y="5023"/>
                    <a:pt x="2590" y="3272"/>
                    <a:pt x="1622" y="2011"/>
                  </a:cubicBezTo>
                  <a:lnTo>
                    <a:pt x="465" y="526"/>
                  </a:lnTo>
                  <a:cubicBezTo>
                    <a:pt x="194" y="188"/>
                    <a:pt x="36" y="1"/>
                    <a:pt x="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4583925" y="5153575"/>
              <a:ext cx="463050" cy="81800"/>
            </a:xfrm>
            <a:custGeom>
              <a:rect b="b" l="l" r="r" t="t"/>
              <a:pathLst>
                <a:path extrusionOk="0" h="3272" w="18522">
                  <a:moveTo>
                    <a:pt x="18503" y="1"/>
                  </a:moveTo>
                  <a:cubicBezTo>
                    <a:pt x="18440" y="1"/>
                    <a:pt x="18191" y="46"/>
                    <a:pt x="17788" y="129"/>
                  </a:cubicBezTo>
                  <a:lnTo>
                    <a:pt x="15816" y="541"/>
                  </a:lnTo>
                  <a:cubicBezTo>
                    <a:pt x="14150" y="891"/>
                    <a:pt x="11846" y="1358"/>
                    <a:pt x="9290" y="1807"/>
                  </a:cubicBezTo>
                  <a:cubicBezTo>
                    <a:pt x="6735" y="2260"/>
                    <a:pt x="4410" y="2604"/>
                    <a:pt x="2726" y="2846"/>
                  </a:cubicBezTo>
                  <a:lnTo>
                    <a:pt x="731" y="3132"/>
                  </a:lnTo>
                  <a:cubicBezTo>
                    <a:pt x="260" y="3202"/>
                    <a:pt x="0" y="3248"/>
                    <a:pt x="3" y="3265"/>
                  </a:cubicBezTo>
                  <a:cubicBezTo>
                    <a:pt x="3" y="3269"/>
                    <a:pt x="22" y="3272"/>
                    <a:pt x="59" y="3272"/>
                  </a:cubicBezTo>
                  <a:cubicBezTo>
                    <a:pt x="160" y="3272"/>
                    <a:pt x="395" y="3256"/>
                    <a:pt x="742" y="3227"/>
                  </a:cubicBezTo>
                  <a:cubicBezTo>
                    <a:pt x="1217" y="3188"/>
                    <a:pt x="1902" y="3116"/>
                    <a:pt x="2748" y="3018"/>
                  </a:cubicBezTo>
                  <a:cubicBezTo>
                    <a:pt x="4439" y="2820"/>
                    <a:pt x="6772" y="2502"/>
                    <a:pt x="9332" y="2049"/>
                  </a:cubicBezTo>
                  <a:cubicBezTo>
                    <a:pt x="11894" y="1599"/>
                    <a:pt x="14196" y="1105"/>
                    <a:pt x="15853" y="711"/>
                  </a:cubicBezTo>
                  <a:cubicBezTo>
                    <a:pt x="16683" y="515"/>
                    <a:pt x="17351" y="346"/>
                    <a:pt x="17810" y="221"/>
                  </a:cubicBezTo>
                  <a:cubicBezTo>
                    <a:pt x="18270" y="97"/>
                    <a:pt x="18522" y="21"/>
                    <a:pt x="18519" y="4"/>
                  </a:cubicBezTo>
                  <a:cubicBezTo>
                    <a:pt x="18518" y="2"/>
                    <a:pt x="18513" y="1"/>
                    <a:pt x="18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803500" y="1861400"/>
              <a:ext cx="246275" cy="246275"/>
            </a:xfrm>
            <a:custGeom>
              <a:rect b="b" l="l" r="r" t="t"/>
              <a:pathLst>
                <a:path extrusionOk="0" h="9851" w="9851">
                  <a:moveTo>
                    <a:pt x="4926" y="1"/>
                  </a:moveTo>
                  <a:lnTo>
                    <a:pt x="3184" y="3185"/>
                  </a:lnTo>
                  <a:lnTo>
                    <a:pt x="1" y="4926"/>
                  </a:lnTo>
                  <a:lnTo>
                    <a:pt x="3184" y="6668"/>
                  </a:lnTo>
                  <a:lnTo>
                    <a:pt x="4926" y="9851"/>
                  </a:lnTo>
                  <a:lnTo>
                    <a:pt x="6667" y="6668"/>
                  </a:lnTo>
                  <a:lnTo>
                    <a:pt x="9850" y="4926"/>
                  </a:lnTo>
                  <a:lnTo>
                    <a:pt x="6667" y="3185"/>
                  </a:lnTo>
                  <a:lnTo>
                    <a:pt x="4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5043750" y="2362075"/>
              <a:ext cx="184700" cy="184725"/>
            </a:xfrm>
            <a:custGeom>
              <a:rect b="b" l="l" r="r" t="t"/>
              <a:pathLst>
                <a:path extrusionOk="0" h="7389" w="7388">
                  <a:moveTo>
                    <a:pt x="3693" y="1"/>
                  </a:moveTo>
                  <a:lnTo>
                    <a:pt x="2388" y="2389"/>
                  </a:lnTo>
                  <a:lnTo>
                    <a:pt x="0" y="3695"/>
                  </a:lnTo>
                  <a:lnTo>
                    <a:pt x="2388" y="5001"/>
                  </a:lnTo>
                  <a:lnTo>
                    <a:pt x="3693" y="7388"/>
                  </a:lnTo>
                  <a:lnTo>
                    <a:pt x="5000" y="5001"/>
                  </a:lnTo>
                  <a:lnTo>
                    <a:pt x="7388" y="3695"/>
                  </a:lnTo>
                  <a:lnTo>
                    <a:pt x="5000" y="2389"/>
                  </a:lnTo>
                  <a:lnTo>
                    <a:pt x="3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5310800" y="475625"/>
              <a:ext cx="123125" cy="123175"/>
            </a:xfrm>
            <a:custGeom>
              <a:rect b="b" l="l" r="r" t="t"/>
              <a:pathLst>
                <a:path extrusionOk="0" h="4927" w="4925">
                  <a:moveTo>
                    <a:pt x="2463" y="1"/>
                  </a:moveTo>
                  <a:lnTo>
                    <a:pt x="1592" y="1593"/>
                  </a:lnTo>
                  <a:lnTo>
                    <a:pt x="0" y="2464"/>
                  </a:lnTo>
                  <a:lnTo>
                    <a:pt x="1592" y="3334"/>
                  </a:lnTo>
                  <a:lnTo>
                    <a:pt x="2463" y="4927"/>
                  </a:lnTo>
                  <a:lnTo>
                    <a:pt x="3333" y="3334"/>
                  </a:lnTo>
                  <a:lnTo>
                    <a:pt x="4925" y="2464"/>
                  </a:lnTo>
                  <a:lnTo>
                    <a:pt x="3333" y="1593"/>
                  </a:lnTo>
                  <a:lnTo>
                    <a:pt x="2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2796525" y="2681075"/>
              <a:ext cx="83350" cy="83375"/>
            </a:xfrm>
            <a:custGeom>
              <a:rect b="b" l="l" r="r" t="t"/>
              <a:pathLst>
                <a:path extrusionOk="0" h="3335" w="3334">
                  <a:moveTo>
                    <a:pt x="1668" y="0"/>
                  </a:moveTo>
                  <a:lnTo>
                    <a:pt x="1078" y="1078"/>
                  </a:lnTo>
                  <a:lnTo>
                    <a:pt x="1" y="1667"/>
                  </a:lnTo>
                  <a:lnTo>
                    <a:pt x="1078" y="2257"/>
                  </a:lnTo>
                  <a:lnTo>
                    <a:pt x="1668" y="3334"/>
                  </a:lnTo>
                  <a:lnTo>
                    <a:pt x="2256" y="2257"/>
                  </a:lnTo>
                  <a:lnTo>
                    <a:pt x="3334" y="1667"/>
                  </a:lnTo>
                  <a:lnTo>
                    <a:pt x="2256" y="1078"/>
                  </a:lnTo>
                  <a:lnTo>
                    <a:pt x="16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5491450" y="1867225"/>
              <a:ext cx="83350" cy="83350"/>
            </a:xfrm>
            <a:custGeom>
              <a:rect b="b" l="l" r="r" t="t"/>
              <a:pathLst>
                <a:path extrusionOk="0" h="3334" w="3334">
                  <a:moveTo>
                    <a:pt x="1667" y="0"/>
                  </a:moveTo>
                  <a:lnTo>
                    <a:pt x="1078" y="1077"/>
                  </a:lnTo>
                  <a:lnTo>
                    <a:pt x="0" y="1666"/>
                  </a:lnTo>
                  <a:lnTo>
                    <a:pt x="1078" y="2256"/>
                  </a:lnTo>
                  <a:lnTo>
                    <a:pt x="1667" y="3333"/>
                  </a:lnTo>
                  <a:lnTo>
                    <a:pt x="2256" y="2256"/>
                  </a:lnTo>
                  <a:lnTo>
                    <a:pt x="3333" y="1666"/>
                  </a:lnTo>
                  <a:lnTo>
                    <a:pt x="2256" y="1077"/>
                  </a:lnTo>
                  <a:lnTo>
                    <a:pt x="16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2363650" y="975550"/>
              <a:ext cx="83350" cy="83350"/>
            </a:xfrm>
            <a:custGeom>
              <a:rect b="b" l="l" r="r" t="t"/>
              <a:pathLst>
                <a:path extrusionOk="0" h="3334" w="3334">
                  <a:moveTo>
                    <a:pt x="1668" y="0"/>
                  </a:moveTo>
                  <a:lnTo>
                    <a:pt x="1078" y="1078"/>
                  </a:lnTo>
                  <a:lnTo>
                    <a:pt x="1" y="1666"/>
                  </a:lnTo>
                  <a:lnTo>
                    <a:pt x="1078" y="2256"/>
                  </a:lnTo>
                  <a:lnTo>
                    <a:pt x="1668" y="3333"/>
                  </a:lnTo>
                  <a:lnTo>
                    <a:pt x="2256" y="2256"/>
                  </a:lnTo>
                  <a:lnTo>
                    <a:pt x="3334" y="1666"/>
                  </a:lnTo>
                  <a:lnTo>
                    <a:pt x="2256" y="1078"/>
                  </a:lnTo>
                  <a:lnTo>
                    <a:pt x="16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5512425" y="730000"/>
              <a:ext cx="174000" cy="173950"/>
            </a:xfrm>
            <a:custGeom>
              <a:rect b="b" l="l" r="r" t="t"/>
              <a:pathLst>
                <a:path extrusionOk="0" h="6958" w="6960">
                  <a:moveTo>
                    <a:pt x="3480" y="1"/>
                  </a:moveTo>
                  <a:lnTo>
                    <a:pt x="2250" y="2249"/>
                  </a:lnTo>
                  <a:lnTo>
                    <a:pt x="1" y="3480"/>
                  </a:lnTo>
                  <a:lnTo>
                    <a:pt x="2250" y="4709"/>
                  </a:lnTo>
                  <a:lnTo>
                    <a:pt x="3480" y="6958"/>
                  </a:lnTo>
                  <a:lnTo>
                    <a:pt x="4709" y="4709"/>
                  </a:lnTo>
                  <a:lnTo>
                    <a:pt x="6959" y="3480"/>
                  </a:lnTo>
                  <a:lnTo>
                    <a:pt x="4709" y="2249"/>
                  </a:lnTo>
                  <a:lnTo>
                    <a:pt x="3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1607675" y="5436425"/>
              <a:ext cx="4403850" cy="6025"/>
            </a:xfrm>
            <a:custGeom>
              <a:rect b="b" l="l" r="r" t="t"/>
              <a:pathLst>
                <a:path extrusionOk="0" h="241" w="176154">
                  <a:moveTo>
                    <a:pt x="88082" y="0"/>
                  </a:moveTo>
                  <a:cubicBezTo>
                    <a:pt x="39428" y="0"/>
                    <a:pt x="0" y="54"/>
                    <a:pt x="0" y="120"/>
                  </a:cubicBezTo>
                  <a:cubicBezTo>
                    <a:pt x="0" y="187"/>
                    <a:pt x="39428" y="240"/>
                    <a:pt x="88080" y="240"/>
                  </a:cubicBezTo>
                  <a:cubicBezTo>
                    <a:pt x="136716" y="240"/>
                    <a:pt x="176153" y="187"/>
                    <a:pt x="176153" y="120"/>
                  </a:cubicBezTo>
                  <a:cubicBezTo>
                    <a:pt x="176153" y="54"/>
                    <a:pt x="136717" y="0"/>
                    <a:pt x="88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2316150" y="4584925"/>
              <a:ext cx="187200" cy="369900"/>
            </a:xfrm>
            <a:custGeom>
              <a:rect b="b" l="l" r="r" t="t"/>
              <a:pathLst>
                <a:path extrusionOk="0" h="14796" w="7488">
                  <a:moveTo>
                    <a:pt x="4172" y="1"/>
                  </a:moveTo>
                  <a:cubicBezTo>
                    <a:pt x="4010" y="1"/>
                    <a:pt x="3848" y="21"/>
                    <a:pt x="3689" y="65"/>
                  </a:cubicBezTo>
                  <a:cubicBezTo>
                    <a:pt x="2772" y="316"/>
                    <a:pt x="2209" y="1223"/>
                    <a:pt x="1804" y="2085"/>
                  </a:cubicBezTo>
                  <a:cubicBezTo>
                    <a:pt x="611" y="4627"/>
                    <a:pt x="0" y="7403"/>
                    <a:pt x="15" y="10211"/>
                  </a:cubicBezTo>
                  <a:cubicBezTo>
                    <a:pt x="23" y="11517"/>
                    <a:pt x="190" y="12886"/>
                    <a:pt x="938" y="13957"/>
                  </a:cubicBezTo>
                  <a:cubicBezTo>
                    <a:pt x="1369" y="14560"/>
                    <a:pt x="1978" y="14795"/>
                    <a:pt x="2593" y="14795"/>
                  </a:cubicBezTo>
                  <a:cubicBezTo>
                    <a:pt x="3337" y="14795"/>
                    <a:pt x="4089" y="14452"/>
                    <a:pt x="4547" y="14000"/>
                  </a:cubicBezTo>
                  <a:cubicBezTo>
                    <a:pt x="5385" y="13174"/>
                    <a:pt x="5731" y="11984"/>
                    <a:pt x="6046" y="10850"/>
                  </a:cubicBezTo>
                  <a:cubicBezTo>
                    <a:pt x="6764" y="8259"/>
                    <a:pt x="7488" y="5541"/>
                    <a:pt x="6909" y="2914"/>
                  </a:cubicBezTo>
                  <a:cubicBezTo>
                    <a:pt x="6737" y="2129"/>
                    <a:pt x="6434" y="1348"/>
                    <a:pt x="5877" y="769"/>
                  </a:cubicBezTo>
                  <a:cubicBezTo>
                    <a:pt x="5432" y="309"/>
                    <a:pt x="4802" y="1"/>
                    <a:pt x="4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2382175" y="5082975"/>
              <a:ext cx="254600" cy="155850"/>
            </a:xfrm>
            <a:custGeom>
              <a:rect b="b" l="l" r="r" t="t"/>
              <a:pathLst>
                <a:path extrusionOk="0" h="6234" w="10184">
                  <a:moveTo>
                    <a:pt x="5331" y="1"/>
                  </a:moveTo>
                  <a:cubicBezTo>
                    <a:pt x="4130" y="1"/>
                    <a:pt x="2937" y="231"/>
                    <a:pt x="1879" y="790"/>
                  </a:cubicBezTo>
                  <a:cubicBezTo>
                    <a:pt x="340" y="1602"/>
                    <a:pt x="170" y="3181"/>
                    <a:pt x="170" y="3181"/>
                  </a:cubicBezTo>
                  <a:cubicBezTo>
                    <a:pt x="1" y="3907"/>
                    <a:pt x="22" y="4709"/>
                    <a:pt x="405" y="5347"/>
                  </a:cubicBezTo>
                  <a:cubicBezTo>
                    <a:pt x="715" y="5864"/>
                    <a:pt x="1303" y="6233"/>
                    <a:pt x="1893" y="6233"/>
                  </a:cubicBezTo>
                  <a:cubicBezTo>
                    <a:pt x="2031" y="6233"/>
                    <a:pt x="2169" y="6213"/>
                    <a:pt x="2303" y="6170"/>
                  </a:cubicBezTo>
                  <a:cubicBezTo>
                    <a:pt x="3028" y="5938"/>
                    <a:pt x="3426" y="5173"/>
                    <a:pt x="4029" y="4709"/>
                  </a:cubicBezTo>
                  <a:cubicBezTo>
                    <a:pt x="4713" y="4184"/>
                    <a:pt x="5572" y="4090"/>
                    <a:pt x="6455" y="4090"/>
                  </a:cubicBezTo>
                  <a:cubicBezTo>
                    <a:pt x="6940" y="4090"/>
                    <a:pt x="7432" y="4119"/>
                    <a:pt x="7905" y="4120"/>
                  </a:cubicBezTo>
                  <a:cubicBezTo>
                    <a:pt x="7910" y="4120"/>
                    <a:pt x="7914" y="4120"/>
                    <a:pt x="7919" y="4120"/>
                  </a:cubicBezTo>
                  <a:cubicBezTo>
                    <a:pt x="8468" y="4120"/>
                    <a:pt x="9054" y="4058"/>
                    <a:pt x="9473" y="3705"/>
                  </a:cubicBezTo>
                  <a:cubicBezTo>
                    <a:pt x="10183" y="3108"/>
                    <a:pt x="10053" y="1898"/>
                    <a:pt x="9423" y="1217"/>
                  </a:cubicBezTo>
                  <a:cubicBezTo>
                    <a:pt x="8793" y="535"/>
                    <a:pt x="7837" y="270"/>
                    <a:pt x="6920" y="127"/>
                  </a:cubicBezTo>
                  <a:cubicBezTo>
                    <a:pt x="6396" y="46"/>
                    <a:pt x="5863" y="1"/>
                    <a:pt x="5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1995800" y="4696250"/>
              <a:ext cx="308875" cy="303725"/>
            </a:xfrm>
            <a:custGeom>
              <a:rect b="b" l="l" r="r" t="t"/>
              <a:pathLst>
                <a:path extrusionOk="0" h="12149" w="12355">
                  <a:moveTo>
                    <a:pt x="2619" y="0"/>
                  </a:moveTo>
                  <a:cubicBezTo>
                    <a:pt x="2506" y="0"/>
                    <a:pt x="2393" y="6"/>
                    <a:pt x="2279" y="18"/>
                  </a:cubicBezTo>
                  <a:cubicBezTo>
                    <a:pt x="1553" y="94"/>
                    <a:pt x="825" y="473"/>
                    <a:pt x="492" y="1123"/>
                  </a:cubicBezTo>
                  <a:cubicBezTo>
                    <a:pt x="1" y="2082"/>
                    <a:pt x="492" y="3237"/>
                    <a:pt x="1021" y="4178"/>
                  </a:cubicBezTo>
                  <a:cubicBezTo>
                    <a:pt x="1953" y="5836"/>
                    <a:pt x="3014" y="7419"/>
                    <a:pt x="4194" y="8910"/>
                  </a:cubicBezTo>
                  <a:cubicBezTo>
                    <a:pt x="5143" y="10110"/>
                    <a:pt x="6228" y="11291"/>
                    <a:pt x="7662" y="11823"/>
                  </a:cubicBezTo>
                  <a:cubicBezTo>
                    <a:pt x="8230" y="12034"/>
                    <a:pt x="8805" y="12149"/>
                    <a:pt x="9340" y="12149"/>
                  </a:cubicBezTo>
                  <a:cubicBezTo>
                    <a:pt x="10127" y="12149"/>
                    <a:pt x="10825" y="11900"/>
                    <a:pt x="11279" y="11340"/>
                  </a:cubicBezTo>
                  <a:lnTo>
                    <a:pt x="11279" y="11340"/>
                  </a:lnTo>
                  <a:lnTo>
                    <a:pt x="11192" y="11452"/>
                  </a:lnTo>
                  <a:cubicBezTo>
                    <a:pt x="11236" y="11399"/>
                    <a:pt x="11279" y="11344"/>
                    <a:pt x="11320" y="11288"/>
                  </a:cubicBezTo>
                  <a:lnTo>
                    <a:pt x="11320" y="11288"/>
                  </a:lnTo>
                  <a:cubicBezTo>
                    <a:pt x="11322" y="11285"/>
                    <a:pt x="11325" y="11282"/>
                    <a:pt x="11327" y="11279"/>
                  </a:cubicBezTo>
                  <a:lnTo>
                    <a:pt x="11327" y="11279"/>
                  </a:lnTo>
                  <a:lnTo>
                    <a:pt x="11324" y="11283"/>
                  </a:lnTo>
                  <a:lnTo>
                    <a:pt x="11324" y="11283"/>
                  </a:lnTo>
                  <a:cubicBezTo>
                    <a:pt x="12214" y="10073"/>
                    <a:pt x="12355" y="8398"/>
                    <a:pt x="11908" y="6956"/>
                  </a:cubicBezTo>
                  <a:cubicBezTo>
                    <a:pt x="11440" y="5445"/>
                    <a:pt x="10403" y="4165"/>
                    <a:pt x="9213" y="3124"/>
                  </a:cubicBezTo>
                  <a:cubicBezTo>
                    <a:pt x="7811" y="1901"/>
                    <a:pt x="6184" y="962"/>
                    <a:pt x="4423" y="361"/>
                  </a:cubicBezTo>
                  <a:cubicBezTo>
                    <a:pt x="3841" y="163"/>
                    <a:pt x="3231" y="0"/>
                    <a:pt x="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2342225" y="5129575"/>
              <a:ext cx="172825" cy="309875"/>
            </a:xfrm>
            <a:custGeom>
              <a:rect b="b" l="l" r="r" t="t"/>
              <a:pathLst>
                <a:path extrusionOk="0" h="12395" w="6913">
                  <a:moveTo>
                    <a:pt x="6725" y="0"/>
                  </a:moveTo>
                  <a:cubicBezTo>
                    <a:pt x="6622" y="0"/>
                    <a:pt x="6477" y="4"/>
                    <a:pt x="6295" y="10"/>
                  </a:cubicBezTo>
                  <a:cubicBezTo>
                    <a:pt x="5899" y="41"/>
                    <a:pt x="5320" y="147"/>
                    <a:pt x="4668" y="451"/>
                  </a:cubicBezTo>
                  <a:cubicBezTo>
                    <a:pt x="4013" y="748"/>
                    <a:pt x="3314" y="1286"/>
                    <a:pt x="2722" y="2028"/>
                  </a:cubicBezTo>
                  <a:cubicBezTo>
                    <a:pt x="2126" y="2767"/>
                    <a:pt x="1625" y="3689"/>
                    <a:pt x="1224" y="4699"/>
                  </a:cubicBezTo>
                  <a:cubicBezTo>
                    <a:pt x="838" y="5714"/>
                    <a:pt x="550" y="6708"/>
                    <a:pt x="373" y="7633"/>
                  </a:cubicBezTo>
                  <a:cubicBezTo>
                    <a:pt x="197" y="8559"/>
                    <a:pt x="121" y="9400"/>
                    <a:pt x="73" y="10105"/>
                  </a:cubicBezTo>
                  <a:cubicBezTo>
                    <a:pt x="27" y="10812"/>
                    <a:pt x="13" y="11384"/>
                    <a:pt x="7" y="11780"/>
                  </a:cubicBezTo>
                  <a:cubicBezTo>
                    <a:pt x="1" y="12175"/>
                    <a:pt x="8" y="12393"/>
                    <a:pt x="26" y="12394"/>
                  </a:cubicBezTo>
                  <a:cubicBezTo>
                    <a:pt x="26" y="12394"/>
                    <a:pt x="26" y="12394"/>
                    <a:pt x="26" y="12394"/>
                  </a:cubicBezTo>
                  <a:cubicBezTo>
                    <a:pt x="43" y="12394"/>
                    <a:pt x="70" y="12177"/>
                    <a:pt x="104" y="11784"/>
                  </a:cubicBezTo>
                  <a:cubicBezTo>
                    <a:pt x="144" y="11341"/>
                    <a:pt x="192" y="10783"/>
                    <a:pt x="251" y="10120"/>
                  </a:cubicBezTo>
                  <a:cubicBezTo>
                    <a:pt x="321" y="9420"/>
                    <a:pt x="416" y="8586"/>
                    <a:pt x="601" y="7678"/>
                  </a:cubicBezTo>
                  <a:cubicBezTo>
                    <a:pt x="786" y="6772"/>
                    <a:pt x="1079" y="5788"/>
                    <a:pt x="1459" y="4791"/>
                  </a:cubicBezTo>
                  <a:cubicBezTo>
                    <a:pt x="1853" y="3799"/>
                    <a:pt x="2336" y="2897"/>
                    <a:pt x="2904" y="2173"/>
                  </a:cubicBezTo>
                  <a:cubicBezTo>
                    <a:pt x="3467" y="1446"/>
                    <a:pt x="4126" y="917"/>
                    <a:pt x="4747" y="609"/>
                  </a:cubicBezTo>
                  <a:cubicBezTo>
                    <a:pt x="5238" y="362"/>
                    <a:pt x="5764" y="191"/>
                    <a:pt x="6307" y="107"/>
                  </a:cubicBezTo>
                  <a:cubicBezTo>
                    <a:pt x="6695" y="64"/>
                    <a:pt x="6912" y="31"/>
                    <a:pt x="6912" y="14"/>
                  </a:cubicBezTo>
                  <a:cubicBezTo>
                    <a:pt x="6912" y="5"/>
                    <a:pt x="6848" y="0"/>
                    <a:pt x="67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2341050" y="4719650"/>
              <a:ext cx="75775" cy="687775"/>
            </a:xfrm>
            <a:custGeom>
              <a:rect b="b" l="l" r="r" t="t"/>
              <a:pathLst>
                <a:path extrusionOk="0" h="27511" w="3031">
                  <a:moveTo>
                    <a:pt x="3022" y="0"/>
                  </a:moveTo>
                  <a:cubicBezTo>
                    <a:pt x="3013" y="0"/>
                    <a:pt x="2980" y="92"/>
                    <a:pt x="2926" y="266"/>
                  </a:cubicBezTo>
                  <a:cubicBezTo>
                    <a:pt x="2866" y="471"/>
                    <a:pt x="2792" y="727"/>
                    <a:pt x="2699" y="1043"/>
                  </a:cubicBezTo>
                  <a:cubicBezTo>
                    <a:pt x="2599" y="1380"/>
                    <a:pt x="2496" y="1798"/>
                    <a:pt x="2378" y="2283"/>
                  </a:cubicBezTo>
                  <a:cubicBezTo>
                    <a:pt x="2256" y="2767"/>
                    <a:pt x="2128" y="3321"/>
                    <a:pt x="2003" y="3937"/>
                  </a:cubicBezTo>
                  <a:cubicBezTo>
                    <a:pt x="1473" y="6395"/>
                    <a:pt x="921" y="9829"/>
                    <a:pt x="537" y="13645"/>
                  </a:cubicBezTo>
                  <a:cubicBezTo>
                    <a:pt x="156" y="17462"/>
                    <a:pt x="1" y="20934"/>
                    <a:pt x="8" y="23447"/>
                  </a:cubicBezTo>
                  <a:cubicBezTo>
                    <a:pt x="5" y="24705"/>
                    <a:pt x="42" y="25721"/>
                    <a:pt x="80" y="26422"/>
                  </a:cubicBezTo>
                  <a:cubicBezTo>
                    <a:pt x="104" y="26750"/>
                    <a:pt x="123" y="27018"/>
                    <a:pt x="138" y="27230"/>
                  </a:cubicBezTo>
                  <a:cubicBezTo>
                    <a:pt x="155" y="27414"/>
                    <a:pt x="167" y="27511"/>
                    <a:pt x="175" y="27511"/>
                  </a:cubicBezTo>
                  <a:cubicBezTo>
                    <a:pt x="175" y="27511"/>
                    <a:pt x="175" y="27511"/>
                    <a:pt x="175" y="27511"/>
                  </a:cubicBezTo>
                  <a:cubicBezTo>
                    <a:pt x="184" y="27511"/>
                    <a:pt x="189" y="27413"/>
                    <a:pt x="189" y="27228"/>
                  </a:cubicBezTo>
                  <a:cubicBezTo>
                    <a:pt x="186" y="27016"/>
                    <a:pt x="183" y="26749"/>
                    <a:pt x="179" y="26420"/>
                  </a:cubicBezTo>
                  <a:cubicBezTo>
                    <a:pt x="170" y="25718"/>
                    <a:pt x="160" y="24703"/>
                    <a:pt x="186" y="23450"/>
                  </a:cubicBezTo>
                  <a:cubicBezTo>
                    <a:pt x="225" y="20942"/>
                    <a:pt x="407" y="17479"/>
                    <a:pt x="787" y="13670"/>
                  </a:cubicBezTo>
                  <a:cubicBezTo>
                    <a:pt x="1170" y="9861"/>
                    <a:pt x="1694" y="6433"/>
                    <a:pt x="2178" y="3973"/>
                  </a:cubicBezTo>
                  <a:cubicBezTo>
                    <a:pt x="2291" y="3356"/>
                    <a:pt x="2407" y="2800"/>
                    <a:pt x="2516" y="2314"/>
                  </a:cubicBezTo>
                  <a:cubicBezTo>
                    <a:pt x="2620" y="1828"/>
                    <a:pt x="2708" y="1407"/>
                    <a:pt x="2794" y="1068"/>
                  </a:cubicBezTo>
                  <a:cubicBezTo>
                    <a:pt x="2868" y="747"/>
                    <a:pt x="2928" y="487"/>
                    <a:pt x="2976" y="280"/>
                  </a:cubicBezTo>
                  <a:cubicBezTo>
                    <a:pt x="3014" y="98"/>
                    <a:pt x="3030" y="2"/>
                    <a:pt x="3023" y="0"/>
                  </a:cubicBezTo>
                  <a:cubicBezTo>
                    <a:pt x="3022" y="0"/>
                    <a:pt x="3022" y="0"/>
                    <a:pt x="30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2114850" y="4773725"/>
              <a:ext cx="229800" cy="466350"/>
            </a:xfrm>
            <a:custGeom>
              <a:rect b="b" l="l" r="r" t="t"/>
              <a:pathLst>
                <a:path extrusionOk="0" h="18654" w="9192">
                  <a:moveTo>
                    <a:pt x="43" y="1"/>
                  </a:moveTo>
                  <a:cubicBezTo>
                    <a:pt x="42" y="1"/>
                    <a:pt x="41" y="1"/>
                    <a:pt x="40" y="2"/>
                  </a:cubicBezTo>
                  <a:cubicBezTo>
                    <a:pt x="1" y="56"/>
                    <a:pt x="1054" y="663"/>
                    <a:pt x="2391" y="2058"/>
                  </a:cubicBezTo>
                  <a:cubicBezTo>
                    <a:pt x="3721" y="3449"/>
                    <a:pt x="5269" y="5661"/>
                    <a:pt x="6443" y="8370"/>
                  </a:cubicBezTo>
                  <a:cubicBezTo>
                    <a:pt x="7042" y="9716"/>
                    <a:pt x="7523" y="11039"/>
                    <a:pt x="7883" y="12264"/>
                  </a:cubicBezTo>
                  <a:cubicBezTo>
                    <a:pt x="8261" y="13485"/>
                    <a:pt x="8514" y="14610"/>
                    <a:pt x="8706" y="15556"/>
                  </a:cubicBezTo>
                  <a:cubicBezTo>
                    <a:pt x="8889" y="16506"/>
                    <a:pt x="8999" y="17281"/>
                    <a:pt x="9064" y="17818"/>
                  </a:cubicBezTo>
                  <a:cubicBezTo>
                    <a:pt x="9120" y="18354"/>
                    <a:pt x="9158" y="18653"/>
                    <a:pt x="9175" y="18653"/>
                  </a:cubicBezTo>
                  <a:cubicBezTo>
                    <a:pt x="9175" y="18653"/>
                    <a:pt x="9175" y="18653"/>
                    <a:pt x="9175" y="18653"/>
                  </a:cubicBezTo>
                  <a:cubicBezTo>
                    <a:pt x="9192" y="18652"/>
                    <a:pt x="9186" y="18353"/>
                    <a:pt x="9161" y="17810"/>
                  </a:cubicBezTo>
                  <a:cubicBezTo>
                    <a:pt x="9125" y="17267"/>
                    <a:pt x="9043" y="16483"/>
                    <a:pt x="8881" y="15524"/>
                  </a:cubicBezTo>
                  <a:cubicBezTo>
                    <a:pt x="8709" y="14567"/>
                    <a:pt x="8472" y="13431"/>
                    <a:pt x="8104" y="12198"/>
                  </a:cubicBezTo>
                  <a:cubicBezTo>
                    <a:pt x="7754" y="10960"/>
                    <a:pt x="7277" y="9625"/>
                    <a:pt x="6673" y="8268"/>
                  </a:cubicBezTo>
                  <a:cubicBezTo>
                    <a:pt x="5490" y="5537"/>
                    <a:pt x="3898" y="3310"/>
                    <a:pt x="2518" y="1934"/>
                  </a:cubicBezTo>
                  <a:cubicBezTo>
                    <a:pt x="2194" y="1568"/>
                    <a:pt x="1835" y="1306"/>
                    <a:pt x="1547" y="1048"/>
                  </a:cubicBezTo>
                  <a:cubicBezTo>
                    <a:pt x="1397" y="925"/>
                    <a:pt x="1266" y="801"/>
                    <a:pt x="1132" y="704"/>
                  </a:cubicBezTo>
                  <a:lnTo>
                    <a:pt x="755" y="451"/>
                  </a:lnTo>
                  <a:cubicBezTo>
                    <a:pt x="323" y="160"/>
                    <a:pt x="73"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5166950" y="4773950"/>
              <a:ext cx="183100" cy="353000"/>
            </a:xfrm>
            <a:custGeom>
              <a:rect b="b" l="l" r="r" t="t"/>
              <a:pathLst>
                <a:path extrusionOk="0" h="14120" w="7324">
                  <a:moveTo>
                    <a:pt x="4648" y="1"/>
                  </a:moveTo>
                  <a:cubicBezTo>
                    <a:pt x="2666" y="1"/>
                    <a:pt x="738" y="4158"/>
                    <a:pt x="426" y="6647"/>
                  </a:cubicBezTo>
                  <a:cubicBezTo>
                    <a:pt x="211" y="8365"/>
                    <a:pt x="0" y="11766"/>
                    <a:pt x="1757" y="14119"/>
                  </a:cubicBezTo>
                  <a:cubicBezTo>
                    <a:pt x="3771" y="12404"/>
                    <a:pt x="5788" y="10125"/>
                    <a:pt x="6632" y="7619"/>
                  </a:cubicBezTo>
                  <a:cubicBezTo>
                    <a:pt x="7068" y="6324"/>
                    <a:pt x="7323" y="4942"/>
                    <a:pt x="7141" y="3587"/>
                  </a:cubicBezTo>
                  <a:cubicBezTo>
                    <a:pt x="6958" y="2232"/>
                    <a:pt x="6301" y="904"/>
                    <a:pt x="5190" y="109"/>
                  </a:cubicBezTo>
                  <a:cubicBezTo>
                    <a:pt x="5010" y="35"/>
                    <a:pt x="4828" y="1"/>
                    <a:pt x="46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5250450" y="5134875"/>
              <a:ext cx="213475" cy="131750"/>
            </a:xfrm>
            <a:custGeom>
              <a:rect b="b" l="l" r="r" t="t"/>
              <a:pathLst>
                <a:path extrusionOk="0" h="5270" w="8539">
                  <a:moveTo>
                    <a:pt x="5147" y="1"/>
                  </a:moveTo>
                  <a:cubicBezTo>
                    <a:pt x="4072" y="1"/>
                    <a:pt x="3000" y="278"/>
                    <a:pt x="2109" y="872"/>
                  </a:cubicBezTo>
                  <a:cubicBezTo>
                    <a:pt x="839" y="1719"/>
                    <a:pt x="1" y="3247"/>
                    <a:pt x="144" y="4766"/>
                  </a:cubicBezTo>
                  <a:lnTo>
                    <a:pt x="145" y="4766"/>
                  </a:lnTo>
                  <a:cubicBezTo>
                    <a:pt x="914" y="5120"/>
                    <a:pt x="1699" y="5270"/>
                    <a:pt x="2488" y="5270"/>
                  </a:cubicBezTo>
                  <a:cubicBezTo>
                    <a:pt x="3809" y="5270"/>
                    <a:pt x="5143" y="4852"/>
                    <a:pt x="6436" y="4273"/>
                  </a:cubicBezTo>
                  <a:cubicBezTo>
                    <a:pt x="7039" y="4003"/>
                    <a:pt x="7624" y="3644"/>
                    <a:pt x="8008" y="3108"/>
                  </a:cubicBezTo>
                  <a:cubicBezTo>
                    <a:pt x="8391" y="2571"/>
                    <a:pt x="8539" y="1828"/>
                    <a:pt x="8241" y="1239"/>
                  </a:cubicBezTo>
                  <a:cubicBezTo>
                    <a:pt x="7923" y="609"/>
                    <a:pt x="7198" y="299"/>
                    <a:pt x="6508" y="149"/>
                  </a:cubicBezTo>
                  <a:cubicBezTo>
                    <a:pt x="6063" y="51"/>
                    <a:pt x="5605" y="1"/>
                    <a:pt x="5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5141425" y="5195350"/>
              <a:ext cx="239275" cy="232975"/>
            </a:xfrm>
            <a:custGeom>
              <a:rect b="b" l="l" r="r" t="t"/>
              <a:pathLst>
                <a:path extrusionOk="0" h="9319" w="9571">
                  <a:moveTo>
                    <a:pt x="9297" y="1"/>
                  </a:moveTo>
                  <a:cubicBezTo>
                    <a:pt x="9217" y="1"/>
                    <a:pt x="9120" y="4"/>
                    <a:pt x="9007" y="10"/>
                  </a:cubicBezTo>
                  <a:cubicBezTo>
                    <a:pt x="8648" y="29"/>
                    <a:pt x="8128" y="112"/>
                    <a:pt x="7513" y="308"/>
                  </a:cubicBezTo>
                  <a:cubicBezTo>
                    <a:pt x="6280" y="688"/>
                    <a:pt x="4704" y="1654"/>
                    <a:pt x="3423" y="3155"/>
                  </a:cubicBezTo>
                  <a:cubicBezTo>
                    <a:pt x="2144" y="4656"/>
                    <a:pt x="1347" y="6259"/>
                    <a:pt x="806" y="7408"/>
                  </a:cubicBezTo>
                  <a:cubicBezTo>
                    <a:pt x="536" y="7986"/>
                    <a:pt x="333" y="8461"/>
                    <a:pt x="199" y="8792"/>
                  </a:cubicBezTo>
                  <a:cubicBezTo>
                    <a:pt x="66" y="9121"/>
                    <a:pt x="0" y="9309"/>
                    <a:pt x="19" y="9318"/>
                  </a:cubicBezTo>
                  <a:cubicBezTo>
                    <a:pt x="19" y="9318"/>
                    <a:pt x="20" y="9318"/>
                    <a:pt x="21" y="9318"/>
                  </a:cubicBezTo>
                  <a:cubicBezTo>
                    <a:pt x="68" y="9318"/>
                    <a:pt x="420" y="8617"/>
                    <a:pt x="994" y="7501"/>
                  </a:cubicBezTo>
                  <a:cubicBezTo>
                    <a:pt x="1581" y="6379"/>
                    <a:pt x="2399" y="4813"/>
                    <a:pt x="3648" y="3348"/>
                  </a:cubicBezTo>
                  <a:cubicBezTo>
                    <a:pt x="4897" y="1886"/>
                    <a:pt x="6401" y="926"/>
                    <a:pt x="7582" y="506"/>
                  </a:cubicBezTo>
                  <a:cubicBezTo>
                    <a:pt x="8765" y="70"/>
                    <a:pt x="9570" y="85"/>
                    <a:pt x="9563" y="25"/>
                  </a:cubicBezTo>
                  <a:cubicBezTo>
                    <a:pt x="9563" y="13"/>
                    <a:pt x="9471" y="1"/>
                    <a:pt x="9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5138400" y="4871175"/>
              <a:ext cx="125825" cy="568275"/>
            </a:xfrm>
            <a:custGeom>
              <a:rect b="b" l="l" r="r" t="t"/>
              <a:pathLst>
                <a:path extrusionOk="0" h="22731" w="5033">
                  <a:moveTo>
                    <a:pt x="5012" y="0"/>
                  </a:moveTo>
                  <a:cubicBezTo>
                    <a:pt x="4992" y="0"/>
                    <a:pt x="4914" y="317"/>
                    <a:pt x="4793" y="890"/>
                  </a:cubicBezTo>
                  <a:cubicBezTo>
                    <a:pt x="4664" y="1518"/>
                    <a:pt x="4495" y="2340"/>
                    <a:pt x="4290" y="3332"/>
                  </a:cubicBezTo>
                  <a:cubicBezTo>
                    <a:pt x="3871" y="5396"/>
                    <a:pt x="3286" y="8243"/>
                    <a:pt x="2596" y="11382"/>
                  </a:cubicBezTo>
                  <a:cubicBezTo>
                    <a:pt x="1907" y="14520"/>
                    <a:pt x="1245" y="17353"/>
                    <a:pt x="761" y="19402"/>
                  </a:cubicBezTo>
                  <a:cubicBezTo>
                    <a:pt x="530" y="20389"/>
                    <a:pt x="339" y="21206"/>
                    <a:pt x="193" y="21831"/>
                  </a:cubicBezTo>
                  <a:cubicBezTo>
                    <a:pt x="62" y="22405"/>
                    <a:pt x="0" y="22725"/>
                    <a:pt x="20" y="22730"/>
                  </a:cubicBezTo>
                  <a:cubicBezTo>
                    <a:pt x="20" y="22730"/>
                    <a:pt x="20" y="22730"/>
                    <a:pt x="20" y="22730"/>
                  </a:cubicBezTo>
                  <a:cubicBezTo>
                    <a:pt x="41" y="22730"/>
                    <a:pt x="140" y="22420"/>
                    <a:pt x="305" y="21859"/>
                  </a:cubicBezTo>
                  <a:cubicBezTo>
                    <a:pt x="471" y="21294"/>
                    <a:pt x="696" y="20472"/>
                    <a:pt x="964" y="19453"/>
                  </a:cubicBezTo>
                  <a:cubicBezTo>
                    <a:pt x="1500" y="17415"/>
                    <a:pt x="2197" y="14586"/>
                    <a:pt x="2885" y="11445"/>
                  </a:cubicBezTo>
                  <a:cubicBezTo>
                    <a:pt x="3574" y="8306"/>
                    <a:pt x="4129" y="5447"/>
                    <a:pt x="4496" y="3372"/>
                  </a:cubicBezTo>
                  <a:cubicBezTo>
                    <a:pt x="4679" y="2335"/>
                    <a:pt x="4819" y="1494"/>
                    <a:pt x="4906" y="911"/>
                  </a:cubicBezTo>
                  <a:cubicBezTo>
                    <a:pt x="4994" y="328"/>
                    <a:pt x="5033" y="4"/>
                    <a:pt x="5012" y="0"/>
                  </a:cubicBezTo>
                  <a:cubicBezTo>
                    <a:pt x="5012" y="0"/>
                    <a:pt x="5012" y="0"/>
                    <a:pt x="50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978350" y="5035850"/>
              <a:ext cx="174550" cy="236100"/>
            </a:xfrm>
            <a:custGeom>
              <a:rect b="b" l="l" r="r" t="t"/>
              <a:pathLst>
                <a:path extrusionOk="0" h="9444" w="6982">
                  <a:moveTo>
                    <a:pt x="1419" y="0"/>
                  </a:moveTo>
                  <a:cubicBezTo>
                    <a:pt x="1211" y="0"/>
                    <a:pt x="1008" y="46"/>
                    <a:pt x="816" y="151"/>
                  </a:cubicBezTo>
                  <a:cubicBezTo>
                    <a:pt x="97" y="545"/>
                    <a:pt x="1" y="1540"/>
                    <a:pt x="113" y="2353"/>
                  </a:cubicBezTo>
                  <a:cubicBezTo>
                    <a:pt x="582" y="5737"/>
                    <a:pt x="3302" y="8694"/>
                    <a:pt x="6636" y="9444"/>
                  </a:cubicBezTo>
                  <a:lnTo>
                    <a:pt x="6736" y="9246"/>
                  </a:lnTo>
                  <a:cubicBezTo>
                    <a:pt x="6982" y="6036"/>
                    <a:pt x="5560" y="2744"/>
                    <a:pt x="3057" y="720"/>
                  </a:cubicBezTo>
                  <a:cubicBezTo>
                    <a:pt x="2590" y="342"/>
                    <a:pt x="1989" y="0"/>
                    <a:pt x="14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5046050" y="5115300"/>
              <a:ext cx="112525" cy="302275"/>
            </a:xfrm>
            <a:custGeom>
              <a:rect b="b" l="l" r="r" t="t"/>
              <a:pathLst>
                <a:path extrusionOk="0" h="12091" w="4501">
                  <a:moveTo>
                    <a:pt x="42" y="1"/>
                  </a:moveTo>
                  <a:cubicBezTo>
                    <a:pt x="39" y="1"/>
                    <a:pt x="38" y="1"/>
                    <a:pt x="37" y="2"/>
                  </a:cubicBezTo>
                  <a:cubicBezTo>
                    <a:pt x="1" y="47"/>
                    <a:pt x="604" y="507"/>
                    <a:pt x="1387" y="1424"/>
                  </a:cubicBezTo>
                  <a:cubicBezTo>
                    <a:pt x="1783" y="1879"/>
                    <a:pt x="2199" y="2465"/>
                    <a:pt x="2604" y="3150"/>
                  </a:cubicBezTo>
                  <a:cubicBezTo>
                    <a:pt x="2994" y="3842"/>
                    <a:pt x="3364" y="4637"/>
                    <a:pt x="3652" y="5509"/>
                  </a:cubicBezTo>
                  <a:cubicBezTo>
                    <a:pt x="3927" y="6384"/>
                    <a:pt x="4087" y="7247"/>
                    <a:pt x="4173" y="8037"/>
                  </a:cubicBezTo>
                  <a:cubicBezTo>
                    <a:pt x="4242" y="8829"/>
                    <a:pt x="4245" y="9548"/>
                    <a:pt x="4189" y="10149"/>
                  </a:cubicBezTo>
                  <a:cubicBezTo>
                    <a:pt x="4086" y="11351"/>
                    <a:pt x="3863" y="12075"/>
                    <a:pt x="3920" y="12091"/>
                  </a:cubicBezTo>
                  <a:cubicBezTo>
                    <a:pt x="3920" y="12091"/>
                    <a:pt x="3921" y="12091"/>
                    <a:pt x="3921" y="12091"/>
                  </a:cubicBezTo>
                  <a:cubicBezTo>
                    <a:pt x="3942" y="12091"/>
                    <a:pt x="4006" y="11914"/>
                    <a:pt x="4106" y="11592"/>
                  </a:cubicBezTo>
                  <a:cubicBezTo>
                    <a:pt x="4172" y="11394"/>
                    <a:pt x="4224" y="11192"/>
                    <a:pt x="4260" y="10987"/>
                  </a:cubicBezTo>
                  <a:cubicBezTo>
                    <a:pt x="4305" y="10748"/>
                    <a:pt x="4373" y="10476"/>
                    <a:pt x="4397" y="10170"/>
                  </a:cubicBezTo>
                  <a:cubicBezTo>
                    <a:pt x="4482" y="9561"/>
                    <a:pt x="4501" y="8826"/>
                    <a:pt x="4445" y="8013"/>
                  </a:cubicBezTo>
                  <a:cubicBezTo>
                    <a:pt x="4305" y="6244"/>
                    <a:pt x="3755" y="4531"/>
                    <a:pt x="2839" y="3011"/>
                  </a:cubicBezTo>
                  <a:cubicBezTo>
                    <a:pt x="2411" y="2318"/>
                    <a:pt x="1967" y="1731"/>
                    <a:pt x="1544" y="1285"/>
                  </a:cubicBezTo>
                  <a:cubicBezTo>
                    <a:pt x="1346" y="1050"/>
                    <a:pt x="1133" y="869"/>
                    <a:pt x="956" y="701"/>
                  </a:cubicBezTo>
                  <a:cubicBezTo>
                    <a:pt x="808" y="556"/>
                    <a:pt x="647" y="422"/>
                    <a:pt x="479" y="299"/>
                  </a:cubicBezTo>
                  <a:cubicBezTo>
                    <a:pt x="225" y="106"/>
                    <a:pt x="72"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409525" y="2771275"/>
              <a:ext cx="151825" cy="127250"/>
            </a:xfrm>
            <a:custGeom>
              <a:rect b="b" l="l" r="r" t="t"/>
              <a:pathLst>
                <a:path extrusionOk="0" h="5090" w="6073">
                  <a:moveTo>
                    <a:pt x="2979" y="1"/>
                  </a:moveTo>
                  <a:cubicBezTo>
                    <a:pt x="2383" y="1"/>
                    <a:pt x="1796" y="188"/>
                    <a:pt x="1350" y="596"/>
                  </a:cubicBezTo>
                  <a:lnTo>
                    <a:pt x="846" y="1232"/>
                  </a:lnTo>
                  <a:cubicBezTo>
                    <a:pt x="1" y="2725"/>
                    <a:pt x="1141" y="4916"/>
                    <a:pt x="2849" y="5080"/>
                  </a:cubicBezTo>
                  <a:cubicBezTo>
                    <a:pt x="2917" y="5087"/>
                    <a:pt x="2986" y="5090"/>
                    <a:pt x="3054" y="5090"/>
                  </a:cubicBezTo>
                  <a:cubicBezTo>
                    <a:pt x="4677" y="5090"/>
                    <a:pt x="6073" y="3247"/>
                    <a:pt x="5551" y="1686"/>
                  </a:cubicBezTo>
                  <a:cubicBezTo>
                    <a:pt x="5199" y="632"/>
                    <a:pt x="4073" y="1"/>
                    <a:pt x="2979"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404225" y="2766950"/>
              <a:ext cx="162150" cy="135925"/>
            </a:xfrm>
            <a:custGeom>
              <a:rect b="b" l="l" r="r" t="t"/>
              <a:pathLst>
                <a:path extrusionOk="0" h="5437" w="6486">
                  <a:moveTo>
                    <a:pt x="3182" y="1"/>
                  </a:moveTo>
                  <a:cubicBezTo>
                    <a:pt x="2546" y="1"/>
                    <a:pt x="1920" y="201"/>
                    <a:pt x="1443" y="637"/>
                  </a:cubicBezTo>
                  <a:lnTo>
                    <a:pt x="903" y="1315"/>
                  </a:lnTo>
                  <a:cubicBezTo>
                    <a:pt x="1" y="2910"/>
                    <a:pt x="1219" y="5250"/>
                    <a:pt x="3042" y="5425"/>
                  </a:cubicBezTo>
                  <a:cubicBezTo>
                    <a:pt x="3116" y="5433"/>
                    <a:pt x="3189" y="5436"/>
                    <a:pt x="3262" y="5436"/>
                  </a:cubicBezTo>
                  <a:cubicBezTo>
                    <a:pt x="4996" y="5436"/>
                    <a:pt x="6486" y="3468"/>
                    <a:pt x="5929" y="1800"/>
                  </a:cubicBezTo>
                  <a:cubicBezTo>
                    <a:pt x="5553" y="675"/>
                    <a:pt x="4350" y="1"/>
                    <a:pt x="3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4549125" y="2423050"/>
              <a:ext cx="261025" cy="218825"/>
            </a:xfrm>
            <a:custGeom>
              <a:rect b="b" l="l" r="r" t="t"/>
              <a:pathLst>
                <a:path extrusionOk="0" h="8753" w="10441">
                  <a:moveTo>
                    <a:pt x="5122" y="1"/>
                  </a:moveTo>
                  <a:cubicBezTo>
                    <a:pt x="4097" y="1"/>
                    <a:pt x="3090" y="322"/>
                    <a:pt x="2323" y="1024"/>
                  </a:cubicBezTo>
                  <a:lnTo>
                    <a:pt x="1454" y="2116"/>
                  </a:lnTo>
                  <a:cubicBezTo>
                    <a:pt x="1" y="4684"/>
                    <a:pt x="1961" y="8451"/>
                    <a:pt x="4898" y="8735"/>
                  </a:cubicBezTo>
                  <a:cubicBezTo>
                    <a:pt x="5016" y="8747"/>
                    <a:pt x="5134" y="8752"/>
                    <a:pt x="5251" y="8752"/>
                  </a:cubicBezTo>
                  <a:cubicBezTo>
                    <a:pt x="8042" y="8752"/>
                    <a:pt x="10441" y="5583"/>
                    <a:pt x="9544" y="2898"/>
                  </a:cubicBezTo>
                  <a:cubicBezTo>
                    <a:pt x="8939" y="1086"/>
                    <a:pt x="7002" y="1"/>
                    <a:pt x="51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545475" y="2420250"/>
              <a:ext cx="268200" cy="224400"/>
            </a:xfrm>
            <a:custGeom>
              <a:rect b="b" l="l" r="r" t="t"/>
              <a:pathLst>
                <a:path extrusionOk="0" h="8976" w="10728">
                  <a:moveTo>
                    <a:pt x="5262" y="1"/>
                  </a:moveTo>
                  <a:cubicBezTo>
                    <a:pt x="4209" y="1"/>
                    <a:pt x="3174" y="331"/>
                    <a:pt x="2386" y="1051"/>
                  </a:cubicBezTo>
                  <a:lnTo>
                    <a:pt x="1493" y="2171"/>
                  </a:lnTo>
                  <a:cubicBezTo>
                    <a:pt x="0" y="4805"/>
                    <a:pt x="2014" y="8667"/>
                    <a:pt x="5032" y="8958"/>
                  </a:cubicBezTo>
                  <a:cubicBezTo>
                    <a:pt x="5153" y="8970"/>
                    <a:pt x="5274" y="8976"/>
                    <a:pt x="5394" y="8976"/>
                  </a:cubicBezTo>
                  <a:cubicBezTo>
                    <a:pt x="8261" y="8976"/>
                    <a:pt x="10728" y="5725"/>
                    <a:pt x="9806" y="2972"/>
                  </a:cubicBezTo>
                  <a:cubicBezTo>
                    <a:pt x="9184" y="1114"/>
                    <a:pt x="7194" y="1"/>
                    <a:pt x="5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2270425" y="243225"/>
              <a:ext cx="3049750" cy="2436025"/>
            </a:xfrm>
            <a:custGeom>
              <a:rect b="b" l="l" r="r" t="t"/>
              <a:pathLst>
                <a:path extrusionOk="0" h="97441" w="121990">
                  <a:moveTo>
                    <a:pt x="87552" y="0"/>
                  </a:moveTo>
                  <a:cubicBezTo>
                    <a:pt x="84189" y="0"/>
                    <a:pt x="80833" y="644"/>
                    <a:pt x="77737" y="1972"/>
                  </a:cubicBezTo>
                  <a:cubicBezTo>
                    <a:pt x="75499" y="794"/>
                    <a:pt x="72981" y="243"/>
                    <a:pt x="70398" y="243"/>
                  </a:cubicBezTo>
                  <a:cubicBezTo>
                    <a:pt x="63395" y="243"/>
                    <a:pt x="55911" y="4288"/>
                    <a:pt x="52209" y="10840"/>
                  </a:cubicBezTo>
                  <a:cubicBezTo>
                    <a:pt x="49284" y="9583"/>
                    <a:pt x="46107" y="8967"/>
                    <a:pt x="42926" y="8967"/>
                  </a:cubicBezTo>
                  <a:cubicBezTo>
                    <a:pt x="38081" y="8967"/>
                    <a:pt x="33227" y="10396"/>
                    <a:pt x="29246" y="13164"/>
                  </a:cubicBezTo>
                  <a:cubicBezTo>
                    <a:pt x="22650" y="17749"/>
                    <a:pt x="18666" y="25857"/>
                    <a:pt x="19067" y="33880"/>
                  </a:cubicBezTo>
                  <a:cubicBezTo>
                    <a:pt x="9281" y="37573"/>
                    <a:pt x="1981" y="47131"/>
                    <a:pt x="991" y="57544"/>
                  </a:cubicBezTo>
                  <a:cubicBezTo>
                    <a:pt x="0" y="67957"/>
                    <a:pt x="5370" y="78719"/>
                    <a:pt x="14285" y="84189"/>
                  </a:cubicBezTo>
                  <a:cubicBezTo>
                    <a:pt x="18683" y="86888"/>
                    <a:pt x="23837" y="88235"/>
                    <a:pt x="28992" y="88235"/>
                  </a:cubicBezTo>
                  <a:cubicBezTo>
                    <a:pt x="34288" y="88235"/>
                    <a:pt x="39585" y="86814"/>
                    <a:pt x="44062" y="83977"/>
                  </a:cubicBezTo>
                  <a:cubicBezTo>
                    <a:pt x="46724" y="92268"/>
                    <a:pt x="55577" y="97441"/>
                    <a:pt x="64314" y="97441"/>
                  </a:cubicBezTo>
                  <a:cubicBezTo>
                    <a:pt x="65736" y="97441"/>
                    <a:pt x="67155" y="97304"/>
                    <a:pt x="68543" y="97021"/>
                  </a:cubicBezTo>
                  <a:cubicBezTo>
                    <a:pt x="78463" y="95000"/>
                    <a:pt x="86387" y="86832"/>
                    <a:pt x="90065" y="77400"/>
                  </a:cubicBezTo>
                  <a:cubicBezTo>
                    <a:pt x="92752" y="78876"/>
                    <a:pt x="95752" y="79561"/>
                    <a:pt x="98778" y="79561"/>
                  </a:cubicBezTo>
                  <a:cubicBezTo>
                    <a:pt x="105707" y="79561"/>
                    <a:pt x="112774" y="75969"/>
                    <a:pt x="116555" y="70053"/>
                  </a:cubicBezTo>
                  <a:cubicBezTo>
                    <a:pt x="121990" y="61553"/>
                    <a:pt x="120640" y="49603"/>
                    <a:pt x="114157" y="41874"/>
                  </a:cubicBezTo>
                  <a:cubicBezTo>
                    <a:pt x="113111" y="40627"/>
                    <a:pt x="111911" y="39409"/>
                    <a:pt x="111496" y="37836"/>
                  </a:cubicBezTo>
                  <a:cubicBezTo>
                    <a:pt x="110995" y="35939"/>
                    <a:pt x="111742" y="33968"/>
                    <a:pt x="112263" y="32077"/>
                  </a:cubicBezTo>
                  <a:cubicBezTo>
                    <a:pt x="114786" y="22909"/>
                    <a:pt x="111626" y="12424"/>
                    <a:pt x="104461" y="6175"/>
                  </a:cubicBezTo>
                  <a:cubicBezTo>
                    <a:pt x="99833" y="2140"/>
                    <a:pt x="93682" y="0"/>
                    <a:pt x="87552" y="0"/>
                  </a:cubicBezTo>
                  <a:close/>
                </a:path>
              </a:pathLst>
            </a:custGeom>
            <a:solidFill>
              <a:srgbClr val="E8505B">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3357125" y="973150"/>
              <a:ext cx="977225" cy="1053975"/>
            </a:xfrm>
            <a:custGeom>
              <a:rect b="b" l="l" r="r" t="t"/>
              <a:pathLst>
                <a:path extrusionOk="0" h="42159" w="39089">
                  <a:moveTo>
                    <a:pt x="19545" y="0"/>
                  </a:moveTo>
                  <a:cubicBezTo>
                    <a:pt x="8750" y="0"/>
                    <a:pt x="0" y="8750"/>
                    <a:pt x="0" y="19545"/>
                  </a:cubicBezTo>
                  <a:cubicBezTo>
                    <a:pt x="0" y="27359"/>
                    <a:pt x="4588" y="34100"/>
                    <a:pt x="11217" y="37228"/>
                  </a:cubicBezTo>
                  <a:lnTo>
                    <a:pt x="11217" y="42158"/>
                  </a:lnTo>
                  <a:lnTo>
                    <a:pt x="28347" y="42158"/>
                  </a:lnTo>
                  <a:cubicBezTo>
                    <a:pt x="28347" y="42158"/>
                    <a:pt x="28451" y="39391"/>
                    <a:pt x="28489" y="36921"/>
                  </a:cubicBezTo>
                  <a:cubicBezTo>
                    <a:pt x="34783" y="33675"/>
                    <a:pt x="39089" y="27115"/>
                    <a:pt x="39089" y="19545"/>
                  </a:cubicBezTo>
                  <a:cubicBezTo>
                    <a:pt x="39089" y="8750"/>
                    <a:pt x="30339" y="0"/>
                    <a:pt x="19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3579850" y="1463550"/>
              <a:ext cx="544375" cy="563575"/>
            </a:xfrm>
            <a:custGeom>
              <a:rect b="b" l="l" r="r" t="t"/>
              <a:pathLst>
                <a:path extrusionOk="0" h="22543" w="21775">
                  <a:moveTo>
                    <a:pt x="14779" y="1203"/>
                  </a:moveTo>
                  <a:cubicBezTo>
                    <a:pt x="14817" y="1203"/>
                    <a:pt x="14855" y="1205"/>
                    <a:pt x="14892" y="1208"/>
                  </a:cubicBezTo>
                  <a:cubicBezTo>
                    <a:pt x="15236" y="1235"/>
                    <a:pt x="15541" y="1461"/>
                    <a:pt x="15702" y="1775"/>
                  </a:cubicBezTo>
                  <a:cubicBezTo>
                    <a:pt x="15868" y="2087"/>
                    <a:pt x="15914" y="2466"/>
                    <a:pt x="15835" y="2818"/>
                  </a:cubicBezTo>
                  <a:cubicBezTo>
                    <a:pt x="15673" y="3539"/>
                    <a:pt x="15119" y="4131"/>
                    <a:pt x="14541" y="4626"/>
                  </a:cubicBezTo>
                  <a:cubicBezTo>
                    <a:pt x="14289" y="4835"/>
                    <a:pt x="14017" y="5024"/>
                    <a:pt x="13730" y="5189"/>
                  </a:cubicBezTo>
                  <a:lnTo>
                    <a:pt x="13730" y="5189"/>
                  </a:lnTo>
                  <a:cubicBezTo>
                    <a:pt x="13630" y="4973"/>
                    <a:pt x="13544" y="4749"/>
                    <a:pt x="13474" y="4520"/>
                  </a:cubicBezTo>
                  <a:cubicBezTo>
                    <a:pt x="13272" y="3838"/>
                    <a:pt x="13169" y="3087"/>
                    <a:pt x="13363" y="2397"/>
                  </a:cubicBezTo>
                  <a:cubicBezTo>
                    <a:pt x="13461" y="2056"/>
                    <a:pt x="13643" y="1738"/>
                    <a:pt x="13920" y="1522"/>
                  </a:cubicBezTo>
                  <a:cubicBezTo>
                    <a:pt x="14163" y="1326"/>
                    <a:pt x="14472" y="1203"/>
                    <a:pt x="14779" y="1203"/>
                  </a:cubicBezTo>
                  <a:close/>
                  <a:moveTo>
                    <a:pt x="7544" y="236"/>
                  </a:moveTo>
                  <a:cubicBezTo>
                    <a:pt x="7761" y="236"/>
                    <a:pt x="7981" y="298"/>
                    <a:pt x="8176" y="402"/>
                  </a:cubicBezTo>
                  <a:cubicBezTo>
                    <a:pt x="8827" y="736"/>
                    <a:pt x="9126" y="1484"/>
                    <a:pt x="9177" y="2197"/>
                  </a:cubicBezTo>
                  <a:cubicBezTo>
                    <a:pt x="9228" y="2922"/>
                    <a:pt x="9132" y="3651"/>
                    <a:pt x="8895" y="4337"/>
                  </a:cubicBezTo>
                  <a:cubicBezTo>
                    <a:pt x="8785" y="4666"/>
                    <a:pt x="8645" y="4983"/>
                    <a:pt x="8479" y="5283"/>
                  </a:cubicBezTo>
                  <a:lnTo>
                    <a:pt x="8479" y="5283"/>
                  </a:lnTo>
                  <a:cubicBezTo>
                    <a:pt x="7650" y="4796"/>
                    <a:pt x="6968" y="4074"/>
                    <a:pt x="6576" y="3216"/>
                  </a:cubicBezTo>
                  <a:cubicBezTo>
                    <a:pt x="6239" y="2534"/>
                    <a:pt x="6172" y="1724"/>
                    <a:pt x="6445" y="1040"/>
                  </a:cubicBezTo>
                  <a:cubicBezTo>
                    <a:pt x="6583" y="705"/>
                    <a:pt x="6832" y="419"/>
                    <a:pt x="7164" y="306"/>
                  </a:cubicBezTo>
                  <a:cubicBezTo>
                    <a:pt x="7286" y="258"/>
                    <a:pt x="7414" y="236"/>
                    <a:pt x="7544" y="236"/>
                  </a:cubicBezTo>
                  <a:close/>
                  <a:moveTo>
                    <a:pt x="1468" y="5191"/>
                  </a:moveTo>
                  <a:cubicBezTo>
                    <a:pt x="1712" y="5191"/>
                    <a:pt x="1961" y="5250"/>
                    <a:pt x="2173" y="5355"/>
                  </a:cubicBezTo>
                  <a:cubicBezTo>
                    <a:pt x="2688" y="5605"/>
                    <a:pt x="3033" y="6106"/>
                    <a:pt x="3287" y="6607"/>
                  </a:cubicBezTo>
                  <a:cubicBezTo>
                    <a:pt x="3530" y="7124"/>
                    <a:pt x="3752" y="7642"/>
                    <a:pt x="3964" y="8153"/>
                  </a:cubicBezTo>
                  <a:lnTo>
                    <a:pt x="3964" y="8153"/>
                  </a:lnTo>
                  <a:cubicBezTo>
                    <a:pt x="3827" y="8163"/>
                    <a:pt x="3691" y="8168"/>
                    <a:pt x="3555" y="8168"/>
                  </a:cubicBezTo>
                  <a:cubicBezTo>
                    <a:pt x="3149" y="8168"/>
                    <a:pt x="2748" y="8125"/>
                    <a:pt x="2360" y="8039"/>
                  </a:cubicBezTo>
                  <a:cubicBezTo>
                    <a:pt x="1730" y="7904"/>
                    <a:pt x="1106" y="7653"/>
                    <a:pt x="712" y="7181"/>
                  </a:cubicBezTo>
                  <a:cubicBezTo>
                    <a:pt x="326" y="6729"/>
                    <a:pt x="230" y="6001"/>
                    <a:pt x="599" y="5558"/>
                  </a:cubicBezTo>
                  <a:cubicBezTo>
                    <a:pt x="814" y="5301"/>
                    <a:pt x="1137" y="5191"/>
                    <a:pt x="1468" y="5191"/>
                  </a:cubicBezTo>
                  <a:close/>
                  <a:moveTo>
                    <a:pt x="20062" y="4996"/>
                  </a:moveTo>
                  <a:cubicBezTo>
                    <a:pt x="20371" y="4996"/>
                    <a:pt x="20681" y="5072"/>
                    <a:pt x="20949" y="5229"/>
                  </a:cubicBezTo>
                  <a:cubicBezTo>
                    <a:pt x="21465" y="5511"/>
                    <a:pt x="21685" y="6205"/>
                    <a:pt x="21402" y="6748"/>
                  </a:cubicBezTo>
                  <a:cubicBezTo>
                    <a:pt x="21135" y="7295"/>
                    <a:pt x="20593" y="7707"/>
                    <a:pt x="20001" y="7939"/>
                  </a:cubicBezTo>
                  <a:cubicBezTo>
                    <a:pt x="19510" y="8110"/>
                    <a:pt x="18982" y="8194"/>
                    <a:pt x="18445" y="8194"/>
                  </a:cubicBezTo>
                  <a:cubicBezTo>
                    <a:pt x="17961" y="8194"/>
                    <a:pt x="17470" y="8125"/>
                    <a:pt x="16995" y="7989"/>
                  </a:cubicBezTo>
                  <a:lnTo>
                    <a:pt x="16995" y="7989"/>
                  </a:lnTo>
                  <a:cubicBezTo>
                    <a:pt x="17294" y="7422"/>
                    <a:pt x="17628" y="6856"/>
                    <a:pt x="18009" y="6307"/>
                  </a:cubicBezTo>
                  <a:cubicBezTo>
                    <a:pt x="18342" y="5849"/>
                    <a:pt x="18751" y="5417"/>
                    <a:pt x="19276" y="5171"/>
                  </a:cubicBezTo>
                  <a:cubicBezTo>
                    <a:pt x="19517" y="5056"/>
                    <a:pt x="19789" y="4996"/>
                    <a:pt x="20062" y="4996"/>
                  </a:cubicBezTo>
                  <a:close/>
                  <a:moveTo>
                    <a:pt x="7542" y="1"/>
                  </a:moveTo>
                  <a:cubicBezTo>
                    <a:pt x="7387" y="1"/>
                    <a:pt x="7232" y="27"/>
                    <a:pt x="7083" y="84"/>
                  </a:cubicBezTo>
                  <a:cubicBezTo>
                    <a:pt x="6679" y="222"/>
                    <a:pt x="6381" y="573"/>
                    <a:pt x="6226" y="949"/>
                  </a:cubicBezTo>
                  <a:cubicBezTo>
                    <a:pt x="5919" y="1711"/>
                    <a:pt x="6004" y="2590"/>
                    <a:pt x="6358" y="3316"/>
                  </a:cubicBezTo>
                  <a:cubicBezTo>
                    <a:pt x="6774" y="4223"/>
                    <a:pt x="7489" y="4980"/>
                    <a:pt x="8359" y="5490"/>
                  </a:cubicBezTo>
                  <a:lnTo>
                    <a:pt x="8359" y="5490"/>
                  </a:lnTo>
                  <a:cubicBezTo>
                    <a:pt x="7840" y="6341"/>
                    <a:pt x="7106" y="7043"/>
                    <a:pt x="6254" y="7493"/>
                  </a:cubicBezTo>
                  <a:cubicBezTo>
                    <a:pt x="5593" y="7848"/>
                    <a:pt x="4873" y="8062"/>
                    <a:pt x="4149" y="8137"/>
                  </a:cubicBezTo>
                  <a:lnTo>
                    <a:pt x="4149" y="8137"/>
                  </a:lnTo>
                  <a:cubicBezTo>
                    <a:pt x="3933" y="7609"/>
                    <a:pt x="3706" y="7070"/>
                    <a:pt x="3452" y="6523"/>
                  </a:cubicBezTo>
                  <a:cubicBezTo>
                    <a:pt x="3190" y="6006"/>
                    <a:pt x="2837" y="5468"/>
                    <a:pt x="2256" y="5181"/>
                  </a:cubicBezTo>
                  <a:cubicBezTo>
                    <a:pt x="2004" y="5059"/>
                    <a:pt x="1728" y="4996"/>
                    <a:pt x="1449" y="4996"/>
                  </a:cubicBezTo>
                  <a:cubicBezTo>
                    <a:pt x="1407" y="4996"/>
                    <a:pt x="1365" y="4997"/>
                    <a:pt x="1323" y="5000"/>
                  </a:cubicBezTo>
                  <a:cubicBezTo>
                    <a:pt x="1000" y="5025"/>
                    <a:pt x="667" y="5166"/>
                    <a:pt x="446" y="5430"/>
                  </a:cubicBezTo>
                  <a:cubicBezTo>
                    <a:pt x="0" y="5979"/>
                    <a:pt x="122" y="6797"/>
                    <a:pt x="555" y="7313"/>
                  </a:cubicBezTo>
                  <a:cubicBezTo>
                    <a:pt x="997" y="7842"/>
                    <a:pt x="1663" y="8102"/>
                    <a:pt x="2314" y="8245"/>
                  </a:cubicBezTo>
                  <a:cubicBezTo>
                    <a:pt x="2722" y="8337"/>
                    <a:pt x="3145" y="8383"/>
                    <a:pt x="3572" y="8383"/>
                  </a:cubicBezTo>
                  <a:cubicBezTo>
                    <a:pt x="3731" y="8383"/>
                    <a:pt x="3891" y="8377"/>
                    <a:pt x="4051" y="8364"/>
                  </a:cubicBezTo>
                  <a:lnTo>
                    <a:pt x="4051" y="8364"/>
                  </a:lnTo>
                  <a:cubicBezTo>
                    <a:pt x="4232" y="8804"/>
                    <a:pt x="4407" y="9238"/>
                    <a:pt x="4580" y="9659"/>
                  </a:cubicBezTo>
                  <a:cubicBezTo>
                    <a:pt x="6161" y="13586"/>
                    <a:pt x="7294" y="16822"/>
                    <a:pt x="8064" y="19060"/>
                  </a:cubicBezTo>
                  <a:lnTo>
                    <a:pt x="8935" y="21644"/>
                  </a:lnTo>
                  <a:cubicBezTo>
                    <a:pt x="9032" y="21932"/>
                    <a:pt x="9107" y="22156"/>
                    <a:pt x="9161" y="22316"/>
                  </a:cubicBezTo>
                  <a:cubicBezTo>
                    <a:pt x="9213" y="22467"/>
                    <a:pt x="9246" y="22542"/>
                    <a:pt x="9246" y="22542"/>
                  </a:cubicBezTo>
                  <a:cubicBezTo>
                    <a:pt x="9246" y="22542"/>
                    <a:pt x="9228" y="22463"/>
                    <a:pt x="9185" y="22309"/>
                  </a:cubicBezTo>
                  <a:lnTo>
                    <a:pt x="8981" y="21628"/>
                  </a:lnTo>
                  <a:cubicBezTo>
                    <a:pt x="8797" y="21034"/>
                    <a:pt x="8523" y="20156"/>
                    <a:pt x="8152" y="19030"/>
                  </a:cubicBezTo>
                  <a:cubicBezTo>
                    <a:pt x="7410" y="16781"/>
                    <a:pt x="6300" y="13536"/>
                    <a:pt x="4737" y="9596"/>
                  </a:cubicBezTo>
                  <a:cubicBezTo>
                    <a:pt x="4571" y="9187"/>
                    <a:pt x="4406" y="8770"/>
                    <a:pt x="4234" y="8346"/>
                  </a:cubicBezTo>
                  <a:lnTo>
                    <a:pt x="4234" y="8346"/>
                  </a:lnTo>
                  <a:cubicBezTo>
                    <a:pt x="4965" y="8264"/>
                    <a:pt x="5690" y="8047"/>
                    <a:pt x="6358" y="7690"/>
                  </a:cubicBezTo>
                  <a:cubicBezTo>
                    <a:pt x="7251" y="7221"/>
                    <a:pt x="8017" y="6489"/>
                    <a:pt x="8559" y="5601"/>
                  </a:cubicBezTo>
                  <a:lnTo>
                    <a:pt x="8559" y="5601"/>
                  </a:lnTo>
                  <a:cubicBezTo>
                    <a:pt x="9050" y="5861"/>
                    <a:pt x="9585" y="6044"/>
                    <a:pt x="10139" y="6132"/>
                  </a:cubicBezTo>
                  <a:cubicBezTo>
                    <a:pt x="10410" y="6175"/>
                    <a:pt x="10681" y="6196"/>
                    <a:pt x="10951" y="6196"/>
                  </a:cubicBezTo>
                  <a:cubicBezTo>
                    <a:pt x="11892" y="6196"/>
                    <a:pt x="12818" y="5945"/>
                    <a:pt x="13638" y="5513"/>
                  </a:cubicBezTo>
                  <a:lnTo>
                    <a:pt x="13638" y="5513"/>
                  </a:lnTo>
                  <a:cubicBezTo>
                    <a:pt x="14172" y="6531"/>
                    <a:pt x="15016" y="7364"/>
                    <a:pt x="16016" y="7849"/>
                  </a:cubicBezTo>
                  <a:cubicBezTo>
                    <a:pt x="16246" y="7961"/>
                    <a:pt x="16482" y="8056"/>
                    <a:pt x="16723" y="8135"/>
                  </a:cubicBezTo>
                  <a:lnTo>
                    <a:pt x="16723" y="8135"/>
                  </a:lnTo>
                  <a:cubicBezTo>
                    <a:pt x="16556" y="8466"/>
                    <a:pt x="16400" y="8796"/>
                    <a:pt x="16252" y="9123"/>
                  </a:cubicBezTo>
                  <a:cubicBezTo>
                    <a:pt x="15378" y="11062"/>
                    <a:pt x="14859" y="12923"/>
                    <a:pt x="14478" y="14562"/>
                  </a:cubicBezTo>
                  <a:cubicBezTo>
                    <a:pt x="14105" y="16206"/>
                    <a:pt x="13874" y="17638"/>
                    <a:pt x="13701" y="18811"/>
                  </a:cubicBezTo>
                  <a:cubicBezTo>
                    <a:pt x="13529" y="19983"/>
                    <a:pt x="13418" y="20896"/>
                    <a:pt x="13342" y="21515"/>
                  </a:cubicBezTo>
                  <a:cubicBezTo>
                    <a:pt x="13308" y="21817"/>
                    <a:pt x="13282" y="22052"/>
                    <a:pt x="13262" y="22220"/>
                  </a:cubicBezTo>
                  <a:cubicBezTo>
                    <a:pt x="13246" y="22380"/>
                    <a:pt x="13244" y="22461"/>
                    <a:pt x="13244" y="22461"/>
                  </a:cubicBezTo>
                  <a:cubicBezTo>
                    <a:pt x="13244" y="22461"/>
                    <a:pt x="13262" y="22381"/>
                    <a:pt x="13286" y="22222"/>
                  </a:cubicBezTo>
                  <a:cubicBezTo>
                    <a:pt x="13311" y="22055"/>
                    <a:pt x="13346" y="21822"/>
                    <a:pt x="13390" y="21520"/>
                  </a:cubicBezTo>
                  <a:cubicBezTo>
                    <a:pt x="13484" y="20894"/>
                    <a:pt x="13619" y="19987"/>
                    <a:pt x="13793" y="18824"/>
                  </a:cubicBezTo>
                  <a:cubicBezTo>
                    <a:pt x="13980" y="17656"/>
                    <a:pt x="14224" y="16227"/>
                    <a:pt x="14608" y="14591"/>
                  </a:cubicBezTo>
                  <a:cubicBezTo>
                    <a:pt x="15000" y="12962"/>
                    <a:pt x="15529" y="11112"/>
                    <a:pt x="16406" y="9192"/>
                  </a:cubicBezTo>
                  <a:cubicBezTo>
                    <a:pt x="16558" y="8860"/>
                    <a:pt x="16719" y="8524"/>
                    <a:pt x="16892" y="8188"/>
                  </a:cubicBezTo>
                  <a:lnTo>
                    <a:pt x="16892" y="8188"/>
                  </a:lnTo>
                  <a:cubicBezTo>
                    <a:pt x="17396" y="8335"/>
                    <a:pt x="17915" y="8411"/>
                    <a:pt x="18431" y="8411"/>
                  </a:cubicBezTo>
                  <a:cubicBezTo>
                    <a:pt x="18995" y="8411"/>
                    <a:pt x="19554" y="8320"/>
                    <a:pt x="20080" y="8136"/>
                  </a:cubicBezTo>
                  <a:cubicBezTo>
                    <a:pt x="20711" y="7884"/>
                    <a:pt x="21287" y="7454"/>
                    <a:pt x="21588" y="6835"/>
                  </a:cubicBezTo>
                  <a:cubicBezTo>
                    <a:pt x="21741" y="6529"/>
                    <a:pt x="21774" y="6158"/>
                    <a:pt x="21670" y="5833"/>
                  </a:cubicBezTo>
                  <a:cubicBezTo>
                    <a:pt x="21579" y="5501"/>
                    <a:pt x="21337" y="5224"/>
                    <a:pt x="21052" y="5059"/>
                  </a:cubicBezTo>
                  <a:cubicBezTo>
                    <a:pt x="20750" y="4884"/>
                    <a:pt x="20410" y="4801"/>
                    <a:pt x="20073" y="4801"/>
                  </a:cubicBezTo>
                  <a:cubicBezTo>
                    <a:pt x="19769" y="4801"/>
                    <a:pt x="19466" y="4869"/>
                    <a:pt x="19197" y="4999"/>
                  </a:cubicBezTo>
                  <a:cubicBezTo>
                    <a:pt x="18627" y="5267"/>
                    <a:pt x="18201" y="5727"/>
                    <a:pt x="17860" y="6199"/>
                  </a:cubicBezTo>
                  <a:cubicBezTo>
                    <a:pt x="17465" y="6772"/>
                    <a:pt x="17126" y="7355"/>
                    <a:pt x="16824" y="7937"/>
                  </a:cubicBezTo>
                  <a:lnTo>
                    <a:pt x="16824" y="7937"/>
                  </a:lnTo>
                  <a:cubicBezTo>
                    <a:pt x="16581" y="7859"/>
                    <a:pt x="16343" y="7763"/>
                    <a:pt x="16113" y="7649"/>
                  </a:cubicBezTo>
                  <a:cubicBezTo>
                    <a:pt x="15156" y="7184"/>
                    <a:pt x="14347" y="6382"/>
                    <a:pt x="13837" y="5404"/>
                  </a:cubicBezTo>
                  <a:lnTo>
                    <a:pt x="13837" y="5404"/>
                  </a:lnTo>
                  <a:cubicBezTo>
                    <a:pt x="14140" y="5230"/>
                    <a:pt x="14428" y="5031"/>
                    <a:pt x="14694" y="4811"/>
                  </a:cubicBezTo>
                  <a:cubicBezTo>
                    <a:pt x="15292" y="4295"/>
                    <a:pt x="15880" y="3684"/>
                    <a:pt x="16069" y="2869"/>
                  </a:cubicBezTo>
                  <a:cubicBezTo>
                    <a:pt x="16157" y="2465"/>
                    <a:pt x="16107" y="2030"/>
                    <a:pt x="15912" y="1664"/>
                  </a:cubicBezTo>
                  <a:cubicBezTo>
                    <a:pt x="15724" y="1295"/>
                    <a:pt x="15340" y="1005"/>
                    <a:pt x="14917" y="974"/>
                  </a:cubicBezTo>
                  <a:cubicBezTo>
                    <a:pt x="14872" y="970"/>
                    <a:pt x="14828" y="968"/>
                    <a:pt x="14783" y="968"/>
                  </a:cubicBezTo>
                  <a:cubicBezTo>
                    <a:pt x="13986" y="968"/>
                    <a:pt x="13316" y="1614"/>
                    <a:pt x="13141" y="2333"/>
                  </a:cubicBezTo>
                  <a:cubicBezTo>
                    <a:pt x="12930" y="3095"/>
                    <a:pt x="13045" y="3875"/>
                    <a:pt x="13257" y="4587"/>
                  </a:cubicBezTo>
                  <a:cubicBezTo>
                    <a:pt x="13332" y="4832"/>
                    <a:pt x="13424" y="5069"/>
                    <a:pt x="13532" y="5299"/>
                  </a:cubicBezTo>
                  <a:lnTo>
                    <a:pt x="13532" y="5299"/>
                  </a:lnTo>
                  <a:cubicBezTo>
                    <a:pt x="12742" y="5715"/>
                    <a:pt x="11851" y="5956"/>
                    <a:pt x="10951" y="5956"/>
                  </a:cubicBezTo>
                  <a:cubicBezTo>
                    <a:pt x="10692" y="5956"/>
                    <a:pt x="10433" y="5936"/>
                    <a:pt x="10175" y="5895"/>
                  </a:cubicBezTo>
                  <a:cubicBezTo>
                    <a:pt x="9652" y="5812"/>
                    <a:pt x="9146" y="5640"/>
                    <a:pt x="8680" y="5394"/>
                  </a:cubicBezTo>
                  <a:lnTo>
                    <a:pt x="8680" y="5394"/>
                  </a:lnTo>
                  <a:cubicBezTo>
                    <a:pt x="8853" y="5083"/>
                    <a:pt x="8999" y="4754"/>
                    <a:pt x="9114" y="4413"/>
                  </a:cubicBezTo>
                  <a:cubicBezTo>
                    <a:pt x="9362" y="3695"/>
                    <a:pt x="9462" y="2935"/>
                    <a:pt x="9410" y="2179"/>
                  </a:cubicBezTo>
                  <a:cubicBezTo>
                    <a:pt x="9377" y="1797"/>
                    <a:pt x="9293" y="1407"/>
                    <a:pt x="9112" y="1052"/>
                  </a:cubicBezTo>
                  <a:cubicBezTo>
                    <a:pt x="8938" y="696"/>
                    <a:pt x="8647" y="384"/>
                    <a:pt x="8287" y="194"/>
                  </a:cubicBezTo>
                  <a:cubicBezTo>
                    <a:pt x="8065" y="74"/>
                    <a:pt x="7804" y="1"/>
                    <a:pt x="7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3637550" y="2051200"/>
              <a:ext cx="422875" cy="55200"/>
            </a:xfrm>
            <a:custGeom>
              <a:rect b="b" l="l" r="r" t="t"/>
              <a:pathLst>
                <a:path extrusionOk="0" h="2208" w="16915">
                  <a:moveTo>
                    <a:pt x="26" y="0"/>
                  </a:moveTo>
                  <a:cubicBezTo>
                    <a:pt x="12" y="0"/>
                    <a:pt x="0" y="12"/>
                    <a:pt x="0" y="27"/>
                  </a:cubicBezTo>
                  <a:lnTo>
                    <a:pt x="0" y="2181"/>
                  </a:lnTo>
                  <a:cubicBezTo>
                    <a:pt x="0" y="2196"/>
                    <a:pt x="12" y="2208"/>
                    <a:pt x="26" y="2208"/>
                  </a:cubicBezTo>
                  <a:lnTo>
                    <a:pt x="16889" y="2208"/>
                  </a:lnTo>
                  <a:cubicBezTo>
                    <a:pt x="16904" y="2208"/>
                    <a:pt x="16915" y="2196"/>
                    <a:pt x="16915" y="2181"/>
                  </a:cubicBezTo>
                  <a:lnTo>
                    <a:pt x="16915" y="27"/>
                  </a:lnTo>
                  <a:cubicBezTo>
                    <a:pt x="16915" y="12"/>
                    <a:pt x="16904" y="0"/>
                    <a:pt x="168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3637550" y="2130500"/>
              <a:ext cx="422900" cy="176100"/>
            </a:xfrm>
            <a:custGeom>
              <a:rect b="b" l="l" r="r" t="t"/>
              <a:pathLst>
                <a:path extrusionOk="0" h="7044" w="16916">
                  <a:moveTo>
                    <a:pt x="1102" y="1"/>
                  </a:moveTo>
                  <a:cubicBezTo>
                    <a:pt x="493" y="1"/>
                    <a:pt x="0" y="495"/>
                    <a:pt x="0" y="1104"/>
                  </a:cubicBezTo>
                  <a:cubicBezTo>
                    <a:pt x="0" y="1714"/>
                    <a:pt x="494" y="2208"/>
                    <a:pt x="1104" y="2208"/>
                  </a:cubicBezTo>
                  <a:lnTo>
                    <a:pt x="2718" y="2208"/>
                  </a:lnTo>
                  <a:lnTo>
                    <a:pt x="4860" y="6284"/>
                  </a:lnTo>
                  <a:cubicBezTo>
                    <a:pt x="5105" y="6751"/>
                    <a:pt x="5589" y="7043"/>
                    <a:pt x="6116" y="7043"/>
                  </a:cubicBezTo>
                  <a:lnTo>
                    <a:pt x="11371" y="7043"/>
                  </a:lnTo>
                  <a:cubicBezTo>
                    <a:pt x="11904" y="7043"/>
                    <a:pt x="12391" y="6745"/>
                    <a:pt x="12633" y="6271"/>
                  </a:cubicBezTo>
                  <a:lnTo>
                    <a:pt x="14715" y="2208"/>
                  </a:lnTo>
                  <a:lnTo>
                    <a:pt x="15812" y="2208"/>
                  </a:lnTo>
                  <a:cubicBezTo>
                    <a:pt x="16422" y="2208"/>
                    <a:pt x="16916" y="1714"/>
                    <a:pt x="16916" y="1104"/>
                  </a:cubicBezTo>
                  <a:cubicBezTo>
                    <a:pt x="16916" y="494"/>
                    <a:pt x="16422" y="1"/>
                    <a:pt x="15812" y="1"/>
                  </a:cubicBezTo>
                  <a:lnTo>
                    <a:pt x="1104" y="1"/>
                  </a:lnTo>
                  <a:cubicBezTo>
                    <a:pt x="1103" y="1"/>
                    <a:pt x="1103" y="1"/>
                    <a:pt x="11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3409875" y="1062725"/>
              <a:ext cx="327175" cy="555300"/>
            </a:xfrm>
            <a:custGeom>
              <a:rect b="b" l="l" r="r" t="t"/>
              <a:pathLst>
                <a:path extrusionOk="0" h="22212" w="13087">
                  <a:moveTo>
                    <a:pt x="12340" y="0"/>
                  </a:moveTo>
                  <a:cubicBezTo>
                    <a:pt x="12186" y="0"/>
                    <a:pt x="12007" y="10"/>
                    <a:pt x="11805" y="31"/>
                  </a:cubicBezTo>
                  <a:cubicBezTo>
                    <a:pt x="11066" y="106"/>
                    <a:pt x="10015" y="367"/>
                    <a:pt x="8793" y="906"/>
                  </a:cubicBezTo>
                  <a:cubicBezTo>
                    <a:pt x="7570" y="1442"/>
                    <a:pt x="6193" y="2295"/>
                    <a:pt x="4879" y="3508"/>
                  </a:cubicBezTo>
                  <a:cubicBezTo>
                    <a:pt x="3565" y="4716"/>
                    <a:pt x="2335" y="6309"/>
                    <a:pt x="1447" y="8199"/>
                  </a:cubicBezTo>
                  <a:cubicBezTo>
                    <a:pt x="577" y="10097"/>
                    <a:pt x="153" y="12065"/>
                    <a:pt x="79" y="13848"/>
                  </a:cubicBezTo>
                  <a:cubicBezTo>
                    <a:pt x="0" y="15636"/>
                    <a:pt x="238" y="17237"/>
                    <a:pt x="618" y="18518"/>
                  </a:cubicBezTo>
                  <a:cubicBezTo>
                    <a:pt x="995" y="19800"/>
                    <a:pt x="1474" y="20771"/>
                    <a:pt x="1893" y="21383"/>
                  </a:cubicBezTo>
                  <a:cubicBezTo>
                    <a:pt x="2268" y="21933"/>
                    <a:pt x="2569" y="22211"/>
                    <a:pt x="2730" y="22211"/>
                  </a:cubicBezTo>
                  <a:cubicBezTo>
                    <a:pt x="2749" y="22211"/>
                    <a:pt x="2766" y="22208"/>
                    <a:pt x="2781" y="22200"/>
                  </a:cubicBezTo>
                  <a:cubicBezTo>
                    <a:pt x="3106" y="22035"/>
                    <a:pt x="2552" y="20565"/>
                    <a:pt x="2282" y="18179"/>
                  </a:cubicBezTo>
                  <a:cubicBezTo>
                    <a:pt x="1995" y="15818"/>
                    <a:pt x="2130" y="12441"/>
                    <a:pt x="3625" y="9210"/>
                  </a:cubicBezTo>
                  <a:cubicBezTo>
                    <a:pt x="5128" y="5984"/>
                    <a:pt x="7619" y="3700"/>
                    <a:pt x="9608" y="2396"/>
                  </a:cubicBezTo>
                  <a:cubicBezTo>
                    <a:pt x="11605" y="1063"/>
                    <a:pt x="13086" y="536"/>
                    <a:pt x="13001" y="182"/>
                  </a:cubicBezTo>
                  <a:cubicBezTo>
                    <a:pt x="12975" y="69"/>
                    <a:pt x="12746" y="0"/>
                    <a:pt x="123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3789550" y="1028300"/>
              <a:ext cx="126050" cy="60050"/>
            </a:xfrm>
            <a:custGeom>
              <a:rect b="b" l="l" r="r" t="t"/>
              <a:pathLst>
                <a:path extrusionOk="0" h="2402" w="5042">
                  <a:moveTo>
                    <a:pt x="2508" y="1"/>
                  </a:moveTo>
                  <a:cubicBezTo>
                    <a:pt x="1774" y="1"/>
                    <a:pt x="1118" y="184"/>
                    <a:pt x="678" y="453"/>
                  </a:cubicBezTo>
                  <a:cubicBezTo>
                    <a:pt x="230" y="723"/>
                    <a:pt x="1" y="1071"/>
                    <a:pt x="55" y="1395"/>
                  </a:cubicBezTo>
                  <a:cubicBezTo>
                    <a:pt x="182" y="2051"/>
                    <a:pt x="1276" y="2390"/>
                    <a:pt x="2514" y="2401"/>
                  </a:cubicBezTo>
                  <a:cubicBezTo>
                    <a:pt x="2518" y="2401"/>
                    <a:pt x="2522" y="2401"/>
                    <a:pt x="2526" y="2401"/>
                  </a:cubicBezTo>
                  <a:cubicBezTo>
                    <a:pt x="3760" y="2401"/>
                    <a:pt x="4851" y="2074"/>
                    <a:pt x="4983" y="1421"/>
                  </a:cubicBezTo>
                  <a:cubicBezTo>
                    <a:pt x="5041" y="1096"/>
                    <a:pt x="4815" y="747"/>
                    <a:pt x="4371" y="472"/>
                  </a:cubicBezTo>
                  <a:cubicBezTo>
                    <a:pt x="3929" y="197"/>
                    <a:pt x="3267" y="4"/>
                    <a:pt x="2527" y="1"/>
                  </a:cubicBezTo>
                  <a:cubicBezTo>
                    <a:pt x="2521" y="1"/>
                    <a:pt x="2514"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3771950" y="2274275"/>
              <a:ext cx="174900" cy="26850"/>
            </a:xfrm>
            <a:custGeom>
              <a:rect b="b" l="l" r="r" t="t"/>
              <a:pathLst>
                <a:path extrusionOk="0" h="1074" w="6996">
                  <a:moveTo>
                    <a:pt x="3664" y="0"/>
                  </a:moveTo>
                  <a:cubicBezTo>
                    <a:pt x="3600" y="0"/>
                    <a:pt x="3536" y="1"/>
                    <a:pt x="3471" y="3"/>
                  </a:cubicBezTo>
                  <a:cubicBezTo>
                    <a:pt x="2453" y="35"/>
                    <a:pt x="1552" y="280"/>
                    <a:pt x="944" y="542"/>
                  </a:cubicBezTo>
                  <a:cubicBezTo>
                    <a:pt x="333" y="803"/>
                    <a:pt x="1" y="1049"/>
                    <a:pt x="14" y="1069"/>
                  </a:cubicBezTo>
                  <a:cubicBezTo>
                    <a:pt x="15" y="1072"/>
                    <a:pt x="20" y="1074"/>
                    <a:pt x="26" y="1074"/>
                  </a:cubicBezTo>
                  <a:cubicBezTo>
                    <a:pt x="96" y="1074"/>
                    <a:pt x="446" y="900"/>
                    <a:pt x="1005" y="702"/>
                  </a:cubicBezTo>
                  <a:cubicBezTo>
                    <a:pt x="1615" y="485"/>
                    <a:pt x="2491" y="274"/>
                    <a:pt x="3478" y="243"/>
                  </a:cubicBezTo>
                  <a:cubicBezTo>
                    <a:pt x="3551" y="241"/>
                    <a:pt x="3624" y="240"/>
                    <a:pt x="3696" y="240"/>
                  </a:cubicBezTo>
                  <a:cubicBezTo>
                    <a:pt x="4595" y="240"/>
                    <a:pt x="5396" y="392"/>
                    <a:pt x="5973" y="557"/>
                  </a:cubicBezTo>
                  <a:cubicBezTo>
                    <a:pt x="6538" y="719"/>
                    <a:pt x="6896" y="873"/>
                    <a:pt x="6970" y="873"/>
                  </a:cubicBezTo>
                  <a:cubicBezTo>
                    <a:pt x="6977" y="873"/>
                    <a:pt x="6982" y="872"/>
                    <a:pt x="6983" y="869"/>
                  </a:cubicBezTo>
                  <a:cubicBezTo>
                    <a:pt x="6995" y="846"/>
                    <a:pt x="6649" y="621"/>
                    <a:pt x="6025" y="395"/>
                  </a:cubicBezTo>
                  <a:cubicBezTo>
                    <a:pt x="5442" y="183"/>
                    <a:pt x="4604" y="0"/>
                    <a:pt x="366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3709250" y="2183925"/>
              <a:ext cx="296950" cy="6025"/>
            </a:xfrm>
            <a:custGeom>
              <a:rect b="b" l="l" r="r" t="t"/>
              <a:pathLst>
                <a:path extrusionOk="0" h="241" w="11878">
                  <a:moveTo>
                    <a:pt x="5939" y="0"/>
                  </a:moveTo>
                  <a:cubicBezTo>
                    <a:pt x="2658" y="0"/>
                    <a:pt x="0" y="54"/>
                    <a:pt x="0" y="120"/>
                  </a:cubicBezTo>
                  <a:cubicBezTo>
                    <a:pt x="0" y="187"/>
                    <a:pt x="2659" y="240"/>
                    <a:pt x="5939" y="240"/>
                  </a:cubicBezTo>
                  <a:cubicBezTo>
                    <a:pt x="9218" y="240"/>
                    <a:pt x="11878" y="187"/>
                    <a:pt x="11878" y="120"/>
                  </a:cubicBezTo>
                  <a:cubicBezTo>
                    <a:pt x="11878" y="54"/>
                    <a:pt x="9219" y="0"/>
                    <a:pt x="59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3735225" y="2229800"/>
              <a:ext cx="248000" cy="7825"/>
            </a:xfrm>
            <a:custGeom>
              <a:rect b="b" l="l" r="r" t="t"/>
              <a:pathLst>
                <a:path extrusionOk="0" h="313" w="9920">
                  <a:moveTo>
                    <a:pt x="9311" y="0"/>
                  </a:moveTo>
                  <a:cubicBezTo>
                    <a:pt x="9083" y="0"/>
                    <a:pt x="8797" y="3"/>
                    <a:pt x="8464" y="8"/>
                  </a:cubicBezTo>
                  <a:lnTo>
                    <a:pt x="4959" y="65"/>
                  </a:lnTo>
                  <a:lnTo>
                    <a:pt x="1454" y="106"/>
                  </a:lnTo>
                  <a:cubicBezTo>
                    <a:pt x="557" y="119"/>
                    <a:pt x="1" y="138"/>
                    <a:pt x="0" y="169"/>
                  </a:cubicBezTo>
                  <a:cubicBezTo>
                    <a:pt x="0" y="202"/>
                    <a:pt x="555" y="245"/>
                    <a:pt x="1452" y="276"/>
                  </a:cubicBezTo>
                  <a:cubicBezTo>
                    <a:pt x="2090" y="298"/>
                    <a:pt x="2900" y="313"/>
                    <a:pt x="3806" y="313"/>
                  </a:cubicBezTo>
                  <a:cubicBezTo>
                    <a:pt x="4177" y="313"/>
                    <a:pt x="4565" y="310"/>
                    <a:pt x="4963" y="305"/>
                  </a:cubicBezTo>
                  <a:cubicBezTo>
                    <a:pt x="6333" y="285"/>
                    <a:pt x="7573" y="234"/>
                    <a:pt x="8470" y="177"/>
                  </a:cubicBezTo>
                  <a:cubicBezTo>
                    <a:pt x="9366" y="121"/>
                    <a:pt x="9919" y="62"/>
                    <a:pt x="9918" y="30"/>
                  </a:cubicBezTo>
                  <a:cubicBezTo>
                    <a:pt x="9917" y="8"/>
                    <a:pt x="9697" y="0"/>
                    <a:pt x="93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213975" y="765600"/>
              <a:ext cx="325000" cy="324975"/>
            </a:xfrm>
            <a:custGeom>
              <a:rect b="b" l="l" r="r" t="t"/>
              <a:pathLst>
                <a:path extrusionOk="0" h="12999" w="13000">
                  <a:moveTo>
                    <a:pt x="6499" y="0"/>
                  </a:moveTo>
                  <a:cubicBezTo>
                    <a:pt x="2910" y="0"/>
                    <a:pt x="1" y="2911"/>
                    <a:pt x="1" y="6499"/>
                  </a:cubicBezTo>
                  <a:cubicBezTo>
                    <a:pt x="1" y="10088"/>
                    <a:pt x="2911" y="12999"/>
                    <a:pt x="6499" y="12999"/>
                  </a:cubicBezTo>
                  <a:cubicBezTo>
                    <a:pt x="10089" y="12999"/>
                    <a:pt x="12999" y="10088"/>
                    <a:pt x="12999" y="6499"/>
                  </a:cubicBezTo>
                  <a:cubicBezTo>
                    <a:pt x="12999" y="2909"/>
                    <a:pt x="10089" y="0"/>
                    <a:pt x="64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2758650" y="1293475"/>
              <a:ext cx="2287425" cy="759425"/>
            </a:xfrm>
            <a:custGeom>
              <a:rect b="b" l="l" r="r" t="t"/>
              <a:pathLst>
                <a:path extrusionOk="0" h="30377" w="91497">
                  <a:moveTo>
                    <a:pt x="81819" y="0"/>
                  </a:moveTo>
                  <a:cubicBezTo>
                    <a:pt x="81356" y="0"/>
                    <a:pt x="80899" y="6"/>
                    <a:pt x="80450" y="14"/>
                  </a:cubicBezTo>
                  <a:cubicBezTo>
                    <a:pt x="78831" y="49"/>
                    <a:pt x="77307" y="137"/>
                    <a:pt x="75884" y="246"/>
                  </a:cubicBezTo>
                  <a:cubicBezTo>
                    <a:pt x="73038" y="467"/>
                    <a:pt x="70597" y="756"/>
                    <a:pt x="68604" y="1019"/>
                  </a:cubicBezTo>
                  <a:cubicBezTo>
                    <a:pt x="66613" y="1282"/>
                    <a:pt x="65072" y="1520"/>
                    <a:pt x="64028" y="1686"/>
                  </a:cubicBezTo>
                  <a:lnTo>
                    <a:pt x="62841" y="1885"/>
                  </a:lnTo>
                  <a:cubicBezTo>
                    <a:pt x="62575" y="1931"/>
                    <a:pt x="62439" y="1960"/>
                    <a:pt x="62439" y="1960"/>
                  </a:cubicBezTo>
                  <a:cubicBezTo>
                    <a:pt x="62439" y="1960"/>
                    <a:pt x="62577" y="1947"/>
                    <a:pt x="62846" y="1909"/>
                  </a:cubicBezTo>
                  <a:lnTo>
                    <a:pt x="64036" y="1734"/>
                  </a:lnTo>
                  <a:cubicBezTo>
                    <a:pt x="65081" y="1584"/>
                    <a:pt x="66625" y="1360"/>
                    <a:pt x="68616" y="1112"/>
                  </a:cubicBezTo>
                  <a:cubicBezTo>
                    <a:pt x="70609" y="864"/>
                    <a:pt x="73050" y="588"/>
                    <a:pt x="75894" y="380"/>
                  </a:cubicBezTo>
                  <a:cubicBezTo>
                    <a:pt x="77315" y="278"/>
                    <a:pt x="78838" y="195"/>
                    <a:pt x="80453" y="167"/>
                  </a:cubicBezTo>
                  <a:cubicBezTo>
                    <a:pt x="80837" y="161"/>
                    <a:pt x="81226" y="157"/>
                    <a:pt x="81621" y="157"/>
                  </a:cubicBezTo>
                  <a:cubicBezTo>
                    <a:pt x="82885" y="157"/>
                    <a:pt x="84202" y="195"/>
                    <a:pt x="85560" y="330"/>
                  </a:cubicBezTo>
                  <a:cubicBezTo>
                    <a:pt x="86450" y="421"/>
                    <a:pt x="87359" y="550"/>
                    <a:pt x="88265" y="779"/>
                  </a:cubicBezTo>
                  <a:cubicBezTo>
                    <a:pt x="89156" y="1011"/>
                    <a:pt x="90101" y="1327"/>
                    <a:pt x="90776" y="1999"/>
                  </a:cubicBezTo>
                  <a:cubicBezTo>
                    <a:pt x="91113" y="2338"/>
                    <a:pt x="91304" y="2793"/>
                    <a:pt x="91307" y="3270"/>
                  </a:cubicBezTo>
                  <a:cubicBezTo>
                    <a:pt x="91305" y="3751"/>
                    <a:pt x="91149" y="4229"/>
                    <a:pt x="90910" y="4665"/>
                  </a:cubicBezTo>
                  <a:cubicBezTo>
                    <a:pt x="90430" y="5545"/>
                    <a:pt x="89703" y="6300"/>
                    <a:pt x="88927" y="6999"/>
                  </a:cubicBezTo>
                  <a:cubicBezTo>
                    <a:pt x="87353" y="8392"/>
                    <a:pt x="85511" y="9580"/>
                    <a:pt x="83571" y="10705"/>
                  </a:cubicBezTo>
                  <a:cubicBezTo>
                    <a:pt x="81625" y="11824"/>
                    <a:pt x="79559" y="12869"/>
                    <a:pt x="77409" y="13868"/>
                  </a:cubicBezTo>
                  <a:cubicBezTo>
                    <a:pt x="68790" y="17841"/>
                    <a:pt x="58874" y="21213"/>
                    <a:pt x="48300" y="24065"/>
                  </a:cubicBezTo>
                  <a:cubicBezTo>
                    <a:pt x="37722" y="26882"/>
                    <a:pt x="27451" y="28925"/>
                    <a:pt x="18004" y="29807"/>
                  </a:cubicBezTo>
                  <a:cubicBezTo>
                    <a:pt x="15642" y="30020"/>
                    <a:pt x="13331" y="30155"/>
                    <a:pt x="11087" y="30165"/>
                  </a:cubicBezTo>
                  <a:cubicBezTo>
                    <a:pt x="11040" y="30165"/>
                    <a:pt x="10993" y="30165"/>
                    <a:pt x="10946" y="30165"/>
                  </a:cubicBezTo>
                  <a:cubicBezTo>
                    <a:pt x="8752" y="30165"/>
                    <a:pt x="6614" y="30063"/>
                    <a:pt x="4591" y="29680"/>
                  </a:cubicBezTo>
                  <a:cubicBezTo>
                    <a:pt x="3563" y="29481"/>
                    <a:pt x="2556" y="29203"/>
                    <a:pt x="1674" y="28725"/>
                  </a:cubicBezTo>
                  <a:cubicBezTo>
                    <a:pt x="1235" y="28488"/>
                    <a:pt x="839" y="28178"/>
                    <a:pt x="550" y="27794"/>
                  </a:cubicBezTo>
                  <a:cubicBezTo>
                    <a:pt x="271" y="27403"/>
                    <a:pt x="110" y="26929"/>
                    <a:pt x="219" y="26468"/>
                  </a:cubicBezTo>
                  <a:cubicBezTo>
                    <a:pt x="305" y="26005"/>
                    <a:pt x="554" y="25583"/>
                    <a:pt x="819" y="25196"/>
                  </a:cubicBezTo>
                  <a:cubicBezTo>
                    <a:pt x="1084" y="24804"/>
                    <a:pt x="1405" y="24456"/>
                    <a:pt x="1723" y="24116"/>
                  </a:cubicBezTo>
                  <a:cubicBezTo>
                    <a:pt x="2373" y="23446"/>
                    <a:pt x="3078" y="22856"/>
                    <a:pt x="3783" y="22306"/>
                  </a:cubicBezTo>
                  <a:cubicBezTo>
                    <a:pt x="6629" y="20128"/>
                    <a:pt x="9471" y="18528"/>
                    <a:pt x="11971" y="17166"/>
                  </a:cubicBezTo>
                  <a:cubicBezTo>
                    <a:pt x="14482" y="15816"/>
                    <a:pt x="16698" y="14754"/>
                    <a:pt x="18520" y="13912"/>
                  </a:cubicBezTo>
                  <a:cubicBezTo>
                    <a:pt x="20345" y="13074"/>
                    <a:pt x="21776" y="12456"/>
                    <a:pt x="22750" y="12044"/>
                  </a:cubicBezTo>
                  <a:cubicBezTo>
                    <a:pt x="23234" y="11840"/>
                    <a:pt x="23603" y="11684"/>
                    <a:pt x="23859" y="11577"/>
                  </a:cubicBezTo>
                  <a:cubicBezTo>
                    <a:pt x="24108" y="11471"/>
                    <a:pt x="24234" y="11411"/>
                    <a:pt x="24234" y="11411"/>
                  </a:cubicBezTo>
                  <a:lnTo>
                    <a:pt x="24234" y="11411"/>
                  </a:lnTo>
                  <a:cubicBezTo>
                    <a:pt x="24234" y="11411"/>
                    <a:pt x="24102" y="11456"/>
                    <a:pt x="23849" y="11555"/>
                  </a:cubicBezTo>
                  <a:lnTo>
                    <a:pt x="22732" y="12000"/>
                  </a:lnTo>
                  <a:cubicBezTo>
                    <a:pt x="21751" y="12398"/>
                    <a:pt x="20313" y="13002"/>
                    <a:pt x="18482" y="13828"/>
                  </a:cubicBezTo>
                  <a:cubicBezTo>
                    <a:pt x="16652" y="14657"/>
                    <a:pt x="14428" y="15708"/>
                    <a:pt x="11908" y="17048"/>
                  </a:cubicBezTo>
                  <a:cubicBezTo>
                    <a:pt x="9398" y="18401"/>
                    <a:pt x="6547" y="19992"/>
                    <a:pt x="3679" y="22173"/>
                  </a:cubicBezTo>
                  <a:cubicBezTo>
                    <a:pt x="2968" y="22724"/>
                    <a:pt x="2256" y="23315"/>
                    <a:pt x="1596" y="23993"/>
                  </a:cubicBezTo>
                  <a:cubicBezTo>
                    <a:pt x="1271" y="24338"/>
                    <a:pt x="945" y="24689"/>
                    <a:pt x="671" y="25093"/>
                  </a:cubicBezTo>
                  <a:cubicBezTo>
                    <a:pt x="397" y="25493"/>
                    <a:pt x="135" y="25926"/>
                    <a:pt x="38" y="26434"/>
                  </a:cubicBezTo>
                  <a:cubicBezTo>
                    <a:pt x="15" y="26559"/>
                    <a:pt x="13" y="26690"/>
                    <a:pt x="1" y="26819"/>
                  </a:cubicBezTo>
                  <a:cubicBezTo>
                    <a:pt x="14" y="26950"/>
                    <a:pt x="32" y="27080"/>
                    <a:pt x="57" y="27209"/>
                  </a:cubicBezTo>
                  <a:cubicBezTo>
                    <a:pt x="127" y="27459"/>
                    <a:pt x="251" y="27691"/>
                    <a:pt x="398" y="27905"/>
                  </a:cubicBezTo>
                  <a:cubicBezTo>
                    <a:pt x="709" y="28322"/>
                    <a:pt x="1128" y="28647"/>
                    <a:pt x="1581" y="28894"/>
                  </a:cubicBezTo>
                  <a:cubicBezTo>
                    <a:pt x="2494" y="29390"/>
                    <a:pt x="3515" y="29671"/>
                    <a:pt x="4553" y="29877"/>
                  </a:cubicBezTo>
                  <a:cubicBezTo>
                    <a:pt x="6628" y="30273"/>
                    <a:pt x="8814" y="30377"/>
                    <a:pt x="11052" y="30377"/>
                  </a:cubicBezTo>
                  <a:cubicBezTo>
                    <a:pt x="11064" y="30377"/>
                    <a:pt x="11076" y="30377"/>
                    <a:pt x="11088" y="30377"/>
                  </a:cubicBezTo>
                  <a:cubicBezTo>
                    <a:pt x="13341" y="30370"/>
                    <a:pt x="15658" y="30238"/>
                    <a:pt x="18024" y="30028"/>
                  </a:cubicBezTo>
                  <a:cubicBezTo>
                    <a:pt x="27493" y="29156"/>
                    <a:pt x="37774" y="27117"/>
                    <a:pt x="48363" y="24296"/>
                  </a:cubicBezTo>
                  <a:cubicBezTo>
                    <a:pt x="58948" y="21442"/>
                    <a:pt x="68872" y="18062"/>
                    <a:pt x="77502" y="14070"/>
                  </a:cubicBezTo>
                  <a:cubicBezTo>
                    <a:pt x="79655" y="13065"/>
                    <a:pt x="81724" y="12015"/>
                    <a:pt x="83676" y="10888"/>
                  </a:cubicBezTo>
                  <a:cubicBezTo>
                    <a:pt x="85622" y="9755"/>
                    <a:pt x="87470" y="8559"/>
                    <a:pt x="89059" y="7149"/>
                  </a:cubicBezTo>
                  <a:cubicBezTo>
                    <a:pt x="89844" y="6437"/>
                    <a:pt x="90582" y="5673"/>
                    <a:pt x="91079" y="4756"/>
                  </a:cubicBezTo>
                  <a:cubicBezTo>
                    <a:pt x="91327" y="4301"/>
                    <a:pt x="91497" y="3791"/>
                    <a:pt x="91496" y="3269"/>
                  </a:cubicBezTo>
                  <a:cubicBezTo>
                    <a:pt x="91495" y="2746"/>
                    <a:pt x="91270" y="2230"/>
                    <a:pt x="90911" y="1872"/>
                  </a:cubicBezTo>
                  <a:cubicBezTo>
                    <a:pt x="90179" y="1151"/>
                    <a:pt x="89214" y="843"/>
                    <a:pt x="88308" y="606"/>
                  </a:cubicBezTo>
                  <a:cubicBezTo>
                    <a:pt x="87390" y="376"/>
                    <a:pt x="86473" y="251"/>
                    <a:pt x="85578" y="161"/>
                  </a:cubicBezTo>
                  <a:cubicBezTo>
                    <a:pt x="84282" y="37"/>
                    <a:pt x="83026" y="0"/>
                    <a:pt x="81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2961000" y="1014275"/>
              <a:ext cx="1720250" cy="415225"/>
            </a:xfrm>
            <a:custGeom>
              <a:rect b="b" l="l" r="r" t="t"/>
              <a:pathLst>
                <a:path extrusionOk="0" h="16609" w="68810">
                  <a:moveTo>
                    <a:pt x="16295" y="1"/>
                  </a:moveTo>
                  <a:cubicBezTo>
                    <a:pt x="14000" y="1"/>
                    <a:pt x="11358" y="86"/>
                    <a:pt x="8428" y="406"/>
                  </a:cubicBezTo>
                  <a:cubicBezTo>
                    <a:pt x="7056" y="569"/>
                    <a:pt x="5617" y="779"/>
                    <a:pt x="4151" y="1161"/>
                  </a:cubicBezTo>
                  <a:cubicBezTo>
                    <a:pt x="3418" y="1352"/>
                    <a:pt x="2679" y="1591"/>
                    <a:pt x="1961" y="1927"/>
                  </a:cubicBezTo>
                  <a:cubicBezTo>
                    <a:pt x="1605" y="2102"/>
                    <a:pt x="1253" y="2300"/>
                    <a:pt x="932" y="2553"/>
                  </a:cubicBezTo>
                  <a:cubicBezTo>
                    <a:pt x="613" y="2806"/>
                    <a:pt x="319" y="3127"/>
                    <a:pt x="166" y="3534"/>
                  </a:cubicBezTo>
                  <a:cubicBezTo>
                    <a:pt x="0" y="3941"/>
                    <a:pt x="64" y="4410"/>
                    <a:pt x="230" y="4801"/>
                  </a:cubicBezTo>
                  <a:cubicBezTo>
                    <a:pt x="389" y="5207"/>
                    <a:pt x="679" y="5530"/>
                    <a:pt x="964" y="5848"/>
                  </a:cubicBezTo>
                  <a:cubicBezTo>
                    <a:pt x="1570" y="6450"/>
                    <a:pt x="2284" y="6942"/>
                    <a:pt x="3033" y="7382"/>
                  </a:cubicBezTo>
                  <a:cubicBezTo>
                    <a:pt x="4537" y="8257"/>
                    <a:pt x="6183" y="8967"/>
                    <a:pt x="7894" y="9609"/>
                  </a:cubicBezTo>
                  <a:cubicBezTo>
                    <a:pt x="11322" y="10889"/>
                    <a:pt x="15030" y="11907"/>
                    <a:pt x="18905" y="12794"/>
                  </a:cubicBezTo>
                  <a:cubicBezTo>
                    <a:pt x="22783" y="13678"/>
                    <a:pt x="26836" y="14411"/>
                    <a:pt x="31010" y="15008"/>
                  </a:cubicBezTo>
                  <a:cubicBezTo>
                    <a:pt x="38276" y="16039"/>
                    <a:pt x="45310" y="16609"/>
                    <a:pt x="51832" y="16609"/>
                  </a:cubicBezTo>
                  <a:cubicBezTo>
                    <a:pt x="52803" y="16609"/>
                    <a:pt x="53763" y="16596"/>
                    <a:pt x="54710" y="16570"/>
                  </a:cubicBezTo>
                  <a:cubicBezTo>
                    <a:pt x="58358" y="16445"/>
                    <a:pt x="61849" y="16179"/>
                    <a:pt x="65004" y="15322"/>
                  </a:cubicBezTo>
                  <a:cubicBezTo>
                    <a:pt x="65789" y="15099"/>
                    <a:pt x="66551" y="14825"/>
                    <a:pt x="67247" y="14440"/>
                  </a:cubicBezTo>
                  <a:cubicBezTo>
                    <a:pt x="67598" y="14253"/>
                    <a:pt x="67917" y="14012"/>
                    <a:pt x="68206" y="13740"/>
                  </a:cubicBezTo>
                  <a:cubicBezTo>
                    <a:pt x="68472" y="13445"/>
                    <a:pt x="68691" y="13094"/>
                    <a:pt x="68754" y="12693"/>
                  </a:cubicBezTo>
                  <a:cubicBezTo>
                    <a:pt x="68809" y="12284"/>
                    <a:pt x="68660" y="11891"/>
                    <a:pt x="68461" y="11570"/>
                  </a:cubicBezTo>
                  <a:cubicBezTo>
                    <a:pt x="68254" y="11250"/>
                    <a:pt x="67999" y="10975"/>
                    <a:pt x="67733" y="10724"/>
                  </a:cubicBezTo>
                  <a:cubicBezTo>
                    <a:pt x="67190" y="10231"/>
                    <a:pt x="66595" y="9835"/>
                    <a:pt x="66004" y="9474"/>
                  </a:cubicBezTo>
                  <a:cubicBezTo>
                    <a:pt x="63606" y="8073"/>
                    <a:pt x="61244" y="7206"/>
                    <a:pt x="59180" y="6470"/>
                  </a:cubicBezTo>
                  <a:cubicBezTo>
                    <a:pt x="57105" y="5748"/>
                    <a:pt x="55290" y="5217"/>
                    <a:pt x="53800" y="4809"/>
                  </a:cubicBezTo>
                  <a:cubicBezTo>
                    <a:pt x="52310" y="4402"/>
                    <a:pt x="51145" y="4118"/>
                    <a:pt x="50353" y="3933"/>
                  </a:cubicBezTo>
                  <a:lnTo>
                    <a:pt x="49452" y="3728"/>
                  </a:lnTo>
                  <a:cubicBezTo>
                    <a:pt x="49247" y="3684"/>
                    <a:pt x="49142" y="3666"/>
                    <a:pt x="49142" y="3666"/>
                  </a:cubicBezTo>
                  <a:lnTo>
                    <a:pt x="49142" y="3666"/>
                  </a:lnTo>
                  <a:cubicBezTo>
                    <a:pt x="49142" y="3667"/>
                    <a:pt x="49244" y="3699"/>
                    <a:pt x="49445" y="3752"/>
                  </a:cubicBezTo>
                  <a:lnTo>
                    <a:pt x="50341" y="3979"/>
                  </a:lnTo>
                  <a:cubicBezTo>
                    <a:pt x="51129" y="4180"/>
                    <a:pt x="52291" y="4478"/>
                    <a:pt x="53775" y="4900"/>
                  </a:cubicBezTo>
                  <a:cubicBezTo>
                    <a:pt x="55259" y="5321"/>
                    <a:pt x="57069" y="5864"/>
                    <a:pt x="59135" y="6595"/>
                  </a:cubicBezTo>
                  <a:cubicBezTo>
                    <a:pt x="61190" y="7341"/>
                    <a:pt x="63545" y="8220"/>
                    <a:pt x="65915" y="9619"/>
                  </a:cubicBezTo>
                  <a:cubicBezTo>
                    <a:pt x="66500" y="9978"/>
                    <a:pt x="67087" y="10373"/>
                    <a:pt x="67612" y="10855"/>
                  </a:cubicBezTo>
                  <a:cubicBezTo>
                    <a:pt x="67870" y="11100"/>
                    <a:pt x="68114" y="11365"/>
                    <a:pt x="68307" y="11666"/>
                  </a:cubicBezTo>
                  <a:cubicBezTo>
                    <a:pt x="68493" y="11968"/>
                    <a:pt x="68619" y="12319"/>
                    <a:pt x="68570" y="12667"/>
                  </a:cubicBezTo>
                  <a:cubicBezTo>
                    <a:pt x="68513" y="13020"/>
                    <a:pt x="68317" y="13334"/>
                    <a:pt x="68069" y="13609"/>
                  </a:cubicBezTo>
                  <a:cubicBezTo>
                    <a:pt x="67798" y="13863"/>
                    <a:pt x="67494" y="14092"/>
                    <a:pt x="67153" y="14272"/>
                  </a:cubicBezTo>
                  <a:cubicBezTo>
                    <a:pt x="66476" y="14643"/>
                    <a:pt x="65725" y="14913"/>
                    <a:pt x="64950" y="15131"/>
                  </a:cubicBezTo>
                  <a:cubicBezTo>
                    <a:pt x="61825" y="15972"/>
                    <a:pt x="58341" y="16231"/>
                    <a:pt x="54704" y="16350"/>
                  </a:cubicBezTo>
                  <a:cubicBezTo>
                    <a:pt x="53810" y="16372"/>
                    <a:pt x="52905" y="16384"/>
                    <a:pt x="51990" y="16384"/>
                  </a:cubicBezTo>
                  <a:cubicBezTo>
                    <a:pt x="45437" y="16384"/>
                    <a:pt x="38358" y="15809"/>
                    <a:pt x="31044" y="14771"/>
                  </a:cubicBezTo>
                  <a:cubicBezTo>
                    <a:pt x="26877" y="14174"/>
                    <a:pt x="22828" y="13444"/>
                    <a:pt x="18958" y="12565"/>
                  </a:cubicBezTo>
                  <a:cubicBezTo>
                    <a:pt x="15090" y="11682"/>
                    <a:pt x="11388" y="10671"/>
                    <a:pt x="7972" y="9401"/>
                  </a:cubicBezTo>
                  <a:cubicBezTo>
                    <a:pt x="6267" y="8766"/>
                    <a:pt x="4629" y="8062"/>
                    <a:pt x="3140" y="7200"/>
                  </a:cubicBezTo>
                  <a:cubicBezTo>
                    <a:pt x="2400" y="6768"/>
                    <a:pt x="1698" y="6283"/>
                    <a:pt x="1111" y="5704"/>
                  </a:cubicBezTo>
                  <a:cubicBezTo>
                    <a:pt x="839" y="5400"/>
                    <a:pt x="559" y="5090"/>
                    <a:pt x="416" y="4722"/>
                  </a:cubicBezTo>
                  <a:cubicBezTo>
                    <a:pt x="265" y="4364"/>
                    <a:pt x="209" y="3959"/>
                    <a:pt x="354" y="3603"/>
                  </a:cubicBezTo>
                  <a:cubicBezTo>
                    <a:pt x="486" y="3245"/>
                    <a:pt x="753" y="2947"/>
                    <a:pt x="1054" y="2706"/>
                  </a:cubicBezTo>
                  <a:cubicBezTo>
                    <a:pt x="1358" y="2465"/>
                    <a:pt x="1699" y="2271"/>
                    <a:pt x="2045" y="2101"/>
                  </a:cubicBezTo>
                  <a:cubicBezTo>
                    <a:pt x="2745" y="1770"/>
                    <a:pt x="3474" y="1531"/>
                    <a:pt x="4199" y="1340"/>
                  </a:cubicBezTo>
                  <a:cubicBezTo>
                    <a:pt x="5650" y="957"/>
                    <a:pt x="7081" y="743"/>
                    <a:pt x="8448" y="574"/>
                  </a:cubicBezTo>
                  <a:cubicBezTo>
                    <a:pt x="11625" y="215"/>
                    <a:pt x="14466" y="130"/>
                    <a:pt x="16893" y="130"/>
                  </a:cubicBezTo>
                  <a:cubicBezTo>
                    <a:pt x="18657" y="130"/>
                    <a:pt x="20203" y="175"/>
                    <a:pt x="21501" y="191"/>
                  </a:cubicBezTo>
                  <a:lnTo>
                    <a:pt x="25058" y="242"/>
                  </a:lnTo>
                  <a:lnTo>
                    <a:pt x="25983" y="249"/>
                  </a:lnTo>
                  <a:cubicBezTo>
                    <a:pt x="26191" y="249"/>
                    <a:pt x="26298" y="244"/>
                    <a:pt x="26298" y="244"/>
                  </a:cubicBezTo>
                  <a:cubicBezTo>
                    <a:pt x="26298" y="244"/>
                    <a:pt x="26191" y="233"/>
                    <a:pt x="25983" y="225"/>
                  </a:cubicBezTo>
                  <a:lnTo>
                    <a:pt x="25058" y="194"/>
                  </a:lnTo>
                  <a:lnTo>
                    <a:pt x="21502" y="98"/>
                  </a:lnTo>
                  <a:cubicBezTo>
                    <a:pt x="20061" y="67"/>
                    <a:pt x="18312" y="1"/>
                    <a:pt x="16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2564450" y="1798300"/>
              <a:ext cx="500775" cy="441500"/>
            </a:xfrm>
            <a:custGeom>
              <a:rect b="b" l="l" r="r" t="t"/>
              <a:pathLst>
                <a:path extrusionOk="0" h="17660" w="20031">
                  <a:moveTo>
                    <a:pt x="10019" y="1"/>
                  </a:moveTo>
                  <a:cubicBezTo>
                    <a:pt x="6540" y="1"/>
                    <a:pt x="3242" y="2071"/>
                    <a:pt x="1844" y="5491"/>
                  </a:cubicBezTo>
                  <a:cubicBezTo>
                    <a:pt x="0" y="10004"/>
                    <a:pt x="2164" y="15158"/>
                    <a:pt x="6677" y="17001"/>
                  </a:cubicBezTo>
                  <a:cubicBezTo>
                    <a:pt x="7770" y="17448"/>
                    <a:pt x="8901" y="17660"/>
                    <a:pt x="10013" y="17660"/>
                  </a:cubicBezTo>
                  <a:cubicBezTo>
                    <a:pt x="13492" y="17660"/>
                    <a:pt x="16789" y="15589"/>
                    <a:pt x="18187" y="12170"/>
                  </a:cubicBezTo>
                  <a:cubicBezTo>
                    <a:pt x="20030" y="7657"/>
                    <a:pt x="17868" y="2503"/>
                    <a:pt x="13355" y="659"/>
                  </a:cubicBezTo>
                  <a:cubicBezTo>
                    <a:pt x="12262" y="212"/>
                    <a:pt x="11131" y="1"/>
                    <a:pt x="10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4886100" y="1136750"/>
              <a:ext cx="378250" cy="378225"/>
            </a:xfrm>
            <a:custGeom>
              <a:rect b="b" l="l" r="r" t="t"/>
              <a:pathLst>
                <a:path extrusionOk="0" h="15129" w="15130">
                  <a:moveTo>
                    <a:pt x="7565" y="0"/>
                  </a:moveTo>
                  <a:cubicBezTo>
                    <a:pt x="3387" y="0"/>
                    <a:pt x="1" y="3388"/>
                    <a:pt x="1" y="7564"/>
                  </a:cubicBezTo>
                  <a:cubicBezTo>
                    <a:pt x="1" y="11742"/>
                    <a:pt x="3387" y="15129"/>
                    <a:pt x="7565" y="15129"/>
                  </a:cubicBezTo>
                  <a:cubicBezTo>
                    <a:pt x="11743" y="15129"/>
                    <a:pt x="15129" y="11742"/>
                    <a:pt x="15129" y="7564"/>
                  </a:cubicBezTo>
                  <a:cubicBezTo>
                    <a:pt x="15129" y="3388"/>
                    <a:pt x="11743" y="0"/>
                    <a:pt x="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3132850" y="695650"/>
              <a:ext cx="415900" cy="415875"/>
            </a:xfrm>
            <a:custGeom>
              <a:rect b="b" l="l" r="r" t="t"/>
              <a:pathLst>
                <a:path extrusionOk="0" h="16635" w="16636">
                  <a:moveTo>
                    <a:pt x="8318" y="0"/>
                  </a:moveTo>
                  <a:cubicBezTo>
                    <a:pt x="3724" y="0"/>
                    <a:pt x="1" y="3724"/>
                    <a:pt x="1" y="8317"/>
                  </a:cubicBezTo>
                  <a:cubicBezTo>
                    <a:pt x="1" y="12910"/>
                    <a:pt x="3724" y="16634"/>
                    <a:pt x="8318" y="16634"/>
                  </a:cubicBezTo>
                  <a:cubicBezTo>
                    <a:pt x="12912" y="16634"/>
                    <a:pt x="16636" y="12910"/>
                    <a:pt x="16636" y="8317"/>
                  </a:cubicBezTo>
                  <a:cubicBezTo>
                    <a:pt x="16636" y="3724"/>
                    <a:pt x="12912" y="0"/>
                    <a:pt x="8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4343525" y="1652675"/>
              <a:ext cx="267400" cy="267400"/>
            </a:xfrm>
            <a:custGeom>
              <a:rect b="b" l="l" r="r" t="t"/>
              <a:pathLst>
                <a:path extrusionOk="0" h="10696" w="10696">
                  <a:moveTo>
                    <a:pt x="5348" y="0"/>
                  </a:moveTo>
                  <a:cubicBezTo>
                    <a:pt x="2395" y="0"/>
                    <a:pt x="1" y="2394"/>
                    <a:pt x="1" y="5347"/>
                  </a:cubicBezTo>
                  <a:cubicBezTo>
                    <a:pt x="1" y="8302"/>
                    <a:pt x="2395" y="10696"/>
                    <a:pt x="5348" y="10696"/>
                  </a:cubicBezTo>
                  <a:cubicBezTo>
                    <a:pt x="8301" y="10696"/>
                    <a:pt x="10695" y="8302"/>
                    <a:pt x="10695" y="5347"/>
                  </a:cubicBezTo>
                  <a:cubicBezTo>
                    <a:pt x="10695" y="2394"/>
                    <a:pt x="8301" y="0"/>
                    <a:pt x="53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2895525" y="1347325"/>
              <a:ext cx="224175" cy="224175"/>
            </a:xfrm>
            <a:custGeom>
              <a:rect b="b" l="l" r="r" t="t"/>
              <a:pathLst>
                <a:path extrusionOk="0" h="8967" w="8967">
                  <a:moveTo>
                    <a:pt x="4483" y="0"/>
                  </a:moveTo>
                  <a:cubicBezTo>
                    <a:pt x="2008" y="0"/>
                    <a:pt x="0" y="2008"/>
                    <a:pt x="0" y="4484"/>
                  </a:cubicBezTo>
                  <a:cubicBezTo>
                    <a:pt x="0" y="6959"/>
                    <a:pt x="2008" y="8967"/>
                    <a:pt x="4483" y="8967"/>
                  </a:cubicBezTo>
                  <a:cubicBezTo>
                    <a:pt x="6960" y="8967"/>
                    <a:pt x="8966" y="6959"/>
                    <a:pt x="8966" y="4484"/>
                  </a:cubicBezTo>
                  <a:cubicBezTo>
                    <a:pt x="8966" y="2008"/>
                    <a:pt x="6959" y="0"/>
                    <a:pt x="4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4677875" y="997400"/>
              <a:ext cx="59275" cy="59275"/>
            </a:xfrm>
            <a:custGeom>
              <a:rect b="b" l="l" r="r" t="t"/>
              <a:pathLst>
                <a:path extrusionOk="0" h="2371" w="2371">
                  <a:moveTo>
                    <a:pt x="1185" y="1"/>
                  </a:moveTo>
                  <a:lnTo>
                    <a:pt x="765" y="767"/>
                  </a:lnTo>
                  <a:lnTo>
                    <a:pt x="0" y="1187"/>
                  </a:lnTo>
                  <a:lnTo>
                    <a:pt x="765" y="1605"/>
                  </a:lnTo>
                  <a:lnTo>
                    <a:pt x="1185" y="2371"/>
                  </a:lnTo>
                  <a:lnTo>
                    <a:pt x="1604" y="1605"/>
                  </a:lnTo>
                  <a:lnTo>
                    <a:pt x="2370" y="1187"/>
                  </a:lnTo>
                  <a:lnTo>
                    <a:pt x="1604" y="767"/>
                  </a:lnTo>
                  <a:lnTo>
                    <a:pt x="1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4203800" y="2059625"/>
              <a:ext cx="59275" cy="59300"/>
            </a:xfrm>
            <a:custGeom>
              <a:rect b="b" l="l" r="r" t="t"/>
              <a:pathLst>
                <a:path extrusionOk="0" h="2372" w="2371">
                  <a:moveTo>
                    <a:pt x="1185" y="1"/>
                  </a:moveTo>
                  <a:lnTo>
                    <a:pt x="766" y="767"/>
                  </a:lnTo>
                  <a:lnTo>
                    <a:pt x="0" y="1186"/>
                  </a:lnTo>
                  <a:lnTo>
                    <a:pt x="766" y="1605"/>
                  </a:lnTo>
                  <a:lnTo>
                    <a:pt x="1185" y="2372"/>
                  </a:lnTo>
                  <a:lnTo>
                    <a:pt x="1604" y="1605"/>
                  </a:lnTo>
                  <a:lnTo>
                    <a:pt x="2371" y="1186"/>
                  </a:lnTo>
                  <a:lnTo>
                    <a:pt x="1604" y="767"/>
                  </a:lnTo>
                  <a:lnTo>
                    <a:pt x="1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2609575" y="1498225"/>
              <a:ext cx="87575" cy="87575"/>
            </a:xfrm>
            <a:custGeom>
              <a:rect b="b" l="l" r="r" t="t"/>
              <a:pathLst>
                <a:path extrusionOk="0" h="3503" w="3503">
                  <a:moveTo>
                    <a:pt x="1752" y="0"/>
                  </a:moveTo>
                  <a:lnTo>
                    <a:pt x="1133" y="1133"/>
                  </a:lnTo>
                  <a:lnTo>
                    <a:pt x="1" y="1752"/>
                  </a:lnTo>
                  <a:lnTo>
                    <a:pt x="1133" y="2371"/>
                  </a:lnTo>
                  <a:lnTo>
                    <a:pt x="1752" y="3503"/>
                  </a:lnTo>
                  <a:lnTo>
                    <a:pt x="2371" y="2371"/>
                  </a:lnTo>
                  <a:lnTo>
                    <a:pt x="3503" y="1752"/>
                  </a:lnTo>
                  <a:lnTo>
                    <a:pt x="2371" y="1133"/>
                  </a:lnTo>
                  <a:lnTo>
                    <a:pt x="1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939400" y="565875"/>
              <a:ext cx="87575" cy="87575"/>
            </a:xfrm>
            <a:custGeom>
              <a:rect b="b" l="l" r="r" t="t"/>
              <a:pathLst>
                <a:path extrusionOk="0" h="3503" w="3503">
                  <a:moveTo>
                    <a:pt x="1751" y="0"/>
                  </a:moveTo>
                  <a:lnTo>
                    <a:pt x="1132" y="1132"/>
                  </a:lnTo>
                  <a:lnTo>
                    <a:pt x="0" y="1751"/>
                  </a:lnTo>
                  <a:lnTo>
                    <a:pt x="1132" y="2370"/>
                  </a:lnTo>
                  <a:lnTo>
                    <a:pt x="1751" y="3502"/>
                  </a:lnTo>
                  <a:lnTo>
                    <a:pt x="2370" y="2370"/>
                  </a:lnTo>
                  <a:lnTo>
                    <a:pt x="3502" y="1751"/>
                  </a:lnTo>
                  <a:lnTo>
                    <a:pt x="2370" y="1132"/>
                  </a:lnTo>
                  <a:lnTo>
                    <a:pt x="17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4753550" y="1772325"/>
              <a:ext cx="136525" cy="136575"/>
            </a:xfrm>
            <a:custGeom>
              <a:rect b="b" l="l" r="r" t="t"/>
              <a:pathLst>
                <a:path extrusionOk="0" h="5463" w="5461">
                  <a:moveTo>
                    <a:pt x="2731" y="0"/>
                  </a:moveTo>
                  <a:lnTo>
                    <a:pt x="1766" y="1766"/>
                  </a:lnTo>
                  <a:lnTo>
                    <a:pt x="0" y="2732"/>
                  </a:lnTo>
                  <a:lnTo>
                    <a:pt x="1766" y="3697"/>
                  </a:lnTo>
                  <a:lnTo>
                    <a:pt x="2731" y="5462"/>
                  </a:lnTo>
                  <a:lnTo>
                    <a:pt x="3696" y="3697"/>
                  </a:lnTo>
                  <a:lnTo>
                    <a:pt x="5461" y="2732"/>
                  </a:lnTo>
                  <a:lnTo>
                    <a:pt x="3696" y="1766"/>
                  </a:lnTo>
                  <a:lnTo>
                    <a:pt x="27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397725" y="2481125"/>
              <a:ext cx="1424450" cy="1765750"/>
            </a:xfrm>
            <a:custGeom>
              <a:rect b="b" l="l" r="r" t="t"/>
              <a:pathLst>
                <a:path extrusionOk="0" h="70630" w="56978">
                  <a:moveTo>
                    <a:pt x="19463" y="0"/>
                  </a:moveTo>
                  <a:cubicBezTo>
                    <a:pt x="15594" y="0"/>
                    <a:pt x="11286" y="1700"/>
                    <a:pt x="7115" y="7193"/>
                  </a:cubicBezTo>
                  <a:lnTo>
                    <a:pt x="558" y="31378"/>
                  </a:lnTo>
                  <a:cubicBezTo>
                    <a:pt x="1" y="42375"/>
                    <a:pt x="4600" y="53526"/>
                    <a:pt x="12749" y="60931"/>
                  </a:cubicBezTo>
                  <a:cubicBezTo>
                    <a:pt x="19596" y="67154"/>
                    <a:pt x="28837" y="70629"/>
                    <a:pt x="38077" y="70629"/>
                  </a:cubicBezTo>
                  <a:cubicBezTo>
                    <a:pt x="39833" y="70629"/>
                    <a:pt x="41590" y="70504"/>
                    <a:pt x="43330" y="70248"/>
                  </a:cubicBezTo>
                  <a:cubicBezTo>
                    <a:pt x="47073" y="69696"/>
                    <a:pt x="50916" y="68459"/>
                    <a:pt x="53475" y="65672"/>
                  </a:cubicBezTo>
                  <a:cubicBezTo>
                    <a:pt x="56089" y="62824"/>
                    <a:pt x="56978" y="58573"/>
                    <a:pt x="55969" y="54842"/>
                  </a:cubicBezTo>
                  <a:cubicBezTo>
                    <a:pt x="54959" y="51109"/>
                    <a:pt x="52162" y="47959"/>
                    <a:pt x="48685" y="46271"/>
                  </a:cubicBezTo>
                  <a:cubicBezTo>
                    <a:pt x="46053" y="44992"/>
                    <a:pt x="42861" y="44349"/>
                    <a:pt x="41187" y="41950"/>
                  </a:cubicBezTo>
                  <a:cubicBezTo>
                    <a:pt x="39359" y="39330"/>
                    <a:pt x="40136" y="35782"/>
                    <a:pt x="40874" y="32674"/>
                  </a:cubicBezTo>
                  <a:cubicBezTo>
                    <a:pt x="41612" y="29566"/>
                    <a:pt x="42096" y="25876"/>
                    <a:pt x="39911" y="23545"/>
                  </a:cubicBezTo>
                  <a:cubicBezTo>
                    <a:pt x="38313" y="21841"/>
                    <a:pt x="35553" y="21239"/>
                    <a:pt x="34605" y="19104"/>
                  </a:cubicBezTo>
                  <a:cubicBezTo>
                    <a:pt x="34015" y="17778"/>
                    <a:pt x="34325" y="16250"/>
                    <a:pt x="34414" y="14801"/>
                  </a:cubicBezTo>
                  <a:cubicBezTo>
                    <a:pt x="34749" y="9312"/>
                    <a:pt x="31362" y="3784"/>
                    <a:pt x="26319" y="1591"/>
                  </a:cubicBezTo>
                  <a:cubicBezTo>
                    <a:pt x="24327" y="724"/>
                    <a:pt x="21988" y="0"/>
                    <a:pt x="19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709475" y="2496075"/>
              <a:ext cx="988475" cy="1650125"/>
            </a:xfrm>
            <a:custGeom>
              <a:rect b="b" l="l" r="r" t="t"/>
              <a:pathLst>
                <a:path extrusionOk="0" h="66005" w="39539">
                  <a:moveTo>
                    <a:pt x="9197" y="1"/>
                  </a:moveTo>
                  <a:cubicBezTo>
                    <a:pt x="7058" y="1"/>
                    <a:pt x="5202" y="721"/>
                    <a:pt x="3869" y="1564"/>
                  </a:cubicBezTo>
                  <a:cubicBezTo>
                    <a:pt x="2239" y="2584"/>
                    <a:pt x="1273" y="3785"/>
                    <a:pt x="720" y="4631"/>
                  </a:cubicBezTo>
                  <a:cubicBezTo>
                    <a:pt x="170" y="5491"/>
                    <a:pt x="1" y="6011"/>
                    <a:pt x="1" y="6011"/>
                  </a:cubicBezTo>
                  <a:cubicBezTo>
                    <a:pt x="1" y="6011"/>
                    <a:pt x="2" y="6011"/>
                    <a:pt x="2" y="6011"/>
                  </a:cubicBezTo>
                  <a:cubicBezTo>
                    <a:pt x="38" y="6011"/>
                    <a:pt x="252" y="5513"/>
                    <a:pt x="817" y="4697"/>
                  </a:cubicBezTo>
                  <a:cubicBezTo>
                    <a:pt x="1395" y="3882"/>
                    <a:pt x="2372" y="2726"/>
                    <a:pt x="3987" y="1755"/>
                  </a:cubicBezTo>
                  <a:cubicBezTo>
                    <a:pt x="5286" y="965"/>
                    <a:pt x="7062" y="301"/>
                    <a:pt x="9093" y="301"/>
                  </a:cubicBezTo>
                  <a:cubicBezTo>
                    <a:pt x="9537" y="301"/>
                    <a:pt x="9992" y="332"/>
                    <a:pt x="10458" y="401"/>
                  </a:cubicBezTo>
                  <a:cubicBezTo>
                    <a:pt x="13016" y="758"/>
                    <a:pt x="15857" y="2268"/>
                    <a:pt x="17580" y="4994"/>
                  </a:cubicBezTo>
                  <a:lnTo>
                    <a:pt x="17582" y="4999"/>
                  </a:lnTo>
                  <a:lnTo>
                    <a:pt x="17596" y="5015"/>
                  </a:lnTo>
                  <a:cubicBezTo>
                    <a:pt x="18620" y="6397"/>
                    <a:pt x="19395" y="8112"/>
                    <a:pt x="19904" y="9943"/>
                  </a:cubicBezTo>
                  <a:cubicBezTo>
                    <a:pt x="20157" y="10862"/>
                    <a:pt x="20358" y="11817"/>
                    <a:pt x="20459" y="12802"/>
                  </a:cubicBezTo>
                  <a:cubicBezTo>
                    <a:pt x="20577" y="13777"/>
                    <a:pt x="20576" y="14803"/>
                    <a:pt x="20703" y="15843"/>
                  </a:cubicBezTo>
                  <a:cubicBezTo>
                    <a:pt x="20824" y="16879"/>
                    <a:pt x="20985" y="17932"/>
                    <a:pt x="21352" y="18969"/>
                  </a:cubicBezTo>
                  <a:cubicBezTo>
                    <a:pt x="21729" y="19981"/>
                    <a:pt x="22199" y="20953"/>
                    <a:pt x="22599" y="21955"/>
                  </a:cubicBezTo>
                  <a:cubicBezTo>
                    <a:pt x="23002" y="22953"/>
                    <a:pt x="23297" y="23997"/>
                    <a:pt x="23324" y="25079"/>
                  </a:cubicBezTo>
                  <a:cubicBezTo>
                    <a:pt x="23337" y="26153"/>
                    <a:pt x="23147" y="27271"/>
                    <a:pt x="22943" y="28374"/>
                  </a:cubicBezTo>
                  <a:cubicBezTo>
                    <a:pt x="22645" y="29934"/>
                    <a:pt x="22255" y="31467"/>
                    <a:pt x="21973" y="33008"/>
                  </a:cubicBezTo>
                  <a:cubicBezTo>
                    <a:pt x="21686" y="34547"/>
                    <a:pt x="21541" y="36101"/>
                    <a:pt x="21581" y="37625"/>
                  </a:cubicBezTo>
                  <a:cubicBezTo>
                    <a:pt x="21651" y="40668"/>
                    <a:pt x="22544" y="43627"/>
                    <a:pt x="24246" y="45888"/>
                  </a:cubicBezTo>
                  <a:cubicBezTo>
                    <a:pt x="25085" y="47019"/>
                    <a:pt x="26111" y="47972"/>
                    <a:pt x="27250" y="48675"/>
                  </a:cubicBezTo>
                  <a:cubicBezTo>
                    <a:pt x="28389" y="49379"/>
                    <a:pt x="29589" y="49851"/>
                    <a:pt x="30724" y="50320"/>
                  </a:cubicBezTo>
                  <a:cubicBezTo>
                    <a:pt x="31861" y="50787"/>
                    <a:pt x="32949" y="51251"/>
                    <a:pt x="33900" y="51856"/>
                  </a:cubicBezTo>
                  <a:cubicBezTo>
                    <a:pt x="34818" y="52429"/>
                    <a:pt x="35658" y="53120"/>
                    <a:pt x="36394" y="53913"/>
                  </a:cubicBezTo>
                  <a:cubicBezTo>
                    <a:pt x="37805" y="55428"/>
                    <a:pt x="38633" y="57174"/>
                    <a:pt x="38955" y="58784"/>
                  </a:cubicBezTo>
                  <a:cubicBezTo>
                    <a:pt x="39305" y="60395"/>
                    <a:pt x="39235" y="61847"/>
                    <a:pt x="38919" y="62959"/>
                  </a:cubicBezTo>
                  <a:cubicBezTo>
                    <a:pt x="38679" y="63818"/>
                    <a:pt x="38261" y="64617"/>
                    <a:pt x="37692" y="65306"/>
                  </a:cubicBezTo>
                  <a:cubicBezTo>
                    <a:pt x="37306" y="65781"/>
                    <a:pt x="37047" y="65983"/>
                    <a:pt x="37068" y="66004"/>
                  </a:cubicBezTo>
                  <a:cubicBezTo>
                    <a:pt x="37068" y="66004"/>
                    <a:pt x="37346" y="65828"/>
                    <a:pt x="37762" y="65365"/>
                  </a:cubicBezTo>
                  <a:cubicBezTo>
                    <a:pt x="38176" y="64908"/>
                    <a:pt x="38738" y="64149"/>
                    <a:pt x="39090" y="63008"/>
                  </a:cubicBezTo>
                  <a:cubicBezTo>
                    <a:pt x="39440" y="61876"/>
                    <a:pt x="39538" y="60384"/>
                    <a:pt x="39205" y="58733"/>
                  </a:cubicBezTo>
                  <a:cubicBezTo>
                    <a:pt x="38900" y="57081"/>
                    <a:pt x="38066" y="55264"/>
                    <a:pt x="36631" y="53695"/>
                  </a:cubicBezTo>
                  <a:cubicBezTo>
                    <a:pt x="35882" y="52873"/>
                    <a:pt x="35027" y="52154"/>
                    <a:pt x="34088" y="51558"/>
                  </a:cubicBezTo>
                  <a:cubicBezTo>
                    <a:pt x="33112" y="50926"/>
                    <a:pt x="32004" y="50446"/>
                    <a:pt x="30869" y="49971"/>
                  </a:cubicBezTo>
                  <a:cubicBezTo>
                    <a:pt x="29735" y="49493"/>
                    <a:pt x="28556" y="49018"/>
                    <a:pt x="27462" y="48334"/>
                  </a:cubicBezTo>
                  <a:cubicBezTo>
                    <a:pt x="26371" y="47653"/>
                    <a:pt x="25389" y="46732"/>
                    <a:pt x="24583" y="45637"/>
                  </a:cubicBezTo>
                  <a:cubicBezTo>
                    <a:pt x="22950" y="43448"/>
                    <a:pt x="22091" y="40584"/>
                    <a:pt x="22028" y="37613"/>
                  </a:cubicBezTo>
                  <a:cubicBezTo>
                    <a:pt x="21992" y="36124"/>
                    <a:pt x="22135" y="34607"/>
                    <a:pt x="22420" y="33089"/>
                  </a:cubicBezTo>
                  <a:cubicBezTo>
                    <a:pt x="22698" y="31568"/>
                    <a:pt x="23089" y="30039"/>
                    <a:pt x="23391" y="28460"/>
                  </a:cubicBezTo>
                  <a:cubicBezTo>
                    <a:pt x="23597" y="27337"/>
                    <a:pt x="23792" y="26223"/>
                    <a:pt x="23779" y="25067"/>
                  </a:cubicBezTo>
                  <a:cubicBezTo>
                    <a:pt x="23750" y="23917"/>
                    <a:pt x="23431" y="22805"/>
                    <a:pt x="23018" y="21788"/>
                  </a:cubicBezTo>
                  <a:cubicBezTo>
                    <a:pt x="22609" y="20766"/>
                    <a:pt x="22137" y="19796"/>
                    <a:pt x="21770" y="18816"/>
                  </a:cubicBezTo>
                  <a:cubicBezTo>
                    <a:pt x="21424" y="17846"/>
                    <a:pt x="21258" y="16809"/>
                    <a:pt x="21137" y="15795"/>
                  </a:cubicBezTo>
                  <a:cubicBezTo>
                    <a:pt x="21010" y="14783"/>
                    <a:pt x="21008" y="13767"/>
                    <a:pt x="20884" y="12754"/>
                  </a:cubicBezTo>
                  <a:cubicBezTo>
                    <a:pt x="20777" y="11747"/>
                    <a:pt x="20567" y="10770"/>
                    <a:pt x="20305" y="9830"/>
                  </a:cubicBezTo>
                  <a:cubicBezTo>
                    <a:pt x="19770" y="7961"/>
                    <a:pt x="18993" y="6240"/>
                    <a:pt x="17906" y="4788"/>
                  </a:cubicBezTo>
                  <a:lnTo>
                    <a:pt x="17906" y="4788"/>
                  </a:lnTo>
                  <a:cubicBezTo>
                    <a:pt x="16091" y="1960"/>
                    <a:pt x="13144" y="434"/>
                    <a:pt x="10502" y="90"/>
                  </a:cubicBezTo>
                  <a:cubicBezTo>
                    <a:pt x="10057" y="29"/>
                    <a:pt x="9622" y="1"/>
                    <a:pt x="91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2866025" y="3744000"/>
              <a:ext cx="1759600" cy="1711825"/>
            </a:xfrm>
            <a:custGeom>
              <a:rect b="b" l="l" r="r" t="t"/>
              <a:pathLst>
                <a:path extrusionOk="0" h="68473" w="70384">
                  <a:moveTo>
                    <a:pt x="45401" y="1"/>
                  </a:moveTo>
                  <a:cubicBezTo>
                    <a:pt x="44126" y="1"/>
                    <a:pt x="43335" y="42"/>
                    <a:pt x="43335" y="42"/>
                  </a:cubicBezTo>
                  <a:lnTo>
                    <a:pt x="22551" y="2573"/>
                  </a:lnTo>
                  <a:cubicBezTo>
                    <a:pt x="22551" y="2573"/>
                    <a:pt x="7394" y="4145"/>
                    <a:pt x="3224" y="16282"/>
                  </a:cubicBezTo>
                  <a:lnTo>
                    <a:pt x="0" y="30722"/>
                  </a:lnTo>
                  <a:lnTo>
                    <a:pt x="16680" y="31386"/>
                  </a:lnTo>
                  <a:lnTo>
                    <a:pt x="17010" y="34140"/>
                  </a:lnTo>
                  <a:cubicBezTo>
                    <a:pt x="17413" y="35619"/>
                    <a:pt x="17924" y="37379"/>
                    <a:pt x="18483" y="38808"/>
                  </a:cubicBezTo>
                  <a:cubicBezTo>
                    <a:pt x="19416" y="41199"/>
                    <a:pt x="21630" y="46238"/>
                    <a:pt x="20316" y="48576"/>
                  </a:cubicBezTo>
                  <a:cubicBezTo>
                    <a:pt x="16999" y="54473"/>
                    <a:pt x="13760" y="68472"/>
                    <a:pt x="13760" y="68472"/>
                  </a:cubicBezTo>
                  <a:lnTo>
                    <a:pt x="61568" y="67851"/>
                  </a:lnTo>
                  <a:lnTo>
                    <a:pt x="55867" y="33055"/>
                  </a:lnTo>
                  <a:lnTo>
                    <a:pt x="70383" y="24595"/>
                  </a:lnTo>
                  <a:lnTo>
                    <a:pt x="70383" y="24595"/>
                  </a:lnTo>
                  <a:cubicBezTo>
                    <a:pt x="70383" y="24595"/>
                    <a:pt x="70383" y="24596"/>
                    <a:pt x="70383" y="24596"/>
                  </a:cubicBezTo>
                  <a:lnTo>
                    <a:pt x="70383" y="24595"/>
                  </a:lnTo>
                  <a:lnTo>
                    <a:pt x="70383" y="24595"/>
                  </a:lnTo>
                  <a:lnTo>
                    <a:pt x="70383" y="24595"/>
                  </a:lnTo>
                  <a:cubicBezTo>
                    <a:pt x="68205" y="12057"/>
                    <a:pt x="64284" y="5910"/>
                    <a:pt x="62933" y="4429"/>
                  </a:cubicBezTo>
                  <a:cubicBezTo>
                    <a:pt x="59307" y="458"/>
                    <a:pt x="49657" y="1"/>
                    <a:pt x="454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404800" y="2683350"/>
              <a:ext cx="743850" cy="1399950"/>
            </a:xfrm>
            <a:custGeom>
              <a:rect b="b" l="l" r="r" t="t"/>
              <a:pathLst>
                <a:path extrusionOk="0" h="55998" w="29754">
                  <a:moveTo>
                    <a:pt x="19223" y="0"/>
                  </a:moveTo>
                  <a:cubicBezTo>
                    <a:pt x="18707" y="0"/>
                    <a:pt x="18183" y="44"/>
                    <a:pt x="17656" y="134"/>
                  </a:cubicBezTo>
                  <a:lnTo>
                    <a:pt x="2672" y="2705"/>
                  </a:lnTo>
                  <a:cubicBezTo>
                    <a:pt x="1103" y="2975"/>
                    <a:pt x="0" y="4399"/>
                    <a:pt x="135" y="5985"/>
                  </a:cubicBezTo>
                  <a:lnTo>
                    <a:pt x="3411" y="47978"/>
                  </a:lnTo>
                  <a:cubicBezTo>
                    <a:pt x="3770" y="52574"/>
                    <a:pt x="7787" y="55998"/>
                    <a:pt x="12618" y="55998"/>
                  </a:cubicBezTo>
                  <a:cubicBezTo>
                    <a:pt x="12910" y="55998"/>
                    <a:pt x="13205" y="55985"/>
                    <a:pt x="13502" y="55960"/>
                  </a:cubicBezTo>
                  <a:cubicBezTo>
                    <a:pt x="18771" y="55509"/>
                    <a:pt x="22793" y="51149"/>
                    <a:pt x="22490" y="46217"/>
                  </a:cubicBezTo>
                  <a:cubicBezTo>
                    <a:pt x="22171" y="41041"/>
                    <a:pt x="21931" y="35587"/>
                    <a:pt x="21931" y="35587"/>
                  </a:cubicBezTo>
                  <a:cubicBezTo>
                    <a:pt x="21931" y="35587"/>
                    <a:pt x="28526" y="34050"/>
                    <a:pt x="29346" y="25263"/>
                  </a:cubicBezTo>
                  <a:cubicBezTo>
                    <a:pt x="29753" y="20895"/>
                    <a:pt x="29078" y="13820"/>
                    <a:pt x="28339" y="8047"/>
                  </a:cubicBezTo>
                  <a:cubicBezTo>
                    <a:pt x="27742" y="3380"/>
                    <a:pt x="23768" y="0"/>
                    <a:pt x="19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3983950" y="2984050"/>
              <a:ext cx="58425" cy="53600"/>
            </a:xfrm>
            <a:custGeom>
              <a:rect b="b" l="l" r="r" t="t"/>
              <a:pathLst>
                <a:path extrusionOk="0" h="2144" w="2337">
                  <a:moveTo>
                    <a:pt x="1201" y="1"/>
                  </a:moveTo>
                  <a:cubicBezTo>
                    <a:pt x="1155" y="1"/>
                    <a:pt x="1109" y="3"/>
                    <a:pt x="1062" y="9"/>
                  </a:cubicBezTo>
                  <a:cubicBezTo>
                    <a:pt x="451" y="81"/>
                    <a:pt x="1" y="616"/>
                    <a:pt x="60" y="1204"/>
                  </a:cubicBezTo>
                  <a:cubicBezTo>
                    <a:pt x="114" y="1747"/>
                    <a:pt x="582" y="2144"/>
                    <a:pt x="1136" y="2144"/>
                  </a:cubicBezTo>
                  <a:cubicBezTo>
                    <a:pt x="1182" y="2144"/>
                    <a:pt x="1228" y="2141"/>
                    <a:pt x="1275" y="2136"/>
                  </a:cubicBezTo>
                  <a:cubicBezTo>
                    <a:pt x="1887" y="2062"/>
                    <a:pt x="2336" y="1529"/>
                    <a:pt x="2277" y="941"/>
                  </a:cubicBezTo>
                  <a:cubicBezTo>
                    <a:pt x="2223" y="398"/>
                    <a:pt x="1754" y="1"/>
                    <a:pt x="1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3969200" y="2953200"/>
              <a:ext cx="113200" cy="33025"/>
            </a:xfrm>
            <a:custGeom>
              <a:rect b="b" l="l" r="r" t="t"/>
              <a:pathLst>
                <a:path extrusionOk="0" h="1321" w="4528">
                  <a:moveTo>
                    <a:pt x="2410" y="0"/>
                  </a:moveTo>
                  <a:cubicBezTo>
                    <a:pt x="2349" y="0"/>
                    <a:pt x="2286" y="2"/>
                    <a:pt x="2223" y="6"/>
                  </a:cubicBezTo>
                  <a:cubicBezTo>
                    <a:pt x="1475" y="51"/>
                    <a:pt x="849" y="363"/>
                    <a:pt x="489" y="665"/>
                  </a:cubicBezTo>
                  <a:cubicBezTo>
                    <a:pt x="124" y="969"/>
                    <a:pt x="0" y="1241"/>
                    <a:pt x="68" y="1302"/>
                  </a:cubicBezTo>
                  <a:cubicBezTo>
                    <a:pt x="81" y="1315"/>
                    <a:pt x="100" y="1320"/>
                    <a:pt x="124" y="1320"/>
                  </a:cubicBezTo>
                  <a:cubicBezTo>
                    <a:pt x="366" y="1320"/>
                    <a:pt x="1159" y="760"/>
                    <a:pt x="2248" y="703"/>
                  </a:cubicBezTo>
                  <a:cubicBezTo>
                    <a:pt x="2328" y="697"/>
                    <a:pt x="2407" y="695"/>
                    <a:pt x="2484" y="695"/>
                  </a:cubicBezTo>
                  <a:cubicBezTo>
                    <a:pt x="3425" y="695"/>
                    <a:pt x="4138" y="1065"/>
                    <a:pt x="4385" y="1065"/>
                  </a:cubicBezTo>
                  <a:cubicBezTo>
                    <a:pt x="4421" y="1065"/>
                    <a:pt x="4448" y="1057"/>
                    <a:pt x="4463" y="1039"/>
                  </a:cubicBezTo>
                  <a:cubicBezTo>
                    <a:pt x="4528" y="969"/>
                    <a:pt x="4385" y="715"/>
                    <a:pt x="3997" y="455"/>
                  </a:cubicBezTo>
                  <a:cubicBezTo>
                    <a:pt x="3650" y="219"/>
                    <a:pt x="3078" y="0"/>
                    <a:pt x="24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3689150" y="3010825"/>
              <a:ext cx="58400" cy="53600"/>
            </a:xfrm>
            <a:custGeom>
              <a:rect b="b" l="l" r="r" t="t"/>
              <a:pathLst>
                <a:path extrusionOk="0" h="2144" w="2336">
                  <a:moveTo>
                    <a:pt x="1198" y="1"/>
                  </a:moveTo>
                  <a:cubicBezTo>
                    <a:pt x="1153" y="1"/>
                    <a:pt x="1107" y="3"/>
                    <a:pt x="1061" y="9"/>
                  </a:cubicBezTo>
                  <a:cubicBezTo>
                    <a:pt x="449" y="82"/>
                    <a:pt x="1" y="617"/>
                    <a:pt x="60" y="1204"/>
                  </a:cubicBezTo>
                  <a:cubicBezTo>
                    <a:pt x="114" y="1748"/>
                    <a:pt x="581" y="2144"/>
                    <a:pt x="1134" y="2144"/>
                  </a:cubicBezTo>
                  <a:cubicBezTo>
                    <a:pt x="1180" y="2144"/>
                    <a:pt x="1227" y="2141"/>
                    <a:pt x="1273" y="2135"/>
                  </a:cubicBezTo>
                  <a:cubicBezTo>
                    <a:pt x="1886" y="2063"/>
                    <a:pt x="2336" y="1528"/>
                    <a:pt x="2277" y="941"/>
                  </a:cubicBezTo>
                  <a:cubicBezTo>
                    <a:pt x="2222" y="398"/>
                    <a:pt x="1752" y="1"/>
                    <a:pt x="11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674575" y="2977850"/>
              <a:ext cx="113200" cy="33025"/>
            </a:xfrm>
            <a:custGeom>
              <a:rect b="b" l="l" r="r" t="t"/>
              <a:pathLst>
                <a:path extrusionOk="0" h="1321" w="4528">
                  <a:moveTo>
                    <a:pt x="2410" y="0"/>
                  </a:moveTo>
                  <a:cubicBezTo>
                    <a:pt x="2349" y="0"/>
                    <a:pt x="2286" y="2"/>
                    <a:pt x="2223" y="6"/>
                  </a:cubicBezTo>
                  <a:cubicBezTo>
                    <a:pt x="1477" y="51"/>
                    <a:pt x="850" y="363"/>
                    <a:pt x="491" y="665"/>
                  </a:cubicBezTo>
                  <a:cubicBezTo>
                    <a:pt x="124" y="969"/>
                    <a:pt x="1" y="1241"/>
                    <a:pt x="69" y="1302"/>
                  </a:cubicBezTo>
                  <a:cubicBezTo>
                    <a:pt x="82" y="1315"/>
                    <a:pt x="101" y="1320"/>
                    <a:pt x="126" y="1320"/>
                  </a:cubicBezTo>
                  <a:cubicBezTo>
                    <a:pt x="368" y="1320"/>
                    <a:pt x="1161" y="760"/>
                    <a:pt x="2249" y="702"/>
                  </a:cubicBezTo>
                  <a:cubicBezTo>
                    <a:pt x="2329" y="697"/>
                    <a:pt x="2408" y="694"/>
                    <a:pt x="2485" y="694"/>
                  </a:cubicBezTo>
                  <a:cubicBezTo>
                    <a:pt x="3426" y="694"/>
                    <a:pt x="4139" y="1065"/>
                    <a:pt x="4386" y="1065"/>
                  </a:cubicBezTo>
                  <a:cubicBezTo>
                    <a:pt x="4423" y="1065"/>
                    <a:pt x="4449" y="1057"/>
                    <a:pt x="4465" y="1039"/>
                  </a:cubicBezTo>
                  <a:cubicBezTo>
                    <a:pt x="4528" y="969"/>
                    <a:pt x="4385" y="713"/>
                    <a:pt x="3997" y="455"/>
                  </a:cubicBezTo>
                  <a:cubicBezTo>
                    <a:pt x="3650" y="219"/>
                    <a:pt x="3078" y="0"/>
                    <a:pt x="24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876300" y="2970150"/>
              <a:ext cx="110500" cy="249900"/>
            </a:xfrm>
            <a:custGeom>
              <a:rect b="b" l="l" r="r" t="t"/>
              <a:pathLst>
                <a:path extrusionOk="0" h="9996" w="4420">
                  <a:moveTo>
                    <a:pt x="137" y="1"/>
                  </a:moveTo>
                  <a:cubicBezTo>
                    <a:pt x="135" y="1"/>
                    <a:pt x="134" y="1"/>
                    <a:pt x="132" y="2"/>
                  </a:cubicBezTo>
                  <a:cubicBezTo>
                    <a:pt x="0" y="59"/>
                    <a:pt x="1088" y="2733"/>
                    <a:pt x="2561" y="5974"/>
                  </a:cubicBezTo>
                  <a:cubicBezTo>
                    <a:pt x="2929" y="6768"/>
                    <a:pt x="3282" y="7527"/>
                    <a:pt x="3618" y="8249"/>
                  </a:cubicBezTo>
                  <a:cubicBezTo>
                    <a:pt x="3789" y="8596"/>
                    <a:pt x="3939" y="8919"/>
                    <a:pt x="3881" y="9145"/>
                  </a:cubicBezTo>
                  <a:cubicBezTo>
                    <a:pt x="3843" y="9357"/>
                    <a:pt x="3557" y="9437"/>
                    <a:pt x="3252" y="9488"/>
                  </a:cubicBezTo>
                  <a:cubicBezTo>
                    <a:pt x="2054" y="9721"/>
                    <a:pt x="1316" y="9898"/>
                    <a:pt x="1326" y="9967"/>
                  </a:cubicBezTo>
                  <a:cubicBezTo>
                    <a:pt x="1328" y="9986"/>
                    <a:pt x="1392" y="9995"/>
                    <a:pt x="1512" y="9995"/>
                  </a:cubicBezTo>
                  <a:cubicBezTo>
                    <a:pt x="1807" y="9995"/>
                    <a:pt x="2439" y="9938"/>
                    <a:pt x="3303" y="9836"/>
                  </a:cubicBezTo>
                  <a:cubicBezTo>
                    <a:pt x="3453" y="9817"/>
                    <a:pt x="3626" y="9803"/>
                    <a:pt x="3818" y="9730"/>
                  </a:cubicBezTo>
                  <a:cubicBezTo>
                    <a:pt x="4011" y="9664"/>
                    <a:pt x="4225" y="9484"/>
                    <a:pt x="4293" y="9249"/>
                  </a:cubicBezTo>
                  <a:cubicBezTo>
                    <a:pt x="4419" y="8780"/>
                    <a:pt x="4195" y="8398"/>
                    <a:pt x="4056" y="8056"/>
                  </a:cubicBezTo>
                  <a:cubicBezTo>
                    <a:pt x="3732" y="7328"/>
                    <a:pt x="3392" y="6565"/>
                    <a:pt x="3036" y="5765"/>
                  </a:cubicBezTo>
                  <a:cubicBezTo>
                    <a:pt x="1580" y="2560"/>
                    <a:pt x="293" y="1"/>
                    <a:pt x="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3656875" y="3514150"/>
              <a:ext cx="296600" cy="115725"/>
            </a:xfrm>
            <a:custGeom>
              <a:rect b="b" l="l" r="r" t="t"/>
              <a:pathLst>
                <a:path extrusionOk="0" h="4629" w="11864">
                  <a:moveTo>
                    <a:pt x="0" y="0"/>
                  </a:moveTo>
                  <a:cubicBezTo>
                    <a:pt x="0" y="0"/>
                    <a:pt x="2566" y="4628"/>
                    <a:pt x="9290" y="4628"/>
                  </a:cubicBezTo>
                  <a:cubicBezTo>
                    <a:pt x="10088" y="4628"/>
                    <a:pt x="10945" y="4563"/>
                    <a:pt x="11863" y="4417"/>
                  </a:cubicBezTo>
                  <a:lnTo>
                    <a:pt x="11849" y="2356"/>
                  </a:lnTo>
                  <a:cubicBezTo>
                    <a:pt x="11849" y="2356"/>
                    <a:pt x="11228" y="2436"/>
                    <a:pt x="10180" y="2436"/>
                  </a:cubicBezTo>
                  <a:cubicBezTo>
                    <a:pt x="8022" y="2436"/>
                    <a:pt x="4055" y="2094"/>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3648525" y="2866650"/>
              <a:ext cx="138850" cy="45050"/>
            </a:xfrm>
            <a:custGeom>
              <a:rect b="b" l="l" r="r" t="t"/>
              <a:pathLst>
                <a:path extrusionOk="0" h="1802" w="5554">
                  <a:moveTo>
                    <a:pt x="3466" y="1"/>
                  </a:moveTo>
                  <a:cubicBezTo>
                    <a:pt x="3190" y="1"/>
                    <a:pt x="2898" y="24"/>
                    <a:pt x="2598" y="77"/>
                  </a:cubicBezTo>
                  <a:cubicBezTo>
                    <a:pt x="1759" y="226"/>
                    <a:pt x="1051" y="572"/>
                    <a:pt x="617" y="917"/>
                  </a:cubicBezTo>
                  <a:cubicBezTo>
                    <a:pt x="178" y="1263"/>
                    <a:pt x="0" y="1583"/>
                    <a:pt x="93" y="1717"/>
                  </a:cubicBezTo>
                  <a:cubicBezTo>
                    <a:pt x="137" y="1777"/>
                    <a:pt x="222" y="1802"/>
                    <a:pt x="342" y="1802"/>
                  </a:cubicBezTo>
                  <a:cubicBezTo>
                    <a:pt x="785" y="1802"/>
                    <a:pt x="1706" y="1462"/>
                    <a:pt x="2810" y="1279"/>
                  </a:cubicBezTo>
                  <a:cubicBezTo>
                    <a:pt x="4207" y="1019"/>
                    <a:pt x="5416" y="1097"/>
                    <a:pt x="5513" y="763"/>
                  </a:cubicBezTo>
                  <a:cubicBezTo>
                    <a:pt x="5553" y="605"/>
                    <a:pt x="5277" y="364"/>
                    <a:pt x="4747" y="190"/>
                  </a:cubicBezTo>
                  <a:cubicBezTo>
                    <a:pt x="4408" y="77"/>
                    <a:pt x="3963" y="1"/>
                    <a:pt x="34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3960025" y="2865175"/>
              <a:ext cx="106250" cy="34225"/>
            </a:xfrm>
            <a:custGeom>
              <a:rect b="b" l="l" r="r" t="t"/>
              <a:pathLst>
                <a:path extrusionOk="0" h="1369" w="4250">
                  <a:moveTo>
                    <a:pt x="2197" y="0"/>
                  </a:moveTo>
                  <a:cubicBezTo>
                    <a:pt x="2162" y="0"/>
                    <a:pt x="2126" y="1"/>
                    <a:pt x="2090" y="2"/>
                  </a:cubicBezTo>
                  <a:cubicBezTo>
                    <a:pt x="1406" y="25"/>
                    <a:pt x="813" y="275"/>
                    <a:pt x="467" y="555"/>
                  </a:cubicBezTo>
                  <a:cubicBezTo>
                    <a:pt x="115" y="836"/>
                    <a:pt x="1" y="1118"/>
                    <a:pt x="94" y="1251"/>
                  </a:cubicBezTo>
                  <a:cubicBezTo>
                    <a:pt x="162" y="1338"/>
                    <a:pt x="293" y="1368"/>
                    <a:pt x="473" y="1368"/>
                  </a:cubicBezTo>
                  <a:cubicBezTo>
                    <a:pt x="854" y="1368"/>
                    <a:pt x="1454" y="1233"/>
                    <a:pt x="2130" y="1222"/>
                  </a:cubicBezTo>
                  <a:cubicBezTo>
                    <a:pt x="2237" y="1217"/>
                    <a:pt x="2343" y="1215"/>
                    <a:pt x="2446" y="1215"/>
                  </a:cubicBezTo>
                  <a:cubicBezTo>
                    <a:pt x="2915" y="1215"/>
                    <a:pt x="3335" y="1262"/>
                    <a:pt x="3647" y="1262"/>
                  </a:cubicBezTo>
                  <a:cubicBezTo>
                    <a:pt x="3903" y="1262"/>
                    <a:pt x="4086" y="1230"/>
                    <a:pt x="4164" y="1114"/>
                  </a:cubicBezTo>
                  <a:cubicBezTo>
                    <a:pt x="4249" y="976"/>
                    <a:pt x="4115" y="702"/>
                    <a:pt x="3746" y="445"/>
                  </a:cubicBezTo>
                  <a:cubicBezTo>
                    <a:pt x="3402" y="201"/>
                    <a:pt x="2839" y="0"/>
                    <a:pt x="2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3839500" y="3247775"/>
              <a:ext cx="102275" cy="86250"/>
            </a:xfrm>
            <a:custGeom>
              <a:rect b="b" l="l" r="r" t="t"/>
              <a:pathLst>
                <a:path extrusionOk="0" h="3450" w="4091">
                  <a:moveTo>
                    <a:pt x="1168" y="0"/>
                  </a:moveTo>
                  <a:cubicBezTo>
                    <a:pt x="435" y="311"/>
                    <a:pt x="1" y="1182"/>
                    <a:pt x="162" y="1962"/>
                  </a:cubicBezTo>
                  <a:cubicBezTo>
                    <a:pt x="323" y="2741"/>
                    <a:pt x="1040" y="3360"/>
                    <a:pt x="1833" y="3440"/>
                  </a:cubicBezTo>
                  <a:cubicBezTo>
                    <a:pt x="1894" y="3446"/>
                    <a:pt x="1955" y="3449"/>
                    <a:pt x="2016" y="3449"/>
                  </a:cubicBezTo>
                  <a:cubicBezTo>
                    <a:pt x="2747" y="3449"/>
                    <a:pt x="3464" y="3020"/>
                    <a:pt x="3822" y="2378"/>
                  </a:cubicBezTo>
                  <a:cubicBezTo>
                    <a:pt x="3998" y="2060"/>
                    <a:pt x="4090" y="1664"/>
                    <a:pt x="3941" y="1333"/>
                  </a:cubicBezTo>
                  <a:cubicBezTo>
                    <a:pt x="3828" y="1088"/>
                    <a:pt x="3601" y="915"/>
                    <a:pt x="3373" y="772"/>
                  </a:cubicBezTo>
                  <a:cubicBezTo>
                    <a:pt x="2577" y="275"/>
                    <a:pt x="2105" y="9"/>
                    <a:pt x="1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3827125" y="3245200"/>
              <a:ext cx="115750" cy="66525"/>
            </a:xfrm>
            <a:custGeom>
              <a:rect b="b" l="l" r="r" t="t"/>
              <a:pathLst>
                <a:path extrusionOk="0" h="2661" w="4630">
                  <a:moveTo>
                    <a:pt x="112" y="1"/>
                  </a:moveTo>
                  <a:cubicBezTo>
                    <a:pt x="99" y="1"/>
                    <a:pt x="88" y="3"/>
                    <a:pt x="79" y="9"/>
                  </a:cubicBezTo>
                  <a:cubicBezTo>
                    <a:pt x="0" y="61"/>
                    <a:pt x="94" y="377"/>
                    <a:pt x="408" y="780"/>
                  </a:cubicBezTo>
                  <a:cubicBezTo>
                    <a:pt x="717" y="1185"/>
                    <a:pt x="1242" y="1659"/>
                    <a:pt x="1913" y="2042"/>
                  </a:cubicBezTo>
                  <a:cubicBezTo>
                    <a:pt x="2583" y="2422"/>
                    <a:pt x="3273" y="2633"/>
                    <a:pt x="3794" y="2657"/>
                  </a:cubicBezTo>
                  <a:cubicBezTo>
                    <a:pt x="3844" y="2660"/>
                    <a:pt x="3892" y="2661"/>
                    <a:pt x="3938" y="2661"/>
                  </a:cubicBezTo>
                  <a:cubicBezTo>
                    <a:pt x="4374" y="2661"/>
                    <a:pt x="4630" y="2539"/>
                    <a:pt x="4617" y="2457"/>
                  </a:cubicBezTo>
                  <a:cubicBezTo>
                    <a:pt x="4605" y="2351"/>
                    <a:pt x="4314" y="2303"/>
                    <a:pt x="3886" y="2156"/>
                  </a:cubicBezTo>
                  <a:cubicBezTo>
                    <a:pt x="3456" y="2017"/>
                    <a:pt x="2879" y="1760"/>
                    <a:pt x="2269" y="1416"/>
                  </a:cubicBezTo>
                  <a:cubicBezTo>
                    <a:pt x="1100" y="772"/>
                    <a:pt x="332" y="1"/>
                    <a:pt x="1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3164625" y="2645250"/>
              <a:ext cx="592100" cy="1222300"/>
            </a:xfrm>
            <a:custGeom>
              <a:rect b="b" l="l" r="r" t="t"/>
              <a:pathLst>
                <a:path extrusionOk="0" h="48892" w="23684">
                  <a:moveTo>
                    <a:pt x="17559" y="1"/>
                  </a:moveTo>
                  <a:cubicBezTo>
                    <a:pt x="16957" y="1"/>
                    <a:pt x="16338" y="69"/>
                    <a:pt x="15725" y="237"/>
                  </a:cubicBezTo>
                  <a:cubicBezTo>
                    <a:pt x="12414" y="1142"/>
                    <a:pt x="10046" y="3713"/>
                    <a:pt x="8515" y="9927"/>
                  </a:cubicBezTo>
                  <a:cubicBezTo>
                    <a:pt x="6983" y="16141"/>
                    <a:pt x="8405" y="21556"/>
                    <a:pt x="5819" y="25443"/>
                  </a:cubicBezTo>
                  <a:cubicBezTo>
                    <a:pt x="3233" y="29329"/>
                    <a:pt x="0" y="32229"/>
                    <a:pt x="388" y="36339"/>
                  </a:cubicBezTo>
                  <a:cubicBezTo>
                    <a:pt x="776" y="40449"/>
                    <a:pt x="3541" y="48891"/>
                    <a:pt x="3541" y="48891"/>
                  </a:cubicBezTo>
                  <a:lnTo>
                    <a:pt x="13421" y="46021"/>
                  </a:lnTo>
                  <a:cubicBezTo>
                    <a:pt x="19404" y="43909"/>
                    <a:pt x="20021" y="30732"/>
                    <a:pt x="15935" y="24429"/>
                  </a:cubicBezTo>
                  <a:cubicBezTo>
                    <a:pt x="18670" y="21434"/>
                    <a:pt x="19244" y="16666"/>
                    <a:pt x="17297" y="13107"/>
                  </a:cubicBezTo>
                  <a:cubicBezTo>
                    <a:pt x="19661" y="12447"/>
                    <a:pt x="21692" y="10690"/>
                    <a:pt x="22688" y="8446"/>
                  </a:cubicBezTo>
                  <a:cubicBezTo>
                    <a:pt x="23683" y="6204"/>
                    <a:pt x="23622" y="3518"/>
                    <a:pt x="22525" y="1323"/>
                  </a:cubicBezTo>
                  <a:cubicBezTo>
                    <a:pt x="22525" y="1323"/>
                    <a:pt x="20209" y="1"/>
                    <a:pt x="17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3183050" y="2681200"/>
              <a:ext cx="465800" cy="972525"/>
            </a:xfrm>
            <a:custGeom>
              <a:rect b="b" l="l" r="r" t="t"/>
              <a:pathLst>
                <a:path extrusionOk="0" h="38901" w="18632">
                  <a:moveTo>
                    <a:pt x="18442" y="1"/>
                  </a:moveTo>
                  <a:cubicBezTo>
                    <a:pt x="18442" y="1"/>
                    <a:pt x="18442" y="1"/>
                    <a:pt x="18442" y="1"/>
                  </a:cubicBezTo>
                  <a:cubicBezTo>
                    <a:pt x="18400" y="1"/>
                    <a:pt x="18631" y="637"/>
                    <a:pt x="18411" y="1766"/>
                  </a:cubicBezTo>
                  <a:cubicBezTo>
                    <a:pt x="18193" y="2887"/>
                    <a:pt x="17359" y="4394"/>
                    <a:pt x="15851" y="5780"/>
                  </a:cubicBezTo>
                  <a:cubicBezTo>
                    <a:pt x="15102" y="6474"/>
                    <a:pt x="14192" y="7144"/>
                    <a:pt x="13251" y="7907"/>
                  </a:cubicBezTo>
                  <a:cubicBezTo>
                    <a:pt x="12316" y="8670"/>
                    <a:pt x="11316" y="9541"/>
                    <a:pt x="10570" y="10710"/>
                  </a:cubicBezTo>
                  <a:cubicBezTo>
                    <a:pt x="10379" y="11004"/>
                    <a:pt x="10215" y="11314"/>
                    <a:pt x="10083" y="11638"/>
                  </a:cubicBezTo>
                  <a:cubicBezTo>
                    <a:pt x="9928" y="11958"/>
                    <a:pt x="9826" y="12301"/>
                    <a:pt x="9721" y="12647"/>
                  </a:cubicBezTo>
                  <a:cubicBezTo>
                    <a:pt x="9531" y="13357"/>
                    <a:pt x="9411" y="14082"/>
                    <a:pt x="9363" y="14815"/>
                  </a:cubicBezTo>
                  <a:cubicBezTo>
                    <a:pt x="9238" y="16302"/>
                    <a:pt x="9322" y="17840"/>
                    <a:pt x="9229" y="19398"/>
                  </a:cubicBezTo>
                  <a:cubicBezTo>
                    <a:pt x="9191" y="20164"/>
                    <a:pt x="9080" y="20926"/>
                    <a:pt x="8898" y="21672"/>
                  </a:cubicBezTo>
                  <a:cubicBezTo>
                    <a:pt x="8713" y="22404"/>
                    <a:pt x="8393" y="23077"/>
                    <a:pt x="8008" y="23692"/>
                  </a:cubicBezTo>
                  <a:cubicBezTo>
                    <a:pt x="7181" y="24898"/>
                    <a:pt x="5978" y="25711"/>
                    <a:pt x="4907" y="26542"/>
                  </a:cubicBezTo>
                  <a:cubicBezTo>
                    <a:pt x="3816" y="27359"/>
                    <a:pt x="2868" y="28290"/>
                    <a:pt x="2179" y="29297"/>
                  </a:cubicBezTo>
                  <a:cubicBezTo>
                    <a:pt x="1532" y="30225"/>
                    <a:pt x="1019" y="31241"/>
                    <a:pt x="655" y="32313"/>
                  </a:cubicBezTo>
                  <a:cubicBezTo>
                    <a:pt x="357" y="33196"/>
                    <a:pt x="160" y="34111"/>
                    <a:pt x="67" y="35039"/>
                  </a:cubicBezTo>
                  <a:cubicBezTo>
                    <a:pt x="0" y="35857"/>
                    <a:pt x="10" y="36567"/>
                    <a:pt x="69" y="37142"/>
                  </a:cubicBezTo>
                  <a:cubicBezTo>
                    <a:pt x="186" y="38294"/>
                    <a:pt x="399" y="38901"/>
                    <a:pt x="399" y="38901"/>
                  </a:cubicBezTo>
                  <a:cubicBezTo>
                    <a:pt x="402" y="38900"/>
                    <a:pt x="399" y="38861"/>
                    <a:pt x="386" y="38785"/>
                  </a:cubicBezTo>
                  <a:cubicBezTo>
                    <a:pt x="370" y="38695"/>
                    <a:pt x="351" y="38583"/>
                    <a:pt x="327" y="38446"/>
                  </a:cubicBezTo>
                  <a:cubicBezTo>
                    <a:pt x="266" y="38150"/>
                    <a:pt x="206" y="37708"/>
                    <a:pt x="162" y="37136"/>
                  </a:cubicBezTo>
                  <a:cubicBezTo>
                    <a:pt x="118" y="36565"/>
                    <a:pt x="123" y="35862"/>
                    <a:pt x="200" y="35053"/>
                  </a:cubicBezTo>
                  <a:cubicBezTo>
                    <a:pt x="306" y="34138"/>
                    <a:pt x="512" y="33238"/>
                    <a:pt x="816" y="32369"/>
                  </a:cubicBezTo>
                  <a:cubicBezTo>
                    <a:pt x="1185" y="31317"/>
                    <a:pt x="1698" y="30322"/>
                    <a:pt x="2342" y="29413"/>
                  </a:cubicBezTo>
                  <a:cubicBezTo>
                    <a:pt x="3029" y="28424"/>
                    <a:pt x="3953" y="27526"/>
                    <a:pt x="5043" y="26719"/>
                  </a:cubicBezTo>
                  <a:cubicBezTo>
                    <a:pt x="6111" y="25896"/>
                    <a:pt x="7336" y="25079"/>
                    <a:pt x="8202" y="23824"/>
                  </a:cubicBezTo>
                  <a:cubicBezTo>
                    <a:pt x="8606" y="23187"/>
                    <a:pt x="8938" y="22486"/>
                    <a:pt x="9129" y="21733"/>
                  </a:cubicBezTo>
                  <a:cubicBezTo>
                    <a:pt x="9317" y="20972"/>
                    <a:pt x="9430" y="20196"/>
                    <a:pt x="9469" y="19413"/>
                  </a:cubicBezTo>
                  <a:cubicBezTo>
                    <a:pt x="9562" y="17836"/>
                    <a:pt x="9477" y="16301"/>
                    <a:pt x="9597" y="14834"/>
                  </a:cubicBezTo>
                  <a:cubicBezTo>
                    <a:pt x="9642" y="14116"/>
                    <a:pt x="9758" y="13403"/>
                    <a:pt x="9942" y="12708"/>
                  </a:cubicBezTo>
                  <a:cubicBezTo>
                    <a:pt x="10043" y="12372"/>
                    <a:pt x="10140" y="12039"/>
                    <a:pt x="10291" y="11729"/>
                  </a:cubicBezTo>
                  <a:cubicBezTo>
                    <a:pt x="10417" y="11414"/>
                    <a:pt x="10573" y="11113"/>
                    <a:pt x="10757" y="10828"/>
                  </a:cubicBezTo>
                  <a:cubicBezTo>
                    <a:pt x="11474" y="9692"/>
                    <a:pt x="12451" y="8827"/>
                    <a:pt x="13377" y="8061"/>
                  </a:cubicBezTo>
                  <a:cubicBezTo>
                    <a:pt x="14309" y="7294"/>
                    <a:pt x="15214" y="6616"/>
                    <a:pt x="15967" y="5904"/>
                  </a:cubicBezTo>
                  <a:cubicBezTo>
                    <a:pt x="17480" y="4484"/>
                    <a:pt x="18309" y="2934"/>
                    <a:pt x="18502" y="1785"/>
                  </a:cubicBezTo>
                  <a:cubicBezTo>
                    <a:pt x="18609" y="1210"/>
                    <a:pt x="18571" y="755"/>
                    <a:pt x="18542" y="454"/>
                  </a:cubicBezTo>
                  <a:cubicBezTo>
                    <a:pt x="18514" y="316"/>
                    <a:pt x="18491" y="205"/>
                    <a:pt x="18474" y="114"/>
                  </a:cubicBezTo>
                  <a:cubicBezTo>
                    <a:pt x="18457" y="39"/>
                    <a:pt x="18446" y="1"/>
                    <a:pt x="184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3283600" y="4408500"/>
              <a:ext cx="115250" cy="491025"/>
            </a:xfrm>
            <a:custGeom>
              <a:rect b="b" l="l" r="r" t="t"/>
              <a:pathLst>
                <a:path extrusionOk="0" h="19641" w="4610">
                  <a:moveTo>
                    <a:pt x="385" y="1"/>
                  </a:moveTo>
                  <a:cubicBezTo>
                    <a:pt x="376" y="1"/>
                    <a:pt x="359" y="70"/>
                    <a:pt x="332" y="202"/>
                  </a:cubicBezTo>
                  <a:cubicBezTo>
                    <a:pt x="307" y="335"/>
                    <a:pt x="262" y="531"/>
                    <a:pt x="229" y="788"/>
                  </a:cubicBezTo>
                  <a:cubicBezTo>
                    <a:pt x="151" y="1298"/>
                    <a:pt x="77" y="2044"/>
                    <a:pt x="55" y="2969"/>
                  </a:cubicBezTo>
                  <a:cubicBezTo>
                    <a:pt x="0" y="4818"/>
                    <a:pt x="262" y="7385"/>
                    <a:pt x="989" y="10114"/>
                  </a:cubicBezTo>
                  <a:cubicBezTo>
                    <a:pt x="1712" y="12843"/>
                    <a:pt x="2667" y="15216"/>
                    <a:pt x="3375" y="16917"/>
                  </a:cubicBezTo>
                  <a:cubicBezTo>
                    <a:pt x="3732" y="17766"/>
                    <a:pt x="4031" y="18449"/>
                    <a:pt x="4242" y="18920"/>
                  </a:cubicBezTo>
                  <a:cubicBezTo>
                    <a:pt x="4452" y="19384"/>
                    <a:pt x="4576" y="19640"/>
                    <a:pt x="4593" y="19640"/>
                  </a:cubicBezTo>
                  <a:cubicBezTo>
                    <a:pt x="4594" y="19640"/>
                    <a:pt x="4594" y="19640"/>
                    <a:pt x="4594" y="19640"/>
                  </a:cubicBezTo>
                  <a:cubicBezTo>
                    <a:pt x="4609" y="19634"/>
                    <a:pt x="4514" y="19364"/>
                    <a:pt x="4329" y="18883"/>
                  </a:cubicBezTo>
                  <a:cubicBezTo>
                    <a:pt x="4126" y="18366"/>
                    <a:pt x="3857" y="17681"/>
                    <a:pt x="3532" y="16852"/>
                  </a:cubicBezTo>
                  <a:cubicBezTo>
                    <a:pt x="2866" y="15137"/>
                    <a:pt x="1939" y="12763"/>
                    <a:pt x="1221" y="10053"/>
                  </a:cubicBezTo>
                  <a:cubicBezTo>
                    <a:pt x="500" y="7343"/>
                    <a:pt x="214" y="4805"/>
                    <a:pt x="224" y="2970"/>
                  </a:cubicBezTo>
                  <a:cubicBezTo>
                    <a:pt x="224" y="2053"/>
                    <a:pt x="274" y="1310"/>
                    <a:pt x="322" y="799"/>
                  </a:cubicBezTo>
                  <a:cubicBezTo>
                    <a:pt x="370" y="287"/>
                    <a:pt x="404" y="3"/>
                    <a:pt x="385" y="1"/>
                  </a:cubicBezTo>
                  <a:cubicBezTo>
                    <a:pt x="385" y="1"/>
                    <a:pt x="385" y="1"/>
                    <a:pt x="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3769450" y="4082700"/>
              <a:ext cx="150100" cy="332375"/>
            </a:xfrm>
            <a:custGeom>
              <a:rect b="b" l="l" r="r" t="t"/>
              <a:pathLst>
                <a:path extrusionOk="0" h="13295" w="6004">
                  <a:moveTo>
                    <a:pt x="17" y="0"/>
                  </a:moveTo>
                  <a:cubicBezTo>
                    <a:pt x="17" y="0"/>
                    <a:pt x="17" y="0"/>
                    <a:pt x="17" y="0"/>
                  </a:cubicBezTo>
                  <a:cubicBezTo>
                    <a:pt x="0" y="5"/>
                    <a:pt x="35" y="233"/>
                    <a:pt x="112" y="644"/>
                  </a:cubicBezTo>
                  <a:cubicBezTo>
                    <a:pt x="203" y="1100"/>
                    <a:pt x="320" y="1681"/>
                    <a:pt x="460" y="2380"/>
                  </a:cubicBezTo>
                  <a:cubicBezTo>
                    <a:pt x="764" y="3844"/>
                    <a:pt x="1202" y="5861"/>
                    <a:pt x="1699" y="8089"/>
                  </a:cubicBezTo>
                  <a:cubicBezTo>
                    <a:pt x="1950" y="9198"/>
                    <a:pt x="2189" y="10256"/>
                    <a:pt x="2409" y="11224"/>
                  </a:cubicBezTo>
                  <a:cubicBezTo>
                    <a:pt x="2533" y="11702"/>
                    <a:pt x="2584" y="12168"/>
                    <a:pt x="2791" y="12596"/>
                  </a:cubicBezTo>
                  <a:cubicBezTo>
                    <a:pt x="3002" y="13035"/>
                    <a:pt x="3460" y="13253"/>
                    <a:pt x="3843" y="13285"/>
                  </a:cubicBezTo>
                  <a:cubicBezTo>
                    <a:pt x="3905" y="13292"/>
                    <a:pt x="3966" y="13295"/>
                    <a:pt x="4026" y="13295"/>
                  </a:cubicBezTo>
                  <a:cubicBezTo>
                    <a:pt x="4346" y="13295"/>
                    <a:pt x="4633" y="13207"/>
                    <a:pt x="4863" y="13097"/>
                  </a:cubicBezTo>
                  <a:cubicBezTo>
                    <a:pt x="5139" y="12966"/>
                    <a:pt x="5350" y="12811"/>
                    <a:pt x="5516" y="12682"/>
                  </a:cubicBezTo>
                  <a:cubicBezTo>
                    <a:pt x="5843" y="12417"/>
                    <a:pt x="6003" y="12251"/>
                    <a:pt x="5995" y="12239"/>
                  </a:cubicBezTo>
                  <a:cubicBezTo>
                    <a:pt x="5994" y="12238"/>
                    <a:pt x="5993" y="12238"/>
                    <a:pt x="5992" y="12238"/>
                  </a:cubicBezTo>
                  <a:cubicBezTo>
                    <a:pt x="5966" y="12238"/>
                    <a:pt x="5784" y="12379"/>
                    <a:pt x="5461" y="12607"/>
                  </a:cubicBezTo>
                  <a:cubicBezTo>
                    <a:pt x="5160" y="12801"/>
                    <a:pt x="4695" y="13129"/>
                    <a:pt x="4080" y="13129"/>
                  </a:cubicBezTo>
                  <a:cubicBezTo>
                    <a:pt x="4010" y="13129"/>
                    <a:pt x="3939" y="13125"/>
                    <a:pt x="3865" y="13116"/>
                  </a:cubicBezTo>
                  <a:cubicBezTo>
                    <a:pt x="3516" y="13073"/>
                    <a:pt x="3142" y="12882"/>
                    <a:pt x="2970" y="12508"/>
                  </a:cubicBezTo>
                  <a:cubicBezTo>
                    <a:pt x="2796" y="12137"/>
                    <a:pt x="2742" y="11654"/>
                    <a:pt x="2625" y="11176"/>
                  </a:cubicBezTo>
                  <a:cubicBezTo>
                    <a:pt x="2412" y="10206"/>
                    <a:pt x="2178" y="9147"/>
                    <a:pt x="1934" y="8036"/>
                  </a:cubicBezTo>
                  <a:cubicBezTo>
                    <a:pt x="1437" y="5809"/>
                    <a:pt x="973" y="3797"/>
                    <a:pt x="626" y="2343"/>
                  </a:cubicBezTo>
                  <a:cubicBezTo>
                    <a:pt x="457" y="1652"/>
                    <a:pt x="315" y="1074"/>
                    <a:pt x="203" y="624"/>
                  </a:cubicBezTo>
                  <a:cubicBezTo>
                    <a:pt x="99" y="221"/>
                    <a:pt x="34"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3817300" y="4111100"/>
              <a:ext cx="63600" cy="60500"/>
            </a:xfrm>
            <a:custGeom>
              <a:rect b="b" l="l" r="r" t="t"/>
              <a:pathLst>
                <a:path extrusionOk="0" h="2420" w="2544">
                  <a:moveTo>
                    <a:pt x="1212" y="1"/>
                  </a:moveTo>
                  <a:cubicBezTo>
                    <a:pt x="1148" y="1"/>
                    <a:pt x="1091" y="7"/>
                    <a:pt x="1042" y="17"/>
                  </a:cubicBezTo>
                  <a:cubicBezTo>
                    <a:pt x="859" y="53"/>
                    <a:pt x="777" y="122"/>
                    <a:pt x="783" y="131"/>
                  </a:cubicBezTo>
                  <a:cubicBezTo>
                    <a:pt x="784" y="135"/>
                    <a:pt x="790" y="137"/>
                    <a:pt x="800" y="137"/>
                  </a:cubicBezTo>
                  <a:cubicBezTo>
                    <a:pt x="835" y="137"/>
                    <a:pt x="920" y="114"/>
                    <a:pt x="1051" y="110"/>
                  </a:cubicBezTo>
                  <a:cubicBezTo>
                    <a:pt x="1062" y="109"/>
                    <a:pt x="1073" y="109"/>
                    <a:pt x="1084" y="109"/>
                  </a:cubicBezTo>
                  <a:cubicBezTo>
                    <a:pt x="1249" y="109"/>
                    <a:pt x="1482" y="157"/>
                    <a:pt x="1717" y="305"/>
                  </a:cubicBezTo>
                  <a:cubicBezTo>
                    <a:pt x="1961" y="464"/>
                    <a:pt x="2218" y="753"/>
                    <a:pt x="2252" y="1127"/>
                  </a:cubicBezTo>
                  <a:cubicBezTo>
                    <a:pt x="2297" y="1500"/>
                    <a:pt x="2031" y="1895"/>
                    <a:pt x="1629" y="2076"/>
                  </a:cubicBezTo>
                  <a:cubicBezTo>
                    <a:pt x="1474" y="2147"/>
                    <a:pt x="1307" y="2183"/>
                    <a:pt x="1147" y="2183"/>
                  </a:cubicBezTo>
                  <a:cubicBezTo>
                    <a:pt x="895" y="2183"/>
                    <a:pt x="657" y="2095"/>
                    <a:pt x="503" y="1924"/>
                  </a:cubicBezTo>
                  <a:cubicBezTo>
                    <a:pt x="243" y="1653"/>
                    <a:pt x="193" y="1269"/>
                    <a:pt x="234" y="982"/>
                  </a:cubicBezTo>
                  <a:cubicBezTo>
                    <a:pt x="278" y="688"/>
                    <a:pt x="407" y="473"/>
                    <a:pt x="523" y="352"/>
                  </a:cubicBezTo>
                  <a:cubicBezTo>
                    <a:pt x="638" y="227"/>
                    <a:pt x="726" y="181"/>
                    <a:pt x="715" y="161"/>
                  </a:cubicBezTo>
                  <a:cubicBezTo>
                    <a:pt x="715" y="160"/>
                    <a:pt x="712" y="159"/>
                    <a:pt x="707" y="159"/>
                  </a:cubicBezTo>
                  <a:cubicBezTo>
                    <a:pt x="679" y="159"/>
                    <a:pt x="585" y="186"/>
                    <a:pt x="460" y="282"/>
                  </a:cubicBezTo>
                  <a:cubicBezTo>
                    <a:pt x="311" y="394"/>
                    <a:pt x="140" y="622"/>
                    <a:pt x="66" y="951"/>
                  </a:cubicBezTo>
                  <a:cubicBezTo>
                    <a:pt x="0" y="1272"/>
                    <a:pt x="26" y="1721"/>
                    <a:pt x="342" y="2076"/>
                  </a:cubicBezTo>
                  <a:cubicBezTo>
                    <a:pt x="537" y="2304"/>
                    <a:pt x="846" y="2419"/>
                    <a:pt x="1165" y="2419"/>
                  </a:cubicBezTo>
                  <a:cubicBezTo>
                    <a:pt x="1356" y="2419"/>
                    <a:pt x="1552" y="2378"/>
                    <a:pt x="1728" y="2294"/>
                  </a:cubicBezTo>
                  <a:cubicBezTo>
                    <a:pt x="2204" y="2086"/>
                    <a:pt x="2544" y="1581"/>
                    <a:pt x="2472" y="1104"/>
                  </a:cubicBezTo>
                  <a:cubicBezTo>
                    <a:pt x="2412" y="634"/>
                    <a:pt x="2090" y="319"/>
                    <a:pt x="1805" y="159"/>
                  </a:cubicBezTo>
                  <a:cubicBezTo>
                    <a:pt x="1589" y="43"/>
                    <a:pt x="1379"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3859700" y="4252575"/>
              <a:ext cx="63625" cy="60500"/>
            </a:xfrm>
            <a:custGeom>
              <a:rect b="b" l="l" r="r" t="t"/>
              <a:pathLst>
                <a:path extrusionOk="0" h="2420" w="2545">
                  <a:moveTo>
                    <a:pt x="1212" y="1"/>
                  </a:moveTo>
                  <a:cubicBezTo>
                    <a:pt x="1149" y="1"/>
                    <a:pt x="1092" y="7"/>
                    <a:pt x="1042" y="17"/>
                  </a:cubicBezTo>
                  <a:cubicBezTo>
                    <a:pt x="860" y="53"/>
                    <a:pt x="778" y="122"/>
                    <a:pt x="783" y="131"/>
                  </a:cubicBezTo>
                  <a:cubicBezTo>
                    <a:pt x="785" y="135"/>
                    <a:pt x="791" y="137"/>
                    <a:pt x="801" y="137"/>
                  </a:cubicBezTo>
                  <a:cubicBezTo>
                    <a:pt x="835" y="137"/>
                    <a:pt x="921" y="115"/>
                    <a:pt x="1052" y="111"/>
                  </a:cubicBezTo>
                  <a:cubicBezTo>
                    <a:pt x="1064" y="111"/>
                    <a:pt x="1076" y="110"/>
                    <a:pt x="1089" y="110"/>
                  </a:cubicBezTo>
                  <a:cubicBezTo>
                    <a:pt x="1255" y="110"/>
                    <a:pt x="1485" y="159"/>
                    <a:pt x="1719" y="306"/>
                  </a:cubicBezTo>
                  <a:cubicBezTo>
                    <a:pt x="1961" y="464"/>
                    <a:pt x="2219" y="754"/>
                    <a:pt x="2253" y="1128"/>
                  </a:cubicBezTo>
                  <a:cubicBezTo>
                    <a:pt x="2297" y="1500"/>
                    <a:pt x="2031" y="1895"/>
                    <a:pt x="1629" y="2076"/>
                  </a:cubicBezTo>
                  <a:cubicBezTo>
                    <a:pt x="1474" y="2148"/>
                    <a:pt x="1308" y="2183"/>
                    <a:pt x="1148" y="2183"/>
                  </a:cubicBezTo>
                  <a:cubicBezTo>
                    <a:pt x="895" y="2183"/>
                    <a:pt x="658" y="2095"/>
                    <a:pt x="504" y="1925"/>
                  </a:cubicBezTo>
                  <a:cubicBezTo>
                    <a:pt x="244" y="1654"/>
                    <a:pt x="194" y="1269"/>
                    <a:pt x="234" y="983"/>
                  </a:cubicBezTo>
                  <a:cubicBezTo>
                    <a:pt x="279" y="690"/>
                    <a:pt x="408" y="474"/>
                    <a:pt x="523" y="352"/>
                  </a:cubicBezTo>
                  <a:cubicBezTo>
                    <a:pt x="638" y="228"/>
                    <a:pt x="726" y="181"/>
                    <a:pt x="716" y="161"/>
                  </a:cubicBezTo>
                  <a:cubicBezTo>
                    <a:pt x="715" y="160"/>
                    <a:pt x="712" y="159"/>
                    <a:pt x="707" y="159"/>
                  </a:cubicBezTo>
                  <a:cubicBezTo>
                    <a:pt x="680" y="159"/>
                    <a:pt x="585" y="186"/>
                    <a:pt x="460" y="284"/>
                  </a:cubicBezTo>
                  <a:cubicBezTo>
                    <a:pt x="313" y="394"/>
                    <a:pt x="141" y="622"/>
                    <a:pt x="67" y="952"/>
                  </a:cubicBezTo>
                  <a:cubicBezTo>
                    <a:pt x="1" y="1273"/>
                    <a:pt x="27" y="1721"/>
                    <a:pt x="342" y="2076"/>
                  </a:cubicBezTo>
                  <a:cubicBezTo>
                    <a:pt x="538" y="2305"/>
                    <a:pt x="846" y="2420"/>
                    <a:pt x="1165" y="2420"/>
                  </a:cubicBezTo>
                  <a:cubicBezTo>
                    <a:pt x="1357" y="2420"/>
                    <a:pt x="1552" y="2378"/>
                    <a:pt x="1729" y="2295"/>
                  </a:cubicBezTo>
                  <a:cubicBezTo>
                    <a:pt x="2205" y="2086"/>
                    <a:pt x="2544" y="1582"/>
                    <a:pt x="2472" y="1105"/>
                  </a:cubicBezTo>
                  <a:cubicBezTo>
                    <a:pt x="2412" y="634"/>
                    <a:pt x="2091" y="320"/>
                    <a:pt x="1805" y="159"/>
                  </a:cubicBezTo>
                  <a:cubicBezTo>
                    <a:pt x="1589" y="43"/>
                    <a:pt x="1380"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3251525" y="3878275"/>
              <a:ext cx="49000" cy="467200"/>
            </a:xfrm>
            <a:custGeom>
              <a:rect b="b" l="l" r="r" t="t"/>
              <a:pathLst>
                <a:path extrusionOk="0" h="18688" w="1960">
                  <a:moveTo>
                    <a:pt x="17" y="0"/>
                  </a:moveTo>
                  <a:cubicBezTo>
                    <a:pt x="17" y="0"/>
                    <a:pt x="17" y="0"/>
                    <a:pt x="17" y="0"/>
                  </a:cubicBezTo>
                  <a:cubicBezTo>
                    <a:pt x="0" y="4"/>
                    <a:pt x="50" y="264"/>
                    <a:pt x="150" y="730"/>
                  </a:cubicBezTo>
                  <a:cubicBezTo>
                    <a:pt x="255" y="1195"/>
                    <a:pt x="397" y="1869"/>
                    <a:pt x="560" y="2705"/>
                  </a:cubicBezTo>
                  <a:cubicBezTo>
                    <a:pt x="1424" y="7058"/>
                    <a:pt x="1808" y="11494"/>
                    <a:pt x="1709" y="15930"/>
                  </a:cubicBezTo>
                  <a:cubicBezTo>
                    <a:pt x="1691" y="16782"/>
                    <a:pt x="1668" y="17471"/>
                    <a:pt x="1646" y="17947"/>
                  </a:cubicBezTo>
                  <a:cubicBezTo>
                    <a:pt x="1626" y="18423"/>
                    <a:pt x="1624" y="18687"/>
                    <a:pt x="1640" y="18688"/>
                  </a:cubicBezTo>
                  <a:cubicBezTo>
                    <a:pt x="1640" y="18688"/>
                    <a:pt x="1640" y="18688"/>
                    <a:pt x="1640" y="18688"/>
                  </a:cubicBezTo>
                  <a:cubicBezTo>
                    <a:pt x="1657" y="18688"/>
                    <a:pt x="1692" y="18426"/>
                    <a:pt x="1739" y="17953"/>
                  </a:cubicBezTo>
                  <a:cubicBezTo>
                    <a:pt x="1790" y="17478"/>
                    <a:pt x="1840" y="16788"/>
                    <a:pt x="1879" y="15936"/>
                  </a:cubicBezTo>
                  <a:cubicBezTo>
                    <a:pt x="1960" y="14231"/>
                    <a:pt x="1959" y="11865"/>
                    <a:pt x="1735" y="9265"/>
                  </a:cubicBezTo>
                  <a:cubicBezTo>
                    <a:pt x="1507" y="6666"/>
                    <a:pt x="1101" y="4337"/>
                    <a:pt x="727" y="2671"/>
                  </a:cubicBezTo>
                  <a:cubicBezTo>
                    <a:pt x="542" y="1837"/>
                    <a:pt x="374" y="1166"/>
                    <a:pt x="242" y="708"/>
                  </a:cubicBezTo>
                  <a:cubicBezTo>
                    <a:pt x="113" y="251"/>
                    <a:pt x="34"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3689000" y="3342700"/>
              <a:ext cx="452575" cy="710000"/>
            </a:xfrm>
            <a:custGeom>
              <a:rect b="b" l="l" r="r" t="t"/>
              <a:pathLst>
                <a:path extrusionOk="0" h="28400" w="18103">
                  <a:moveTo>
                    <a:pt x="14033" y="1"/>
                  </a:moveTo>
                  <a:cubicBezTo>
                    <a:pt x="13838" y="1"/>
                    <a:pt x="13582" y="69"/>
                    <a:pt x="13251" y="235"/>
                  </a:cubicBezTo>
                  <a:cubicBezTo>
                    <a:pt x="12118" y="801"/>
                    <a:pt x="13251" y="7271"/>
                    <a:pt x="13251" y="7271"/>
                  </a:cubicBezTo>
                  <a:lnTo>
                    <a:pt x="12604" y="10747"/>
                  </a:lnTo>
                  <a:cubicBezTo>
                    <a:pt x="12604" y="10747"/>
                    <a:pt x="8641" y="9858"/>
                    <a:pt x="8318" y="9696"/>
                  </a:cubicBezTo>
                  <a:cubicBezTo>
                    <a:pt x="8313" y="9694"/>
                    <a:pt x="8307" y="9693"/>
                    <a:pt x="8300" y="9693"/>
                  </a:cubicBezTo>
                  <a:cubicBezTo>
                    <a:pt x="7776" y="9693"/>
                    <a:pt x="0" y="15321"/>
                    <a:pt x="0" y="15321"/>
                  </a:cubicBezTo>
                  <a:cubicBezTo>
                    <a:pt x="0" y="15321"/>
                    <a:pt x="869" y="16035"/>
                    <a:pt x="1920" y="16035"/>
                  </a:cubicBezTo>
                  <a:cubicBezTo>
                    <a:pt x="2162" y="16035"/>
                    <a:pt x="2414" y="15997"/>
                    <a:pt x="2667" y="15904"/>
                  </a:cubicBezTo>
                  <a:cubicBezTo>
                    <a:pt x="3278" y="15679"/>
                    <a:pt x="6457" y="13739"/>
                    <a:pt x="6457" y="13739"/>
                  </a:cubicBezTo>
                  <a:lnTo>
                    <a:pt x="6457" y="13739"/>
                  </a:lnTo>
                  <a:lnTo>
                    <a:pt x="3870" y="17298"/>
                  </a:lnTo>
                  <a:cubicBezTo>
                    <a:pt x="3870" y="17298"/>
                    <a:pt x="2900" y="22635"/>
                    <a:pt x="3142" y="23039"/>
                  </a:cubicBezTo>
                  <a:cubicBezTo>
                    <a:pt x="3200" y="23135"/>
                    <a:pt x="3368" y="23172"/>
                    <a:pt x="3590" y="23172"/>
                  </a:cubicBezTo>
                  <a:cubicBezTo>
                    <a:pt x="4301" y="23172"/>
                    <a:pt x="5569" y="22797"/>
                    <a:pt x="5569" y="22797"/>
                  </a:cubicBezTo>
                  <a:lnTo>
                    <a:pt x="5892" y="20613"/>
                  </a:lnTo>
                  <a:cubicBezTo>
                    <a:pt x="5892" y="20613"/>
                    <a:pt x="6134" y="22149"/>
                    <a:pt x="6377" y="22474"/>
                  </a:cubicBezTo>
                  <a:cubicBezTo>
                    <a:pt x="6430" y="22545"/>
                    <a:pt x="6544" y="22573"/>
                    <a:pt x="6688" y="22573"/>
                  </a:cubicBezTo>
                  <a:cubicBezTo>
                    <a:pt x="7193" y="22573"/>
                    <a:pt x="8075" y="22230"/>
                    <a:pt x="8075" y="22230"/>
                  </a:cubicBezTo>
                  <a:lnTo>
                    <a:pt x="8398" y="24575"/>
                  </a:lnTo>
                  <a:lnTo>
                    <a:pt x="10296" y="28399"/>
                  </a:lnTo>
                  <a:lnTo>
                    <a:pt x="18102" y="26274"/>
                  </a:lnTo>
                  <a:lnTo>
                    <a:pt x="18102" y="13821"/>
                  </a:lnTo>
                  <a:lnTo>
                    <a:pt x="16404" y="12284"/>
                  </a:lnTo>
                  <a:lnTo>
                    <a:pt x="15919" y="5976"/>
                  </a:lnTo>
                  <a:cubicBezTo>
                    <a:pt x="15919" y="5976"/>
                    <a:pt x="14625" y="1367"/>
                    <a:pt x="14625" y="801"/>
                  </a:cubicBezTo>
                  <a:cubicBezTo>
                    <a:pt x="14625" y="401"/>
                    <a:pt x="14504" y="1"/>
                    <a:pt x="140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3940250" y="3999525"/>
              <a:ext cx="685375" cy="1245975"/>
            </a:xfrm>
            <a:custGeom>
              <a:rect b="b" l="l" r="r" t="t"/>
              <a:pathLst>
                <a:path extrusionOk="0" h="49839" w="27415">
                  <a:moveTo>
                    <a:pt x="8052" y="1"/>
                  </a:moveTo>
                  <a:lnTo>
                    <a:pt x="0" y="1851"/>
                  </a:lnTo>
                  <a:cubicBezTo>
                    <a:pt x="0" y="2306"/>
                    <a:pt x="1213" y="27686"/>
                    <a:pt x="1486" y="29506"/>
                  </a:cubicBezTo>
                  <a:cubicBezTo>
                    <a:pt x="1759" y="31325"/>
                    <a:pt x="1919" y="48518"/>
                    <a:pt x="11801" y="49839"/>
                  </a:cubicBezTo>
                  <a:cubicBezTo>
                    <a:pt x="11801" y="49839"/>
                    <a:pt x="16747" y="49778"/>
                    <a:pt x="17215" y="49387"/>
                  </a:cubicBezTo>
                  <a:lnTo>
                    <a:pt x="17231" y="49375"/>
                  </a:lnTo>
                  <a:cubicBezTo>
                    <a:pt x="22610" y="45338"/>
                    <a:pt x="26005" y="39191"/>
                    <a:pt x="26387" y="32478"/>
                  </a:cubicBezTo>
                  <a:lnTo>
                    <a:pt x="27414" y="14375"/>
                  </a:lnTo>
                  <a:lnTo>
                    <a:pt x="27414" y="14375"/>
                  </a:lnTo>
                  <a:cubicBezTo>
                    <a:pt x="27414" y="14375"/>
                    <a:pt x="21743" y="15110"/>
                    <a:pt x="14390" y="15746"/>
                  </a:cubicBezTo>
                  <a:lnTo>
                    <a:pt x="14390" y="20498"/>
                  </a:lnTo>
                  <a:cubicBezTo>
                    <a:pt x="14390" y="20498"/>
                    <a:pt x="12676" y="15711"/>
                    <a:pt x="12403" y="14375"/>
                  </a:cubicBezTo>
                  <a:cubicBezTo>
                    <a:pt x="12130" y="13038"/>
                    <a:pt x="8052" y="1"/>
                    <a:pt x="8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998700" y="3336850"/>
              <a:ext cx="100700" cy="312950"/>
            </a:xfrm>
            <a:custGeom>
              <a:rect b="b" l="l" r="r" t="t"/>
              <a:pathLst>
                <a:path extrusionOk="0" h="12518" w="4028">
                  <a:moveTo>
                    <a:pt x="1558" y="0"/>
                  </a:moveTo>
                  <a:lnTo>
                    <a:pt x="1524" y="19"/>
                  </a:lnTo>
                  <a:cubicBezTo>
                    <a:pt x="762" y="428"/>
                    <a:pt x="350" y="1219"/>
                    <a:pt x="180" y="1960"/>
                  </a:cubicBezTo>
                  <a:cubicBezTo>
                    <a:pt x="0" y="2719"/>
                    <a:pt x="67" y="3473"/>
                    <a:pt x="181" y="4152"/>
                  </a:cubicBezTo>
                  <a:cubicBezTo>
                    <a:pt x="295" y="4837"/>
                    <a:pt x="454" y="5470"/>
                    <a:pt x="553" y="6066"/>
                  </a:cubicBezTo>
                  <a:cubicBezTo>
                    <a:pt x="648" y="6616"/>
                    <a:pt x="690" y="7174"/>
                    <a:pt x="679" y="7733"/>
                  </a:cubicBezTo>
                  <a:cubicBezTo>
                    <a:pt x="662" y="8757"/>
                    <a:pt x="469" y="9570"/>
                    <a:pt x="313" y="10117"/>
                  </a:cubicBezTo>
                  <a:cubicBezTo>
                    <a:pt x="150" y="10665"/>
                    <a:pt x="26" y="10956"/>
                    <a:pt x="44" y="10963"/>
                  </a:cubicBezTo>
                  <a:cubicBezTo>
                    <a:pt x="44" y="10963"/>
                    <a:pt x="44" y="10963"/>
                    <a:pt x="45" y="10963"/>
                  </a:cubicBezTo>
                  <a:cubicBezTo>
                    <a:pt x="52" y="10963"/>
                    <a:pt x="90" y="10894"/>
                    <a:pt x="153" y="10760"/>
                  </a:cubicBezTo>
                  <a:cubicBezTo>
                    <a:pt x="218" y="10623"/>
                    <a:pt x="303" y="10416"/>
                    <a:pt x="399" y="10144"/>
                  </a:cubicBezTo>
                  <a:cubicBezTo>
                    <a:pt x="663" y="9368"/>
                    <a:pt x="813" y="8557"/>
                    <a:pt x="844" y="7738"/>
                  </a:cubicBezTo>
                  <a:cubicBezTo>
                    <a:pt x="866" y="7169"/>
                    <a:pt x="832" y="6599"/>
                    <a:pt x="744" y="6035"/>
                  </a:cubicBezTo>
                  <a:cubicBezTo>
                    <a:pt x="652" y="5428"/>
                    <a:pt x="499" y="4791"/>
                    <a:pt x="393" y="4118"/>
                  </a:cubicBezTo>
                  <a:cubicBezTo>
                    <a:pt x="289" y="3446"/>
                    <a:pt x="233" y="2728"/>
                    <a:pt x="405" y="2014"/>
                  </a:cubicBezTo>
                  <a:cubicBezTo>
                    <a:pt x="568" y="1324"/>
                    <a:pt x="945" y="618"/>
                    <a:pt x="1602" y="249"/>
                  </a:cubicBezTo>
                  <a:lnTo>
                    <a:pt x="1602" y="249"/>
                  </a:lnTo>
                  <a:lnTo>
                    <a:pt x="2252" y="341"/>
                  </a:lnTo>
                  <a:lnTo>
                    <a:pt x="2252" y="341"/>
                  </a:lnTo>
                  <a:cubicBezTo>
                    <a:pt x="2252" y="341"/>
                    <a:pt x="2252" y="341"/>
                    <a:pt x="2252" y="341"/>
                  </a:cubicBezTo>
                  <a:cubicBezTo>
                    <a:pt x="2652" y="2386"/>
                    <a:pt x="3029" y="4311"/>
                    <a:pt x="3356" y="5978"/>
                  </a:cubicBezTo>
                  <a:lnTo>
                    <a:pt x="3356" y="5978"/>
                  </a:lnTo>
                  <a:cubicBezTo>
                    <a:pt x="3537" y="7905"/>
                    <a:pt x="3689" y="9529"/>
                    <a:pt x="3801" y="10711"/>
                  </a:cubicBezTo>
                  <a:cubicBezTo>
                    <a:pt x="3860" y="11261"/>
                    <a:pt x="3907" y="11706"/>
                    <a:pt x="3944" y="12046"/>
                  </a:cubicBezTo>
                  <a:cubicBezTo>
                    <a:pt x="3980" y="12353"/>
                    <a:pt x="4005" y="12518"/>
                    <a:pt x="4017" y="12518"/>
                  </a:cubicBezTo>
                  <a:cubicBezTo>
                    <a:pt x="4017" y="12518"/>
                    <a:pt x="4017" y="12518"/>
                    <a:pt x="4017" y="12518"/>
                  </a:cubicBezTo>
                  <a:cubicBezTo>
                    <a:pt x="4028" y="12517"/>
                    <a:pt x="4024" y="12351"/>
                    <a:pt x="4009" y="12040"/>
                  </a:cubicBezTo>
                  <a:cubicBezTo>
                    <a:pt x="3987" y="11697"/>
                    <a:pt x="3959" y="11250"/>
                    <a:pt x="3925" y="10699"/>
                  </a:cubicBezTo>
                  <a:cubicBezTo>
                    <a:pt x="3836" y="9512"/>
                    <a:pt x="3712" y="7882"/>
                    <a:pt x="3566" y="5948"/>
                  </a:cubicBezTo>
                  <a:lnTo>
                    <a:pt x="3566" y="5943"/>
                  </a:lnTo>
                  <a:lnTo>
                    <a:pt x="3565" y="5937"/>
                  </a:lnTo>
                  <a:cubicBezTo>
                    <a:pt x="3246" y="4268"/>
                    <a:pt x="2878" y="2341"/>
                    <a:pt x="2487" y="294"/>
                  </a:cubicBezTo>
                  <a:cubicBezTo>
                    <a:pt x="2481" y="265"/>
                    <a:pt x="2475" y="236"/>
                    <a:pt x="2471" y="210"/>
                  </a:cubicBezTo>
                  <a:lnTo>
                    <a:pt x="2455" y="126"/>
                  </a:lnTo>
                  <a:lnTo>
                    <a:pt x="2369" y="114"/>
                  </a:lnTo>
                  <a:lnTo>
                    <a:pt x="1598" y="6"/>
                  </a:lnTo>
                  <a:lnTo>
                    <a:pt x="15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689725" y="3581625"/>
              <a:ext cx="367875" cy="165975"/>
            </a:xfrm>
            <a:custGeom>
              <a:rect b="b" l="l" r="r" t="t"/>
              <a:pathLst>
                <a:path extrusionOk="0" h="6639" w="14715">
                  <a:moveTo>
                    <a:pt x="8303" y="1"/>
                  </a:moveTo>
                  <a:lnTo>
                    <a:pt x="8263" y="28"/>
                  </a:lnTo>
                  <a:lnTo>
                    <a:pt x="3941" y="2931"/>
                  </a:lnTo>
                  <a:lnTo>
                    <a:pt x="106" y="5530"/>
                  </a:lnTo>
                  <a:lnTo>
                    <a:pt x="0" y="5601"/>
                  </a:lnTo>
                  <a:lnTo>
                    <a:pt x="85" y="5693"/>
                  </a:lnTo>
                  <a:cubicBezTo>
                    <a:pt x="454" y="6096"/>
                    <a:pt x="883" y="6411"/>
                    <a:pt x="1372" y="6567"/>
                  </a:cubicBezTo>
                  <a:cubicBezTo>
                    <a:pt x="1517" y="6614"/>
                    <a:pt x="1669" y="6638"/>
                    <a:pt x="1821" y="6638"/>
                  </a:cubicBezTo>
                  <a:cubicBezTo>
                    <a:pt x="1920" y="6638"/>
                    <a:pt x="2020" y="6628"/>
                    <a:pt x="2117" y="6608"/>
                  </a:cubicBezTo>
                  <a:cubicBezTo>
                    <a:pt x="2365" y="6556"/>
                    <a:pt x="2567" y="6441"/>
                    <a:pt x="2758" y="6345"/>
                  </a:cubicBezTo>
                  <a:cubicBezTo>
                    <a:pt x="3530" y="5942"/>
                    <a:pt x="4188" y="5559"/>
                    <a:pt x="4733" y="5239"/>
                  </a:cubicBezTo>
                  <a:cubicBezTo>
                    <a:pt x="5277" y="4919"/>
                    <a:pt x="5703" y="4660"/>
                    <a:pt x="5993" y="4479"/>
                  </a:cubicBezTo>
                  <a:cubicBezTo>
                    <a:pt x="6282" y="4297"/>
                    <a:pt x="6435" y="4193"/>
                    <a:pt x="6428" y="4183"/>
                  </a:cubicBezTo>
                  <a:cubicBezTo>
                    <a:pt x="6428" y="4182"/>
                    <a:pt x="6427" y="4182"/>
                    <a:pt x="6426" y="4182"/>
                  </a:cubicBezTo>
                  <a:cubicBezTo>
                    <a:pt x="6403" y="4182"/>
                    <a:pt x="6240" y="4265"/>
                    <a:pt x="5958" y="4417"/>
                  </a:cubicBezTo>
                  <a:lnTo>
                    <a:pt x="4667" y="5122"/>
                  </a:lnTo>
                  <a:cubicBezTo>
                    <a:pt x="4114" y="5423"/>
                    <a:pt x="3447" y="5793"/>
                    <a:pt x="2675" y="6179"/>
                  </a:cubicBezTo>
                  <a:cubicBezTo>
                    <a:pt x="2480" y="6275"/>
                    <a:pt x="2284" y="6380"/>
                    <a:pt x="2080" y="6417"/>
                  </a:cubicBezTo>
                  <a:cubicBezTo>
                    <a:pt x="2002" y="6431"/>
                    <a:pt x="1922" y="6439"/>
                    <a:pt x="1843" y="6439"/>
                  </a:cubicBezTo>
                  <a:cubicBezTo>
                    <a:pt x="1704" y="6439"/>
                    <a:pt x="1565" y="6416"/>
                    <a:pt x="1432" y="6371"/>
                  </a:cubicBezTo>
                  <a:cubicBezTo>
                    <a:pt x="1035" y="6242"/>
                    <a:pt x="655" y="5971"/>
                    <a:pt x="338" y="5641"/>
                  </a:cubicBezTo>
                  <a:lnTo>
                    <a:pt x="338" y="5641"/>
                  </a:lnTo>
                  <a:lnTo>
                    <a:pt x="4076" y="3129"/>
                  </a:lnTo>
                  <a:lnTo>
                    <a:pt x="8345" y="232"/>
                  </a:lnTo>
                  <a:lnTo>
                    <a:pt x="8345" y="232"/>
                  </a:lnTo>
                  <a:lnTo>
                    <a:pt x="12926" y="1296"/>
                  </a:lnTo>
                  <a:lnTo>
                    <a:pt x="14239" y="1582"/>
                  </a:lnTo>
                  <a:cubicBezTo>
                    <a:pt x="14498" y="1635"/>
                    <a:pt x="14656" y="1664"/>
                    <a:pt x="14700" y="1664"/>
                  </a:cubicBezTo>
                  <a:cubicBezTo>
                    <a:pt x="14707" y="1664"/>
                    <a:pt x="14712" y="1663"/>
                    <a:pt x="14712" y="1661"/>
                  </a:cubicBezTo>
                  <a:cubicBezTo>
                    <a:pt x="14714" y="1650"/>
                    <a:pt x="14556" y="1599"/>
                    <a:pt x="14256" y="1516"/>
                  </a:cubicBezTo>
                  <a:lnTo>
                    <a:pt x="12957" y="1171"/>
                  </a:lnTo>
                  <a:lnTo>
                    <a:pt x="8349" y="13"/>
                  </a:lnTo>
                  <a:lnTo>
                    <a:pt x="83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3763625" y="3648300"/>
              <a:ext cx="206725" cy="271375"/>
            </a:xfrm>
            <a:custGeom>
              <a:rect b="b" l="l" r="r" t="t"/>
              <a:pathLst>
                <a:path extrusionOk="0" h="10855" w="8269">
                  <a:moveTo>
                    <a:pt x="6570" y="0"/>
                  </a:moveTo>
                  <a:cubicBezTo>
                    <a:pt x="6522" y="0"/>
                    <a:pt x="6474" y="4"/>
                    <a:pt x="6425" y="12"/>
                  </a:cubicBezTo>
                  <a:cubicBezTo>
                    <a:pt x="6009" y="64"/>
                    <a:pt x="5568" y="240"/>
                    <a:pt x="5087" y="367"/>
                  </a:cubicBezTo>
                  <a:lnTo>
                    <a:pt x="5063" y="373"/>
                  </a:lnTo>
                  <a:lnTo>
                    <a:pt x="5045" y="391"/>
                  </a:lnTo>
                  <a:cubicBezTo>
                    <a:pt x="4481" y="946"/>
                    <a:pt x="3837" y="1593"/>
                    <a:pt x="3140" y="2313"/>
                  </a:cubicBezTo>
                  <a:cubicBezTo>
                    <a:pt x="2792" y="2674"/>
                    <a:pt x="2431" y="3053"/>
                    <a:pt x="2062" y="3452"/>
                  </a:cubicBezTo>
                  <a:cubicBezTo>
                    <a:pt x="1696" y="3859"/>
                    <a:pt x="1312" y="4251"/>
                    <a:pt x="969" y="4757"/>
                  </a:cubicBezTo>
                  <a:lnTo>
                    <a:pt x="960" y="4772"/>
                  </a:lnTo>
                  <a:lnTo>
                    <a:pt x="956" y="4796"/>
                  </a:lnTo>
                  <a:cubicBezTo>
                    <a:pt x="878" y="5243"/>
                    <a:pt x="800" y="5704"/>
                    <a:pt x="719" y="6171"/>
                  </a:cubicBezTo>
                  <a:cubicBezTo>
                    <a:pt x="468" y="7662"/>
                    <a:pt x="229" y="9080"/>
                    <a:pt x="13" y="10365"/>
                  </a:cubicBezTo>
                  <a:lnTo>
                    <a:pt x="1" y="10437"/>
                  </a:lnTo>
                  <a:lnTo>
                    <a:pt x="58" y="10473"/>
                  </a:lnTo>
                  <a:cubicBezTo>
                    <a:pt x="439" y="10716"/>
                    <a:pt x="864" y="10855"/>
                    <a:pt x="1281" y="10855"/>
                  </a:cubicBezTo>
                  <a:cubicBezTo>
                    <a:pt x="1376" y="10855"/>
                    <a:pt x="1470" y="10847"/>
                    <a:pt x="1564" y="10833"/>
                  </a:cubicBezTo>
                  <a:cubicBezTo>
                    <a:pt x="2067" y="10749"/>
                    <a:pt x="2470" y="10442"/>
                    <a:pt x="2730" y="10107"/>
                  </a:cubicBezTo>
                  <a:lnTo>
                    <a:pt x="2746" y="10086"/>
                  </a:lnTo>
                  <a:lnTo>
                    <a:pt x="2750" y="10063"/>
                  </a:lnTo>
                  <a:cubicBezTo>
                    <a:pt x="2884" y="9004"/>
                    <a:pt x="2994" y="8131"/>
                    <a:pt x="3077" y="7480"/>
                  </a:cubicBezTo>
                  <a:cubicBezTo>
                    <a:pt x="3108" y="7197"/>
                    <a:pt x="3133" y="6964"/>
                    <a:pt x="3154" y="6773"/>
                  </a:cubicBezTo>
                  <a:cubicBezTo>
                    <a:pt x="3169" y="6610"/>
                    <a:pt x="3172" y="6524"/>
                    <a:pt x="3163" y="6523"/>
                  </a:cubicBezTo>
                  <a:cubicBezTo>
                    <a:pt x="3163" y="6523"/>
                    <a:pt x="3163" y="6523"/>
                    <a:pt x="3163" y="6523"/>
                  </a:cubicBezTo>
                  <a:cubicBezTo>
                    <a:pt x="3154" y="6523"/>
                    <a:pt x="3134" y="6607"/>
                    <a:pt x="3103" y="6766"/>
                  </a:cubicBezTo>
                  <a:lnTo>
                    <a:pt x="2979" y="7466"/>
                  </a:lnTo>
                  <a:cubicBezTo>
                    <a:pt x="2877" y="8109"/>
                    <a:pt x="2741" y="8971"/>
                    <a:pt x="2576" y="10014"/>
                  </a:cubicBezTo>
                  <a:lnTo>
                    <a:pt x="2576" y="10014"/>
                  </a:lnTo>
                  <a:cubicBezTo>
                    <a:pt x="2325" y="10314"/>
                    <a:pt x="1966" y="10567"/>
                    <a:pt x="1534" y="10633"/>
                  </a:cubicBezTo>
                  <a:cubicBezTo>
                    <a:pt x="1459" y="10645"/>
                    <a:pt x="1382" y="10650"/>
                    <a:pt x="1304" y="10650"/>
                  </a:cubicBezTo>
                  <a:cubicBezTo>
                    <a:pt x="948" y="10650"/>
                    <a:pt x="569" y="10531"/>
                    <a:pt x="243" y="10332"/>
                  </a:cubicBezTo>
                  <a:lnTo>
                    <a:pt x="243" y="10332"/>
                  </a:lnTo>
                  <a:cubicBezTo>
                    <a:pt x="462" y="9066"/>
                    <a:pt x="703" y="7674"/>
                    <a:pt x="956" y="6213"/>
                  </a:cubicBezTo>
                  <a:cubicBezTo>
                    <a:pt x="1034" y="5754"/>
                    <a:pt x="1111" y="5301"/>
                    <a:pt x="1187" y="4860"/>
                  </a:cubicBezTo>
                  <a:lnTo>
                    <a:pt x="1187" y="4860"/>
                  </a:lnTo>
                  <a:cubicBezTo>
                    <a:pt x="1487" y="4417"/>
                    <a:pt x="1880" y="4002"/>
                    <a:pt x="2232" y="3608"/>
                  </a:cubicBezTo>
                  <a:lnTo>
                    <a:pt x="3297" y="2463"/>
                  </a:lnTo>
                  <a:lnTo>
                    <a:pt x="5154" y="528"/>
                  </a:lnTo>
                  <a:lnTo>
                    <a:pt x="5154" y="528"/>
                  </a:lnTo>
                  <a:cubicBezTo>
                    <a:pt x="5646" y="384"/>
                    <a:pt x="6059" y="209"/>
                    <a:pt x="6444" y="148"/>
                  </a:cubicBezTo>
                  <a:cubicBezTo>
                    <a:pt x="6499" y="137"/>
                    <a:pt x="6553" y="132"/>
                    <a:pt x="6605" y="132"/>
                  </a:cubicBezTo>
                  <a:cubicBezTo>
                    <a:pt x="6734" y="132"/>
                    <a:pt x="6854" y="162"/>
                    <a:pt x="6972" y="198"/>
                  </a:cubicBezTo>
                  <a:cubicBezTo>
                    <a:pt x="7135" y="249"/>
                    <a:pt x="7281" y="309"/>
                    <a:pt x="7413" y="363"/>
                  </a:cubicBezTo>
                  <a:cubicBezTo>
                    <a:pt x="7859" y="565"/>
                    <a:pt x="8164" y="624"/>
                    <a:pt x="8245" y="624"/>
                  </a:cubicBezTo>
                  <a:cubicBezTo>
                    <a:pt x="8259" y="624"/>
                    <a:pt x="8266" y="622"/>
                    <a:pt x="8266" y="619"/>
                  </a:cubicBezTo>
                  <a:cubicBezTo>
                    <a:pt x="8268" y="609"/>
                    <a:pt x="8192" y="591"/>
                    <a:pt x="8051" y="541"/>
                  </a:cubicBezTo>
                  <a:cubicBezTo>
                    <a:pt x="7910" y="492"/>
                    <a:pt x="7710" y="400"/>
                    <a:pt x="7453" y="276"/>
                  </a:cubicBezTo>
                  <a:cubicBezTo>
                    <a:pt x="7323" y="215"/>
                    <a:pt x="7178" y="146"/>
                    <a:pt x="7009" y="87"/>
                  </a:cubicBezTo>
                  <a:cubicBezTo>
                    <a:pt x="6885" y="41"/>
                    <a:pt x="6731" y="0"/>
                    <a:pt x="65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838100" y="3731675"/>
              <a:ext cx="151350" cy="179175"/>
            </a:xfrm>
            <a:custGeom>
              <a:rect b="b" l="l" r="r" t="t"/>
              <a:pathLst>
                <a:path extrusionOk="0" h="7167" w="6054">
                  <a:moveTo>
                    <a:pt x="5781" y="1"/>
                  </a:moveTo>
                  <a:lnTo>
                    <a:pt x="5011" y="15"/>
                  </a:lnTo>
                  <a:lnTo>
                    <a:pt x="2209" y="119"/>
                  </a:lnTo>
                  <a:lnTo>
                    <a:pt x="2167" y="121"/>
                  </a:lnTo>
                  <a:lnTo>
                    <a:pt x="2140" y="156"/>
                  </a:lnTo>
                  <a:lnTo>
                    <a:pt x="28" y="2885"/>
                  </a:lnTo>
                  <a:lnTo>
                    <a:pt x="5" y="2916"/>
                  </a:lnTo>
                  <a:lnTo>
                    <a:pt x="5" y="2956"/>
                  </a:lnTo>
                  <a:cubicBezTo>
                    <a:pt x="3" y="3780"/>
                    <a:pt x="2" y="4648"/>
                    <a:pt x="1" y="5545"/>
                  </a:cubicBezTo>
                  <a:cubicBezTo>
                    <a:pt x="1" y="6041"/>
                    <a:pt x="2" y="6529"/>
                    <a:pt x="2" y="6994"/>
                  </a:cubicBezTo>
                  <a:lnTo>
                    <a:pt x="2" y="7089"/>
                  </a:lnTo>
                  <a:lnTo>
                    <a:pt x="91" y="7109"/>
                  </a:lnTo>
                  <a:cubicBezTo>
                    <a:pt x="258" y="7145"/>
                    <a:pt x="427" y="7166"/>
                    <a:pt x="594" y="7166"/>
                  </a:cubicBezTo>
                  <a:cubicBezTo>
                    <a:pt x="794" y="7166"/>
                    <a:pt x="993" y="7135"/>
                    <a:pt x="1185" y="7060"/>
                  </a:cubicBezTo>
                  <a:cubicBezTo>
                    <a:pt x="1358" y="6989"/>
                    <a:pt x="1521" y="6870"/>
                    <a:pt x="1624" y="6712"/>
                  </a:cubicBezTo>
                  <a:cubicBezTo>
                    <a:pt x="1728" y="6550"/>
                    <a:pt x="1782" y="6391"/>
                    <a:pt x="1832" y="6231"/>
                  </a:cubicBezTo>
                  <a:cubicBezTo>
                    <a:pt x="2008" y="5610"/>
                    <a:pt x="2055" y="5013"/>
                    <a:pt x="2066" y="4455"/>
                  </a:cubicBezTo>
                  <a:lnTo>
                    <a:pt x="2066" y="4455"/>
                  </a:lnTo>
                  <a:cubicBezTo>
                    <a:pt x="2527" y="4123"/>
                    <a:pt x="2887" y="3739"/>
                    <a:pt x="3136" y="3338"/>
                  </a:cubicBezTo>
                  <a:lnTo>
                    <a:pt x="3136" y="3338"/>
                  </a:lnTo>
                  <a:lnTo>
                    <a:pt x="5262" y="3229"/>
                  </a:lnTo>
                  <a:cubicBezTo>
                    <a:pt x="5773" y="3197"/>
                    <a:pt x="6053" y="3171"/>
                    <a:pt x="6053" y="3155"/>
                  </a:cubicBezTo>
                  <a:cubicBezTo>
                    <a:pt x="6053" y="3141"/>
                    <a:pt x="5857" y="3134"/>
                    <a:pt x="5495" y="3134"/>
                  </a:cubicBezTo>
                  <a:cubicBezTo>
                    <a:pt x="5423" y="3134"/>
                    <a:pt x="5344" y="3135"/>
                    <a:pt x="5259" y="3135"/>
                  </a:cubicBezTo>
                  <a:lnTo>
                    <a:pt x="3084" y="3170"/>
                  </a:lnTo>
                  <a:lnTo>
                    <a:pt x="3039" y="3171"/>
                  </a:lnTo>
                  <a:lnTo>
                    <a:pt x="3013" y="3212"/>
                  </a:lnTo>
                  <a:cubicBezTo>
                    <a:pt x="2764" y="3605"/>
                    <a:pt x="2380" y="3999"/>
                    <a:pt x="1910" y="4317"/>
                  </a:cubicBezTo>
                  <a:lnTo>
                    <a:pt x="1866" y="4347"/>
                  </a:lnTo>
                  <a:lnTo>
                    <a:pt x="1863" y="4402"/>
                  </a:lnTo>
                  <a:cubicBezTo>
                    <a:pt x="1847" y="4954"/>
                    <a:pt x="1794" y="5566"/>
                    <a:pt x="1617" y="6167"/>
                  </a:cubicBezTo>
                  <a:cubicBezTo>
                    <a:pt x="1570" y="6314"/>
                    <a:pt x="1513" y="6466"/>
                    <a:pt x="1437" y="6582"/>
                  </a:cubicBezTo>
                  <a:cubicBezTo>
                    <a:pt x="1357" y="6702"/>
                    <a:pt x="1236" y="6789"/>
                    <a:pt x="1097" y="6846"/>
                  </a:cubicBezTo>
                  <a:cubicBezTo>
                    <a:pt x="947" y="6906"/>
                    <a:pt x="775" y="6932"/>
                    <a:pt x="600" y="6932"/>
                  </a:cubicBezTo>
                  <a:cubicBezTo>
                    <a:pt x="480" y="6932"/>
                    <a:pt x="357" y="6919"/>
                    <a:pt x="239" y="6898"/>
                  </a:cubicBezTo>
                  <a:lnTo>
                    <a:pt x="239" y="6898"/>
                  </a:lnTo>
                  <a:cubicBezTo>
                    <a:pt x="239" y="6462"/>
                    <a:pt x="240" y="6007"/>
                    <a:pt x="240" y="5545"/>
                  </a:cubicBezTo>
                  <a:cubicBezTo>
                    <a:pt x="239" y="4663"/>
                    <a:pt x="238" y="3808"/>
                    <a:pt x="236" y="2995"/>
                  </a:cubicBezTo>
                  <a:lnTo>
                    <a:pt x="236" y="2995"/>
                  </a:lnTo>
                  <a:lnTo>
                    <a:pt x="2263" y="306"/>
                  </a:lnTo>
                  <a:lnTo>
                    <a:pt x="2263" y="306"/>
                  </a:lnTo>
                  <a:lnTo>
                    <a:pt x="5016" y="122"/>
                  </a:lnTo>
                  <a:lnTo>
                    <a:pt x="5785" y="57"/>
                  </a:lnTo>
                  <a:cubicBezTo>
                    <a:pt x="5960" y="38"/>
                    <a:pt x="6053" y="24"/>
                    <a:pt x="6053" y="15"/>
                  </a:cubicBezTo>
                  <a:cubicBezTo>
                    <a:pt x="6053" y="5"/>
                    <a:pt x="5959" y="1"/>
                    <a:pt x="57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3886050" y="3874250"/>
              <a:ext cx="62025" cy="171575"/>
            </a:xfrm>
            <a:custGeom>
              <a:rect b="b" l="l" r="r" t="t"/>
              <a:pathLst>
                <a:path extrusionOk="0" h="6863" w="2481">
                  <a:moveTo>
                    <a:pt x="76" y="1"/>
                  </a:moveTo>
                  <a:cubicBezTo>
                    <a:pt x="76" y="1"/>
                    <a:pt x="75" y="1"/>
                    <a:pt x="75" y="1"/>
                  </a:cubicBezTo>
                  <a:cubicBezTo>
                    <a:pt x="75" y="1"/>
                    <a:pt x="75" y="1"/>
                    <a:pt x="75" y="1"/>
                  </a:cubicBezTo>
                  <a:cubicBezTo>
                    <a:pt x="47" y="1"/>
                    <a:pt x="0" y="418"/>
                    <a:pt x="36" y="1089"/>
                  </a:cubicBezTo>
                  <a:cubicBezTo>
                    <a:pt x="72" y="1762"/>
                    <a:pt x="217" y="2691"/>
                    <a:pt x="549" y="3669"/>
                  </a:cubicBezTo>
                  <a:cubicBezTo>
                    <a:pt x="883" y="4646"/>
                    <a:pt x="1337" y="5468"/>
                    <a:pt x="1718" y="6025"/>
                  </a:cubicBezTo>
                  <a:cubicBezTo>
                    <a:pt x="2089" y="6565"/>
                    <a:pt x="2376" y="6863"/>
                    <a:pt x="2411" y="6863"/>
                  </a:cubicBezTo>
                  <a:cubicBezTo>
                    <a:pt x="2412" y="6863"/>
                    <a:pt x="2413" y="6863"/>
                    <a:pt x="2414" y="6862"/>
                  </a:cubicBezTo>
                  <a:cubicBezTo>
                    <a:pt x="2480" y="6819"/>
                    <a:pt x="1421" y="5516"/>
                    <a:pt x="776" y="3592"/>
                  </a:cubicBezTo>
                  <a:cubicBezTo>
                    <a:pt x="111" y="1675"/>
                    <a:pt x="155" y="1"/>
                    <a:pt x="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3901850" y="3865000"/>
              <a:ext cx="77175" cy="32550"/>
            </a:xfrm>
            <a:custGeom>
              <a:rect b="b" l="l" r="r" t="t"/>
              <a:pathLst>
                <a:path extrusionOk="0" h="1302" w="3087">
                  <a:moveTo>
                    <a:pt x="1012" y="0"/>
                  </a:moveTo>
                  <a:cubicBezTo>
                    <a:pt x="813" y="0"/>
                    <a:pt x="634" y="25"/>
                    <a:pt x="489" y="62"/>
                  </a:cubicBezTo>
                  <a:cubicBezTo>
                    <a:pt x="170" y="141"/>
                    <a:pt x="0" y="256"/>
                    <a:pt x="12" y="284"/>
                  </a:cubicBezTo>
                  <a:cubicBezTo>
                    <a:pt x="14" y="291"/>
                    <a:pt x="24" y="294"/>
                    <a:pt x="43" y="294"/>
                  </a:cubicBezTo>
                  <a:cubicBezTo>
                    <a:pt x="137" y="294"/>
                    <a:pt x="435" y="214"/>
                    <a:pt x="835" y="214"/>
                  </a:cubicBezTo>
                  <a:cubicBezTo>
                    <a:pt x="1086" y="214"/>
                    <a:pt x="1377" y="246"/>
                    <a:pt x="1683" y="349"/>
                  </a:cubicBezTo>
                  <a:cubicBezTo>
                    <a:pt x="2547" y="633"/>
                    <a:pt x="2977" y="1301"/>
                    <a:pt x="3054" y="1301"/>
                  </a:cubicBezTo>
                  <a:cubicBezTo>
                    <a:pt x="3056" y="1301"/>
                    <a:pt x="3058" y="1300"/>
                    <a:pt x="3060" y="1299"/>
                  </a:cubicBezTo>
                  <a:cubicBezTo>
                    <a:pt x="3086" y="1285"/>
                    <a:pt x="3020" y="1090"/>
                    <a:pt x="2810" y="836"/>
                  </a:cubicBezTo>
                  <a:cubicBezTo>
                    <a:pt x="2606" y="584"/>
                    <a:pt x="2242" y="281"/>
                    <a:pt x="1760" y="121"/>
                  </a:cubicBezTo>
                  <a:cubicBezTo>
                    <a:pt x="1500" y="34"/>
                    <a:pt x="1243" y="0"/>
                    <a:pt x="10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3973750" y="3817325"/>
              <a:ext cx="10725" cy="75825"/>
            </a:xfrm>
            <a:custGeom>
              <a:rect b="b" l="l" r="r" t="t"/>
              <a:pathLst>
                <a:path extrusionOk="0" h="3033" w="429">
                  <a:moveTo>
                    <a:pt x="362" y="1"/>
                  </a:moveTo>
                  <a:cubicBezTo>
                    <a:pt x="296" y="1"/>
                    <a:pt x="177" y="669"/>
                    <a:pt x="96" y="1502"/>
                  </a:cubicBezTo>
                  <a:cubicBezTo>
                    <a:pt x="14" y="2341"/>
                    <a:pt x="1" y="3027"/>
                    <a:pt x="67" y="3032"/>
                  </a:cubicBezTo>
                  <a:cubicBezTo>
                    <a:pt x="68" y="3032"/>
                    <a:pt x="68" y="3032"/>
                    <a:pt x="68" y="3032"/>
                  </a:cubicBezTo>
                  <a:cubicBezTo>
                    <a:pt x="134" y="3032"/>
                    <a:pt x="253" y="2362"/>
                    <a:pt x="334" y="1531"/>
                  </a:cubicBezTo>
                  <a:cubicBezTo>
                    <a:pt x="416" y="697"/>
                    <a:pt x="429" y="12"/>
                    <a:pt x="363" y="1"/>
                  </a:cubicBezTo>
                  <a:cubicBezTo>
                    <a:pt x="363" y="1"/>
                    <a:pt x="362" y="1"/>
                    <a:pt x="3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4141425" y="3999525"/>
              <a:ext cx="305900" cy="1025000"/>
            </a:xfrm>
            <a:custGeom>
              <a:rect b="b" l="l" r="r" t="t"/>
              <a:pathLst>
                <a:path extrusionOk="0" h="41000" w="12236">
                  <a:moveTo>
                    <a:pt x="6" y="1"/>
                  </a:moveTo>
                  <a:cubicBezTo>
                    <a:pt x="5" y="1"/>
                    <a:pt x="5" y="1"/>
                    <a:pt x="5" y="1"/>
                  </a:cubicBezTo>
                  <a:cubicBezTo>
                    <a:pt x="1" y="2"/>
                    <a:pt x="8" y="40"/>
                    <a:pt x="24" y="111"/>
                  </a:cubicBezTo>
                  <a:cubicBezTo>
                    <a:pt x="46" y="197"/>
                    <a:pt x="72" y="301"/>
                    <a:pt x="105" y="429"/>
                  </a:cubicBezTo>
                  <a:cubicBezTo>
                    <a:pt x="187" y="726"/>
                    <a:pt x="298" y="1131"/>
                    <a:pt x="439" y="1642"/>
                  </a:cubicBezTo>
                  <a:cubicBezTo>
                    <a:pt x="735" y="2694"/>
                    <a:pt x="1173" y="4213"/>
                    <a:pt x="1729" y="6086"/>
                  </a:cubicBezTo>
                  <a:cubicBezTo>
                    <a:pt x="2840" y="9831"/>
                    <a:pt x="4418" y="14996"/>
                    <a:pt x="6286" y="20661"/>
                  </a:cubicBezTo>
                  <a:cubicBezTo>
                    <a:pt x="7225" y="23490"/>
                    <a:pt x="8155" y="26175"/>
                    <a:pt x="9040" y="28603"/>
                  </a:cubicBezTo>
                  <a:cubicBezTo>
                    <a:pt x="9496" y="29812"/>
                    <a:pt x="9920" y="30964"/>
                    <a:pt x="10357" y="32029"/>
                  </a:cubicBezTo>
                  <a:cubicBezTo>
                    <a:pt x="10774" y="33101"/>
                    <a:pt x="11215" y="34076"/>
                    <a:pt x="11528" y="34996"/>
                  </a:cubicBezTo>
                  <a:cubicBezTo>
                    <a:pt x="11844" y="35914"/>
                    <a:pt x="12035" y="36778"/>
                    <a:pt x="12074" y="37545"/>
                  </a:cubicBezTo>
                  <a:cubicBezTo>
                    <a:pt x="12113" y="38313"/>
                    <a:pt x="12018" y="38977"/>
                    <a:pt x="11864" y="39496"/>
                  </a:cubicBezTo>
                  <a:cubicBezTo>
                    <a:pt x="11550" y="40541"/>
                    <a:pt x="11087" y="40982"/>
                    <a:pt x="11121" y="40999"/>
                  </a:cubicBezTo>
                  <a:cubicBezTo>
                    <a:pt x="11121" y="40999"/>
                    <a:pt x="11237" y="40898"/>
                    <a:pt x="11400" y="40661"/>
                  </a:cubicBezTo>
                  <a:cubicBezTo>
                    <a:pt x="11642" y="40313"/>
                    <a:pt x="11827" y="39929"/>
                    <a:pt x="11953" y="39524"/>
                  </a:cubicBezTo>
                  <a:cubicBezTo>
                    <a:pt x="12124" y="39000"/>
                    <a:pt x="12235" y="38325"/>
                    <a:pt x="12208" y="37541"/>
                  </a:cubicBezTo>
                  <a:cubicBezTo>
                    <a:pt x="12181" y="36756"/>
                    <a:pt x="11998" y="35875"/>
                    <a:pt x="11687" y="34944"/>
                  </a:cubicBezTo>
                  <a:cubicBezTo>
                    <a:pt x="11383" y="34009"/>
                    <a:pt x="10949" y="33028"/>
                    <a:pt x="10541" y="31957"/>
                  </a:cubicBezTo>
                  <a:cubicBezTo>
                    <a:pt x="10114" y="30891"/>
                    <a:pt x="9698" y="29737"/>
                    <a:pt x="9248" y="28528"/>
                  </a:cubicBezTo>
                  <a:cubicBezTo>
                    <a:pt x="8374" y="26099"/>
                    <a:pt x="7453" y="23414"/>
                    <a:pt x="6514" y="20586"/>
                  </a:cubicBezTo>
                  <a:cubicBezTo>
                    <a:pt x="4647" y="14924"/>
                    <a:pt x="3045" y="9770"/>
                    <a:pt x="1892" y="6038"/>
                  </a:cubicBezTo>
                  <a:cubicBezTo>
                    <a:pt x="1321" y="4185"/>
                    <a:pt x="856" y="2681"/>
                    <a:pt x="528" y="1617"/>
                  </a:cubicBezTo>
                  <a:cubicBezTo>
                    <a:pt x="369" y="1109"/>
                    <a:pt x="243" y="708"/>
                    <a:pt x="152" y="416"/>
                  </a:cubicBezTo>
                  <a:cubicBezTo>
                    <a:pt x="110" y="290"/>
                    <a:pt x="75" y="189"/>
                    <a:pt x="48" y="105"/>
                  </a:cubicBezTo>
                  <a:cubicBezTo>
                    <a:pt x="24" y="36"/>
                    <a:pt x="9" y="1"/>
                    <a:pt x="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2736000" y="4512025"/>
              <a:ext cx="1244100" cy="959225"/>
            </a:xfrm>
            <a:custGeom>
              <a:rect b="b" l="l" r="r" t="t"/>
              <a:pathLst>
                <a:path extrusionOk="0" h="38369" w="49764">
                  <a:moveTo>
                    <a:pt x="5614" y="1"/>
                  </a:moveTo>
                  <a:lnTo>
                    <a:pt x="1501" y="23232"/>
                  </a:lnTo>
                  <a:cubicBezTo>
                    <a:pt x="1" y="31033"/>
                    <a:pt x="5932" y="38287"/>
                    <a:pt x="13875" y="38368"/>
                  </a:cubicBezTo>
                  <a:lnTo>
                    <a:pt x="49764" y="37970"/>
                  </a:lnTo>
                  <a:lnTo>
                    <a:pt x="48821" y="26349"/>
                  </a:lnTo>
                  <a:lnTo>
                    <a:pt x="18050" y="21759"/>
                  </a:lnTo>
                  <a:lnTo>
                    <a:pt x="21881" y="665"/>
                  </a:lnTo>
                  <a:lnTo>
                    <a:pt x="56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3901025" y="5105825"/>
              <a:ext cx="507200" cy="368775"/>
            </a:xfrm>
            <a:custGeom>
              <a:rect b="b" l="l" r="r" t="t"/>
              <a:pathLst>
                <a:path extrusionOk="0" h="14751" w="20288">
                  <a:moveTo>
                    <a:pt x="7057" y="0"/>
                  </a:moveTo>
                  <a:cubicBezTo>
                    <a:pt x="7057" y="0"/>
                    <a:pt x="510" y="3127"/>
                    <a:pt x="19" y="3127"/>
                  </a:cubicBezTo>
                  <a:cubicBezTo>
                    <a:pt x="11" y="3127"/>
                    <a:pt x="5" y="3126"/>
                    <a:pt x="0" y="3125"/>
                  </a:cubicBezTo>
                  <a:lnTo>
                    <a:pt x="0" y="3342"/>
                  </a:lnTo>
                  <a:lnTo>
                    <a:pt x="0" y="13273"/>
                  </a:lnTo>
                  <a:lnTo>
                    <a:pt x="3260" y="14247"/>
                  </a:lnTo>
                  <a:cubicBezTo>
                    <a:pt x="4388" y="14583"/>
                    <a:pt x="5553" y="14751"/>
                    <a:pt x="6718" y="14751"/>
                  </a:cubicBezTo>
                  <a:cubicBezTo>
                    <a:pt x="7822" y="14751"/>
                    <a:pt x="8927" y="14600"/>
                    <a:pt x="10001" y="14297"/>
                  </a:cubicBezTo>
                  <a:cubicBezTo>
                    <a:pt x="11368" y="13914"/>
                    <a:pt x="12653" y="13515"/>
                    <a:pt x="12818" y="13326"/>
                  </a:cubicBezTo>
                  <a:cubicBezTo>
                    <a:pt x="13186" y="12905"/>
                    <a:pt x="14079" y="11066"/>
                    <a:pt x="14079" y="11066"/>
                  </a:cubicBezTo>
                  <a:cubicBezTo>
                    <a:pt x="14079" y="11066"/>
                    <a:pt x="15498" y="10541"/>
                    <a:pt x="15655" y="10016"/>
                  </a:cubicBezTo>
                  <a:cubicBezTo>
                    <a:pt x="15813" y="9491"/>
                    <a:pt x="15866" y="8492"/>
                    <a:pt x="15866" y="8492"/>
                  </a:cubicBezTo>
                  <a:cubicBezTo>
                    <a:pt x="15866" y="8492"/>
                    <a:pt x="18473" y="8274"/>
                    <a:pt x="19380" y="7669"/>
                  </a:cubicBezTo>
                  <a:cubicBezTo>
                    <a:pt x="20287" y="7064"/>
                    <a:pt x="20162" y="3731"/>
                    <a:pt x="20162" y="3731"/>
                  </a:cubicBezTo>
                  <a:lnTo>
                    <a:pt x="20162" y="3731"/>
                  </a:lnTo>
                  <a:lnTo>
                    <a:pt x="18952" y="4738"/>
                  </a:lnTo>
                  <a:lnTo>
                    <a:pt x="14114" y="5141"/>
                  </a:lnTo>
                  <a:lnTo>
                    <a:pt x="11291" y="3128"/>
                  </a:lnTo>
                  <a:lnTo>
                    <a:pt x="11291" y="3128"/>
                  </a:lnTo>
                  <a:cubicBezTo>
                    <a:pt x="11291" y="3128"/>
                    <a:pt x="13755" y="3351"/>
                    <a:pt x="15666" y="3351"/>
                  </a:cubicBezTo>
                  <a:cubicBezTo>
                    <a:pt x="16622" y="3351"/>
                    <a:pt x="17440" y="3295"/>
                    <a:pt x="17742" y="3128"/>
                  </a:cubicBezTo>
                  <a:cubicBezTo>
                    <a:pt x="18650" y="2626"/>
                    <a:pt x="18952" y="605"/>
                    <a:pt x="18952" y="605"/>
                  </a:cubicBezTo>
                  <a:lnTo>
                    <a:pt x="7057"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4074250" y="5109375"/>
              <a:ext cx="336000" cy="124550"/>
            </a:xfrm>
            <a:custGeom>
              <a:rect b="b" l="l" r="r" t="t"/>
              <a:pathLst>
                <a:path extrusionOk="0" h="4982" w="13440">
                  <a:moveTo>
                    <a:pt x="168" y="0"/>
                  </a:moveTo>
                  <a:cubicBezTo>
                    <a:pt x="59" y="0"/>
                    <a:pt x="1" y="3"/>
                    <a:pt x="1" y="9"/>
                  </a:cubicBezTo>
                  <a:cubicBezTo>
                    <a:pt x="0" y="16"/>
                    <a:pt x="80" y="27"/>
                    <a:pt x="234" y="42"/>
                  </a:cubicBezTo>
                  <a:lnTo>
                    <a:pt x="909" y="98"/>
                  </a:lnTo>
                  <a:lnTo>
                    <a:pt x="3426" y="267"/>
                  </a:lnTo>
                  <a:lnTo>
                    <a:pt x="11912" y="762"/>
                  </a:lnTo>
                  <a:lnTo>
                    <a:pt x="11912" y="762"/>
                  </a:lnTo>
                  <a:cubicBezTo>
                    <a:pt x="11809" y="1797"/>
                    <a:pt x="10898" y="2709"/>
                    <a:pt x="9819" y="3028"/>
                  </a:cubicBezTo>
                  <a:cubicBezTo>
                    <a:pt x="9259" y="3204"/>
                    <a:pt x="8678" y="3263"/>
                    <a:pt x="8102" y="3263"/>
                  </a:cubicBezTo>
                  <a:cubicBezTo>
                    <a:pt x="7712" y="3263"/>
                    <a:pt x="7324" y="3236"/>
                    <a:pt x="6946" y="3200"/>
                  </a:cubicBezTo>
                  <a:cubicBezTo>
                    <a:pt x="6108" y="3120"/>
                    <a:pt x="5287" y="3006"/>
                    <a:pt x="4489" y="3006"/>
                  </a:cubicBezTo>
                  <a:cubicBezTo>
                    <a:pt x="4389" y="3006"/>
                    <a:pt x="4289" y="3007"/>
                    <a:pt x="4189" y="3011"/>
                  </a:cubicBezTo>
                  <a:lnTo>
                    <a:pt x="3625" y="3033"/>
                  </a:lnTo>
                  <a:lnTo>
                    <a:pt x="4154" y="3227"/>
                  </a:lnTo>
                  <a:cubicBezTo>
                    <a:pt x="4813" y="3470"/>
                    <a:pt x="5367" y="3912"/>
                    <a:pt x="5977" y="4209"/>
                  </a:cubicBezTo>
                  <a:cubicBezTo>
                    <a:pt x="6550" y="4499"/>
                    <a:pt x="7161" y="4710"/>
                    <a:pt x="7791" y="4837"/>
                  </a:cubicBezTo>
                  <a:cubicBezTo>
                    <a:pt x="8274" y="4933"/>
                    <a:pt x="8763" y="4982"/>
                    <a:pt x="9253" y="4982"/>
                  </a:cubicBezTo>
                  <a:cubicBezTo>
                    <a:pt x="9814" y="4982"/>
                    <a:pt x="10374" y="4918"/>
                    <a:pt x="10924" y="4792"/>
                  </a:cubicBezTo>
                  <a:cubicBezTo>
                    <a:pt x="11784" y="4596"/>
                    <a:pt x="12421" y="4292"/>
                    <a:pt x="12832" y="4054"/>
                  </a:cubicBezTo>
                  <a:cubicBezTo>
                    <a:pt x="13042" y="3941"/>
                    <a:pt x="13189" y="3831"/>
                    <a:pt x="13289" y="3760"/>
                  </a:cubicBezTo>
                  <a:cubicBezTo>
                    <a:pt x="13390" y="3688"/>
                    <a:pt x="13440" y="3649"/>
                    <a:pt x="13437" y="3643"/>
                  </a:cubicBezTo>
                  <a:cubicBezTo>
                    <a:pt x="13436" y="3643"/>
                    <a:pt x="13435" y="3642"/>
                    <a:pt x="13434" y="3642"/>
                  </a:cubicBezTo>
                  <a:cubicBezTo>
                    <a:pt x="13404" y="3642"/>
                    <a:pt x="13195" y="3786"/>
                    <a:pt x="12797" y="3989"/>
                  </a:cubicBezTo>
                  <a:cubicBezTo>
                    <a:pt x="12197" y="4299"/>
                    <a:pt x="11557" y="4524"/>
                    <a:pt x="10895" y="4658"/>
                  </a:cubicBezTo>
                  <a:cubicBezTo>
                    <a:pt x="10394" y="4762"/>
                    <a:pt x="9886" y="4814"/>
                    <a:pt x="9377" y="4814"/>
                  </a:cubicBezTo>
                  <a:cubicBezTo>
                    <a:pt x="8858" y="4814"/>
                    <a:pt x="8339" y="4760"/>
                    <a:pt x="7829" y="4651"/>
                  </a:cubicBezTo>
                  <a:cubicBezTo>
                    <a:pt x="7217" y="4522"/>
                    <a:pt x="6627" y="4310"/>
                    <a:pt x="6072" y="4023"/>
                  </a:cubicBezTo>
                  <a:cubicBezTo>
                    <a:pt x="5627" y="3804"/>
                    <a:pt x="5201" y="3490"/>
                    <a:pt x="4712" y="3235"/>
                  </a:cubicBezTo>
                  <a:lnTo>
                    <a:pt x="4712" y="3235"/>
                  </a:lnTo>
                  <a:cubicBezTo>
                    <a:pt x="5421" y="3257"/>
                    <a:pt x="6159" y="3359"/>
                    <a:pt x="6924" y="3435"/>
                  </a:cubicBezTo>
                  <a:cubicBezTo>
                    <a:pt x="7312" y="3472"/>
                    <a:pt x="7713" y="3502"/>
                    <a:pt x="8120" y="3502"/>
                  </a:cubicBezTo>
                  <a:cubicBezTo>
                    <a:pt x="8706" y="3502"/>
                    <a:pt x="9305" y="3441"/>
                    <a:pt x="9893" y="3256"/>
                  </a:cubicBezTo>
                  <a:cubicBezTo>
                    <a:pt x="10490" y="3075"/>
                    <a:pt x="11039" y="2732"/>
                    <a:pt x="11449" y="2282"/>
                  </a:cubicBezTo>
                  <a:cubicBezTo>
                    <a:pt x="11859" y="1831"/>
                    <a:pt x="12132" y="1253"/>
                    <a:pt x="12155" y="657"/>
                  </a:cubicBezTo>
                  <a:lnTo>
                    <a:pt x="12158" y="541"/>
                  </a:lnTo>
                  <a:lnTo>
                    <a:pt x="12042" y="535"/>
                  </a:lnTo>
                  <a:cubicBezTo>
                    <a:pt x="8607" y="368"/>
                    <a:pt x="5608" y="222"/>
                    <a:pt x="3435" y="117"/>
                  </a:cubicBezTo>
                  <a:lnTo>
                    <a:pt x="914" y="17"/>
                  </a:lnTo>
                  <a:lnTo>
                    <a:pt x="236" y="0"/>
                  </a:lnTo>
                  <a:cubicBezTo>
                    <a:pt x="212" y="0"/>
                    <a:pt x="189"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4208550" y="5311175"/>
              <a:ext cx="137950" cy="16475"/>
            </a:xfrm>
            <a:custGeom>
              <a:rect b="b" l="l" r="r" t="t"/>
              <a:pathLst>
                <a:path extrusionOk="0" h="659" w="5518">
                  <a:moveTo>
                    <a:pt x="5411" y="1"/>
                  </a:moveTo>
                  <a:cubicBezTo>
                    <a:pt x="5094" y="1"/>
                    <a:pt x="4024" y="137"/>
                    <a:pt x="2750" y="275"/>
                  </a:cubicBezTo>
                  <a:cubicBezTo>
                    <a:pt x="1234" y="442"/>
                    <a:pt x="0" y="551"/>
                    <a:pt x="4" y="619"/>
                  </a:cubicBezTo>
                  <a:cubicBezTo>
                    <a:pt x="5" y="644"/>
                    <a:pt x="185" y="659"/>
                    <a:pt x="490" y="659"/>
                  </a:cubicBezTo>
                  <a:cubicBezTo>
                    <a:pt x="991" y="659"/>
                    <a:pt x="1830" y="619"/>
                    <a:pt x="2777" y="513"/>
                  </a:cubicBezTo>
                  <a:cubicBezTo>
                    <a:pt x="4302" y="349"/>
                    <a:pt x="5518" y="80"/>
                    <a:pt x="5507" y="17"/>
                  </a:cubicBezTo>
                  <a:cubicBezTo>
                    <a:pt x="5505" y="6"/>
                    <a:pt x="5472" y="1"/>
                    <a:pt x="54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4204425" y="5368675"/>
              <a:ext cx="76900" cy="29850"/>
            </a:xfrm>
            <a:custGeom>
              <a:rect b="b" l="l" r="r" t="t"/>
              <a:pathLst>
                <a:path extrusionOk="0" h="1194" w="3076">
                  <a:moveTo>
                    <a:pt x="3017" y="1"/>
                  </a:moveTo>
                  <a:cubicBezTo>
                    <a:pt x="2864" y="1"/>
                    <a:pt x="2234" y="200"/>
                    <a:pt x="1495" y="485"/>
                  </a:cubicBezTo>
                  <a:cubicBezTo>
                    <a:pt x="659" y="808"/>
                    <a:pt x="1" y="1121"/>
                    <a:pt x="25" y="1183"/>
                  </a:cubicBezTo>
                  <a:cubicBezTo>
                    <a:pt x="27" y="1190"/>
                    <a:pt x="39" y="1194"/>
                    <a:pt x="60" y="1194"/>
                  </a:cubicBezTo>
                  <a:cubicBezTo>
                    <a:pt x="214" y="1194"/>
                    <a:pt x="844" y="994"/>
                    <a:pt x="1581" y="709"/>
                  </a:cubicBezTo>
                  <a:cubicBezTo>
                    <a:pt x="2418" y="386"/>
                    <a:pt x="3076" y="74"/>
                    <a:pt x="3052" y="11"/>
                  </a:cubicBezTo>
                  <a:cubicBezTo>
                    <a:pt x="3049" y="4"/>
                    <a:pt x="3037" y="1"/>
                    <a:pt x="30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864375" y="4291450"/>
              <a:ext cx="62925" cy="37450"/>
            </a:xfrm>
            <a:custGeom>
              <a:rect b="b" l="l" r="r" t="t"/>
              <a:pathLst>
                <a:path extrusionOk="0" h="1498" w="2517">
                  <a:moveTo>
                    <a:pt x="0" y="106"/>
                  </a:moveTo>
                  <a:cubicBezTo>
                    <a:pt x="51" y="209"/>
                    <a:pt x="116" y="303"/>
                    <a:pt x="193" y="386"/>
                  </a:cubicBezTo>
                  <a:lnTo>
                    <a:pt x="193" y="386"/>
                  </a:lnTo>
                  <a:cubicBezTo>
                    <a:pt x="194" y="367"/>
                    <a:pt x="195" y="347"/>
                    <a:pt x="197" y="328"/>
                  </a:cubicBezTo>
                  <a:lnTo>
                    <a:pt x="0" y="106"/>
                  </a:lnTo>
                  <a:close/>
                  <a:moveTo>
                    <a:pt x="2261" y="1"/>
                  </a:moveTo>
                  <a:cubicBezTo>
                    <a:pt x="2091" y="446"/>
                    <a:pt x="1642" y="771"/>
                    <a:pt x="1165" y="794"/>
                  </a:cubicBezTo>
                  <a:cubicBezTo>
                    <a:pt x="1148" y="795"/>
                    <a:pt x="1130" y="795"/>
                    <a:pt x="1113" y="795"/>
                  </a:cubicBezTo>
                  <a:cubicBezTo>
                    <a:pt x="768" y="795"/>
                    <a:pt x="427" y="639"/>
                    <a:pt x="193" y="386"/>
                  </a:cubicBezTo>
                  <a:lnTo>
                    <a:pt x="193" y="386"/>
                  </a:lnTo>
                  <a:cubicBezTo>
                    <a:pt x="179" y="965"/>
                    <a:pt x="719" y="1498"/>
                    <a:pt x="1294" y="1498"/>
                  </a:cubicBezTo>
                  <a:cubicBezTo>
                    <a:pt x="1342" y="1498"/>
                    <a:pt x="1390" y="1494"/>
                    <a:pt x="1438" y="1486"/>
                  </a:cubicBezTo>
                  <a:cubicBezTo>
                    <a:pt x="2082" y="1385"/>
                    <a:pt x="2517" y="601"/>
                    <a:pt x="2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3824075" y="4151025"/>
              <a:ext cx="62950" cy="37475"/>
            </a:xfrm>
            <a:custGeom>
              <a:rect b="b" l="l" r="r" t="t"/>
              <a:pathLst>
                <a:path extrusionOk="0" h="1499" w="2518">
                  <a:moveTo>
                    <a:pt x="1" y="108"/>
                  </a:moveTo>
                  <a:cubicBezTo>
                    <a:pt x="51" y="210"/>
                    <a:pt x="117" y="304"/>
                    <a:pt x="194" y="387"/>
                  </a:cubicBezTo>
                  <a:lnTo>
                    <a:pt x="194" y="387"/>
                  </a:lnTo>
                  <a:cubicBezTo>
                    <a:pt x="195" y="367"/>
                    <a:pt x="196" y="348"/>
                    <a:pt x="197" y="328"/>
                  </a:cubicBezTo>
                  <a:lnTo>
                    <a:pt x="1" y="108"/>
                  </a:lnTo>
                  <a:close/>
                  <a:moveTo>
                    <a:pt x="2262" y="1"/>
                  </a:moveTo>
                  <a:cubicBezTo>
                    <a:pt x="2091" y="447"/>
                    <a:pt x="1643" y="773"/>
                    <a:pt x="1167" y="794"/>
                  </a:cubicBezTo>
                  <a:cubicBezTo>
                    <a:pt x="1149" y="795"/>
                    <a:pt x="1132" y="796"/>
                    <a:pt x="1115" y="796"/>
                  </a:cubicBezTo>
                  <a:cubicBezTo>
                    <a:pt x="769" y="796"/>
                    <a:pt x="429" y="640"/>
                    <a:pt x="194" y="387"/>
                  </a:cubicBezTo>
                  <a:lnTo>
                    <a:pt x="194" y="387"/>
                  </a:lnTo>
                  <a:cubicBezTo>
                    <a:pt x="181" y="966"/>
                    <a:pt x="722" y="1499"/>
                    <a:pt x="1297" y="1499"/>
                  </a:cubicBezTo>
                  <a:cubicBezTo>
                    <a:pt x="1345" y="1499"/>
                    <a:pt x="1392" y="1495"/>
                    <a:pt x="1440" y="1488"/>
                  </a:cubicBezTo>
                  <a:cubicBezTo>
                    <a:pt x="2083" y="1385"/>
                    <a:pt x="2517" y="601"/>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4281325" y="4022375"/>
              <a:ext cx="20950" cy="459825"/>
            </a:xfrm>
            <a:custGeom>
              <a:rect b="b" l="l" r="r" t="t"/>
              <a:pathLst>
                <a:path extrusionOk="0" h="18393" w="838">
                  <a:moveTo>
                    <a:pt x="18" y="1"/>
                  </a:moveTo>
                  <a:cubicBezTo>
                    <a:pt x="17" y="1"/>
                    <a:pt x="17" y="1"/>
                    <a:pt x="17" y="1"/>
                  </a:cubicBezTo>
                  <a:cubicBezTo>
                    <a:pt x="1" y="2"/>
                    <a:pt x="12" y="260"/>
                    <a:pt x="44" y="724"/>
                  </a:cubicBezTo>
                  <a:cubicBezTo>
                    <a:pt x="80" y="1232"/>
                    <a:pt x="128" y="1895"/>
                    <a:pt x="184" y="2693"/>
                  </a:cubicBezTo>
                  <a:cubicBezTo>
                    <a:pt x="302" y="4354"/>
                    <a:pt x="443" y="6649"/>
                    <a:pt x="520" y="9189"/>
                  </a:cubicBezTo>
                  <a:cubicBezTo>
                    <a:pt x="596" y="11729"/>
                    <a:pt x="597" y="14030"/>
                    <a:pt x="581" y="15695"/>
                  </a:cubicBezTo>
                  <a:cubicBezTo>
                    <a:pt x="572" y="16495"/>
                    <a:pt x="565" y="17159"/>
                    <a:pt x="560" y="17667"/>
                  </a:cubicBezTo>
                  <a:cubicBezTo>
                    <a:pt x="556" y="18132"/>
                    <a:pt x="562" y="18391"/>
                    <a:pt x="578" y="18392"/>
                  </a:cubicBezTo>
                  <a:cubicBezTo>
                    <a:pt x="578" y="18392"/>
                    <a:pt x="579" y="18392"/>
                    <a:pt x="579" y="18392"/>
                  </a:cubicBezTo>
                  <a:cubicBezTo>
                    <a:pt x="595" y="18392"/>
                    <a:pt x="619" y="18135"/>
                    <a:pt x="653" y="17671"/>
                  </a:cubicBezTo>
                  <a:cubicBezTo>
                    <a:pt x="687" y="17206"/>
                    <a:pt x="720" y="16532"/>
                    <a:pt x="750" y="15698"/>
                  </a:cubicBezTo>
                  <a:cubicBezTo>
                    <a:pt x="811" y="14032"/>
                    <a:pt x="837" y="11725"/>
                    <a:pt x="759" y="9182"/>
                  </a:cubicBezTo>
                  <a:cubicBezTo>
                    <a:pt x="681" y="6638"/>
                    <a:pt x="515" y="4338"/>
                    <a:pt x="354" y="2678"/>
                  </a:cubicBezTo>
                  <a:cubicBezTo>
                    <a:pt x="273" y="1849"/>
                    <a:pt x="197" y="1178"/>
                    <a:pt x="136" y="716"/>
                  </a:cubicBezTo>
                  <a:cubicBezTo>
                    <a:pt x="75" y="255"/>
                    <a:pt x="35" y="1"/>
                    <a:pt x="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9" name="Shape 669"/>
        <p:cNvGrpSpPr/>
        <p:nvPr/>
      </p:nvGrpSpPr>
      <p:grpSpPr>
        <a:xfrm>
          <a:off x="0" y="0"/>
          <a:ext cx="0" cy="0"/>
          <a:chOff x="0" y="0"/>
          <a:chExt cx="0" cy="0"/>
        </a:xfrm>
      </p:grpSpPr>
      <p:sp>
        <p:nvSpPr>
          <p:cNvPr id="670" name="Google Shape;670;p33"/>
          <p:cNvSpPr txBox="1"/>
          <p:nvPr>
            <p:ph idx="4294967295" type="ctrTitle"/>
          </p:nvPr>
        </p:nvSpPr>
        <p:spPr>
          <a:xfrm>
            <a:off x="4821300" y="1807975"/>
            <a:ext cx="41160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700"/>
              <a:t>Thanks!</a:t>
            </a:r>
            <a:endParaRPr sz="6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p:nvPr/>
        </p:nvSpPr>
        <p:spPr>
          <a:xfrm>
            <a:off x="3587932" y="1206250"/>
            <a:ext cx="807600" cy="807600"/>
          </a:xfrm>
          <a:prstGeom prst="ellipse">
            <a:avLst/>
          </a:prstGeom>
          <a:solidFill>
            <a:srgbClr val="E8505B">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txBox="1"/>
          <p:nvPr>
            <p:ph idx="2" type="title"/>
          </p:nvPr>
        </p:nvSpPr>
        <p:spPr>
          <a:xfrm>
            <a:off x="3193713" y="1234300"/>
            <a:ext cx="1201800" cy="7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40" name="Google Shape;240;p25"/>
          <p:cNvSpPr/>
          <p:nvPr/>
        </p:nvSpPr>
        <p:spPr>
          <a:xfrm>
            <a:off x="4779857" y="1206250"/>
            <a:ext cx="807600" cy="807600"/>
          </a:xfrm>
          <a:prstGeom prst="ellipse">
            <a:avLst/>
          </a:prstGeom>
          <a:solidFill>
            <a:srgbClr val="E8505B">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4462282" y="2747075"/>
            <a:ext cx="807600" cy="807600"/>
          </a:xfrm>
          <a:prstGeom prst="ellipse">
            <a:avLst/>
          </a:prstGeom>
          <a:solidFill>
            <a:srgbClr val="E8505B">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ph type="title"/>
          </p:nvPr>
        </p:nvSpPr>
        <p:spPr>
          <a:xfrm>
            <a:off x="935650" y="1122900"/>
            <a:ext cx="2356500" cy="403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Smart Alarm Clock</a:t>
            </a:r>
            <a:endParaRPr/>
          </a:p>
        </p:txBody>
      </p:sp>
      <p:sp>
        <p:nvSpPr>
          <p:cNvPr id="243" name="Google Shape;243;p25"/>
          <p:cNvSpPr txBox="1"/>
          <p:nvPr>
            <p:ph idx="1" type="subTitle"/>
          </p:nvPr>
        </p:nvSpPr>
        <p:spPr>
          <a:xfrm>
            <a:off x="935650" y="1486075"/>
            <a:ext cx="2356500" cy="7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special alarm clock with functions </a:t>
            </a:r>
            <a:r>
              <a:rPr lang="en"/>
              <a:t>and tasks</a:t>
            </a:r>
            <a:r>
              <a:rPr lang="en"/>
              <a:t> that helps you to prevent sleep through.</a:t>
            </a:r>
            <a:endParaRPr/>
          </a:p>
        </p:txBody>
      </p:sp>
      <p:sp>
        <p:nvSpPr>
          <p:cNvPr id="244" name="Google Shape;244;p25"/>
          <p:cNvSpPr txBox="1"/>
          <p:nvPr>
            <p:ph idx="3" type="title"/>
          </p:nvPr>
        </p:nvSpPr>
        <p:spPr>
          <a:xfrm>
            <a:off x="3707700" y="3626750"/>
            <a:ext cx="2096100" cy="4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TeleWindow</a:t>
            </a:r>
            <a:endParaRPr/>
          </a:p>
        </p:txBody>
      </p:sp>
      <p:sp>
        <p:nvSpPr>
          <p:cNvPr id="245" name="Google Shape;245;p25"/>
          <p:cNvSpPr txBox="1"/>
          <p:nvPr>
            <p:ph idx="4" type="subTitle"/>
          </p:nvPr>
        </p:nvSpPr>
        <p:spPr>
          <a:xfrm>
            <a:off x="3306975" y="4030550"/>
            <a:ext cx="31182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TeleWindow with </a:t>
            </a:r>
            <a:r>
              <a:rPr lang="en"/>
              <a:t>changeable</a:t>
            </a:r>
            <a:r>
              <a:rPr lang="en"/>
              <a:t> scenery that brings natural light into your room.</a:t>
            </a:r>
            <a:endParaRPr/>
          </a:p>
        </p:txBody>
      </p:sp>
      <p:sp>
        <p:nvSpPr>
          <p:cNvPr id="246" name="Google Shape;246;p25"/>
          <p:cNvSpPr txBox="1"/>
          <p:nvPr>
            <p:ph idx="5" type="title"/>
          </p:nvPr>
        </p:nvSpPr>
        <p:spPr>
          <a:xfrm>
            <a:off x="4068075" y="2775125"/>
            <a:ext cx="1201800" cy="7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47" name="Google Shape;247;p25"/>
          <p:cNvSpPr txBox="1"/>
          <p:nvPr>
            <p:ph idx="6" type="title"/>
          </p:nvPr>
        </p:nvSpPr>
        <p:spPr>
          <a:xfrm>
            <a:off x="6112225" y="1122900"/>
            <a:ext cx="2471700" cy="4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“Moody” Face Mask</a:t>
            </a:r>
            <a:endParaRPr/>
          </a:p>
        </p:txBody>
      </p:sp>
      <p:sp>
        <p:nvSpPr>
          <p:cNvPr id="248" name="Google Shape;248;p25"/>
          <p:cNvSpPr txBox="1"/>
          <p:nvPr>
            <p:ph idx="7" type="subTitle"/>
          </p:nvPr>
        </p:nvSpPr>
        <p:spPr>
          <a:xfrm>
            <a:off x="6189125" y="1486075"/>
            <a:ext cx="2471700" cy="9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protective and </a:t>
            </a:r>
            <a:r>
              <a:rPr lang="en"/>
              <a:t>interactive</a:t>
            </a:r>
            <a:r>
              <a:rPr lang="en"/>
              <a:t> face mask that helps you to show facial expressions, play games, and a lot more.</a:t>
            </a:r>
            <a:endParaRPr/>
          </a:p>
        </p:txBody>
      </p:sp>
      <p:sp>
        <p:nvSpPr>
          <p:cNvPr id="249" name="Google Shape;249;p25"/>
          <p:cNvSpPr txBox="1"/>
          <p:nvPr>
            <p:ph idx="8" type="title"/>
          </p:nvPr>
        </p:nvSpPr>
        <p:spPr>
          <a:xfrm>
            <a:off x="4691419" y="1234300"/>
            <a:ext cx="1201800" cy="75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250" name="Google Shape;250;p25"/>
          <p:cNvCxnSpPr/>
          <p:nvPr/>
        </p:nvCxnSpPr>
        <p:spPr>
          <a:xfrm>
            <a:off x="1674600" y="2571750"/>
            <a:ext cx="57948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768900" y="403200"/>
            <a:ext cx="3631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Alarm Clock</a:t>
            </a:r>
            <a:endParaRPr/>
          </a:p>
        </p:txBody>
      </p:sp>
      <p:sp>
        <p:nvSpPr>
          <p:cNvPr id="256" name="Google Shape;256;p26"/>
          <p:cNvSpPr txBox="1"/>
          <p:nvPr>
            <p:ph idx="1" type="body"/>
          </p:nvPr>
        </p:nvSpPr>
        <p:spPr>
          <a:xfrm>
            <a:off x="815925" y="1937050"/>
            <a:ext cx="3208500" cy="3248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Problems like...</a:t>
            </a:r>
            <a:endParaRPr/>
          </a:p>
          <a:p>
            <a:pPr indent="-330200" lvl="0" marL="457200" rtl="0" algn="l">
              <a:spcBef>
                <a:spcPts val="1600"/>
              </a:spcBef>
              <a:spcAft>
                <a:spcPts val="0"/>
              </a:spcAft>
              <a:buSzPts val="1600"/>
              <a:buChar char="-"/>
            </a:pPr>
            <a:r>
              <a:rPr lang="en"/>
              <a:t>Can’t get up every morning?</a:t>
            </a:r>
            <a:endParaRPr/>
          </a:p>
          <a:p>
            <a:pPr indent="-330200" lvl="0" marL="457200" rtl="0" algn="l">
              <a:spcBef>
                <a:spcPts val="0"/>
              </a:spcBef>
              <a:spcAft>
                <a:spcPts val="0"/>
              </a:spcAft>
              <a:buSzPts val="1600"/>
              <a:buChar char="-"/>
            </a:pPr>
            <a:r>
              <a:rPr lang="en"/>
              <a:t>Sleep through your alarm clock after hitting the snooze button?</a:t>
            </a:r>
            <a:endParaRPr/>
          </a:p>
          <a:p>
            <a:pPr indent="-330200" lvl="0" marL="457200" rtl="0" algn="l">
              <a:spcBef>
                <a:spcPts val="0"/>
              </a:spcBef>
              <a:spcAft>
                <a:spcPts val="0"/>
              </a:spcAft>
              <a:buSzPts val="1600"/>
              <a:buChar char="-"/>
            </a:pPr>
            <a:r>
              <a:rPr lang="en"/>
              <a:t>Be late for work or school?</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NO WORRIES!</a:t>
            </a:r>
            <a:endParaRPr/>
          </a:p>
        </p:txBody>
      </p:sp>
      <p:grpSp>
        <p:nvGrpSpPr>
          <p:cNvPr id="257" name="Google Shape;257;p26"/>
          <p:cNvGrpSpPr/>
          <p:nvPr/>
        </p:nvGrpSpPr>
        <p:grpSpPr>
          <a:xfrm>
            <a:off x="3940900" y="2360165"/>
            <a:ext cx="4409189" cy="2711855"/>
            <a:chOff x="24704" y="331325"/>
            <a:chExt cx="7142700" cy="5050950"/>
          </a:xfrm>
        </p:grpSpPr>
        <p:sp>
          <p:nvSpPr>
            <p:cNvPr id="258" name="Google Shape;258;p26"/>
            <p:cNvSpPr/>
            <p:nvPr/>
          </p:nvSpPr>
          <p:spPr>
            <a:xfrm>
              <a:off x="5971325" y="4136400"/>
              <a:ext cx="612075" cy="479775"/>
            </a:xfrm>
            <a:custGeom>
              <a:rect b="b" l="l" r="r" t="t"/>
              <a:pathLst>
                <a:path extrusionOk="0" h="19191" w="24483">
                  <a:moveTo>
                    <a:pt x="16666" y="1"/>
                  </a:moveTo>
                  <a:cubicBezTo>
                    <a:pt x="14233" y="1"/>
                    <a:pt x="11956" y="1598"/>
                    <a:pt x="10718" y="3706"/>
                  </a:cubicBezTo>
                  <a:cubicBezTo>
                    <a:pt x="9601" y="5606"/>
                    <a:pt x="9139" y="7971"/>
                    <a:pt x="7458" y="9393"/>
                  </a:cubicBezTo>
                  <a:cubicBezTo>
                    <a:pt x="6566" y="10149"/>
                    <a:pt x="5434" y="10540"/>
                    <a:pt x="4356" y="10992"/>
                  </a:cubicBezTo>
                  <a:cubicBezTo>
                    <a:pt x="3280" y="11445"/>
                    <a:pt x="2089" y="11951"/>
                    <a:pt x="1529" y="12975"/>
                  </a:cubicBezTo>
                  <a:cubicBezTo>
                    <a:pt x="0" y="15771"/>
                    <a:pt x="1983" y="18174"/>
                    <a:pt x="2872" y="18932"/>
                  </a:cubicBezTo>
                  <a:lnTo>
                    <a:pt x="3216" y="18695"/>
                  </a:lnTo>
                  <a:lnTo>
                    <a:pt x="19025" y="19177"/>
                  </a:lnTo>
                  <a:cubicBezTo>
                    <a:pt x="19274" y="19185"/>
                    <a:pt x="19528" y="19191"/>
                    <a:pt x="19783" y="19191"/>
                  </a:cubicBezTo>
                  <a:cubicBezTo>
                    <a:pt x="21039" y="19191"/>
                    <a:pt x="22324" y="19043"/>
                    <a:pt x="23229" y="18213"/>
                  </a:cubicBezTo>
                  <a:cubicBezTo>
                    <a:pt x="24410" y="17132"/>
                    <a:pt x="24482" y="15327"/>
                    <a:pt x="24469" y="13726"/>
                  </a:cubicBezTo>
                  <a:cubicBezTo>
                    <a:pt x="24446" y="10831"/>
                    <a:pt x="24409" y="7853"/>
                    <a:pt x="23314" y="5171"/>
                  </a:cubicBezTo>
                  <a:cubicBezTo>
                    <a:pt x="22222" y="2489"/>
                    <a:pt x="19809" y="137"/>
                    <a:pt x="16917" y="6"/>
                  </a:cubicBezTo>
                  <a:cubicBezTo>
                    <a:pt x="16833" y="3"/>
                    <a:pt x="16750" y="1"/>
                    <a:pt x="16666"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5790350" y="3671225"/>
              <a:ext cx="945025" cy="1106550"/>
            </a:xfrm>
            <a:custGeom>
              <a:rect b="b" l="l" r="r" t="t"/>
              <a:pathLst>
                <a:path extrusionOk="0" h="44262" w="37801">
                  <a:moveTo>
                    <a:pt x="4304" y="377"/>
                  </a:moveTo>
                  <a:cubicBezTo>
                    <a:pt x="4453" y="1161"/>
                    <a:pt x="5144" y="5436"/>
                    <a:pt x="6068" y="11239"/>
                  </a:cubicBezTo>
                  <a:lnTo>
                    <a:pt x="2274" y="11239"/>
                  </a:lnTo>
                  <a:lnTo>
                    <a:pt x="443" y="377"/>
                  </a:lnTo>
                  <a:close/>
                  <a:moveTo>
                    <a:pt x="12351" y="376"/>
                  </a:moveTo>
                  <a:lnTo>
                    <a:pt x="13199" y="11239"/>
                  </a:lnTo>
                  <a:lnTo>
                    <a:pt x="6447" y="11239"/>
                  </a:lnTo>
                  <a:cubicBezTo>
                    <a:pt x="6209" y="9738"/>
                    <a:pt x="5981" y="8319"/>
                    <a:pt x="5777" y="7040"/>
                  </a:cubicBezTo>
                  <a:cubicBezTo>
                    <a:pt x="5073" y="2649"/>
                    <a:pt x="4807" y="996"/>
                    <a:pt x="4662" y="376"/>
                  </a:cubicBezTo>
                  <a:close/>
                  <a:moveTo>
                    <a:pt x="19706" y="377"/>
                  </a:moveTo>
                  <a:lnTo>
                    <a:pt x="19958" y="11239"/>
                  </a:lnTo>
                  <a:lnTo>
                    <a:pt x="13576" y="11239"/>
                  </a:lnTo>
                  <a:lnTo>
                    <a:pt x="12727" y="377"/>
                  </a:lnTo>
                  <a:close/>
                  <a:moveTo>
                    <a:pt x="27262" y="377"/>
                  </a:moveTo>
                  <a:lnTo>
                    <a:pt x="26900" y="11239"/>
                  </a:lnTo>
                  <a:lnTo>
                    <a:pt x="20332" y="11239"/>
                  </a:lnTo>
                  <a:lnTo>
                    <a:pt x="20082" y="377"/>
                  </a:lnTo>
                  <a:close/>
                  <a:moveTo>
                    <a:pt x="32850" y="377"/>
                  </a:moveTo>
                  <a:lnTo>
                    <a:pt x="31917" y="11239"/>
                  </a:lnTo>
                  <a:lnTo>
                    <a:pt x="27275" y="11239"/>
                  </a:lnTo>
                  <a:lnTo>
                    <a:pt x="27638" y="377"/>
                  </a:lnTo>
                  <a:close/>
                  <a:moveTo>
                    <a:pt x="37377" y="377"/>
                  </a:moveTo>
                  <a:lnTo>
                    <a:pt x="36097" y="11239"/>
                  </a:lnTo>
                  <a:lnTo>
                    <a:pt x="32293" y="11239"/>
                  </a:lnTo>
                  <a:lnTo>
                    <a:pt x="33225" y="377"/>
                  </a:lnTo>
                  <a:close/>
                  <a:moveTo>
                    <a:pt x="31675" y="14050"/>
                  </a:moveTo>
                  <a:lnTo>
                    <a:pt x="30669" y="25779"/>
                  </a:lnTo>
                  <a:lnTo>
                    <a:pt x="26790" y="25779"/>
                  </a:lnTo>
                  <a:lnTo>
                    <a:pt x="27182" y="14050"/>
                  </a:lnTo>
                  <a:close/>
                  <a:moveTo>
                    <a:pt x="35767" y="14050"/>
                  </a:moveTo>
                  <a:lnTo>
                    <a:pt x="34384" y="25779"/>
                  </a:lnTo>
                  <a:lnTo>
                    <a:pt x="31047" y="25779"/>
                  </a:lnTo>
                  <a:lnTo>
                    <a:pt x="32053" y="14050"/>
                  </a:lnTo>
                  <a:close/>
                  <a:moveTo>
                    <a:pt x="6516" y="14052"/>
                  </a:moveTo>
                  <a:cubicBezTo>
                    <a:pt x="7091" y="17674"/>
                    <a:pt x="7729" y="21709"/>
                    <a:pt x="8371" y="25779"/>
                  </a:cubicBezTo>
                  <a:lnTo>
                    <a:pt x="8371" y="25781"/>
                  </a:lnTo>
                  <a:lnTo>
                    <a:pt x="4724" y="25781"/>
                  </a:lnTo>
                  <a:lnTo>
                    <a:pt x="2747" y="14052"/>
                  </a:lnTo>
                  <a:close/>
                  <a:moveTo>
                    <a:pt x="13420" y="14052"/>
                  </a:moveTo>
                  <a:lnTo>
                    <a:pt x="14334" y="25781"/>
                  </a:lnTo>
                  <a:lnTo>
                    <a:pt x="8752" y="25781"/>
                  </a:lnTo>
                  <a:cubicBezTo>
                    <a:pt x="8564" y="24590"/>
                    <a:pt x="8373" y="23386"/>
                    <a:pt x="8183" y="22181"/>
                  </a:cubicBezTo>
                  <a:cubicBezTo>
                    <a:pt x="7745" y="19412"/>
                    <a:pt x="7306" y="16645"/>
                    <a:pt x="6895" y="14052"/>
                  </a:cubicBezTo>
                  <a:close/>
                  <a:moveTo>
                    <a:pt x="20023" y="14052"/>
                  </a:moveTo>
                  <a:lnTo>
                    <a:pt x="20294" y="25781"/>
                  </a:lnTo>
                  <a:lnTo>
                    <a:pt x="14712" y="25781"/>
                  </a:lnTo>
                  <a:lnTo>
                    <a:pt x="13795" y="14052"/>
                  </a:lnTo>
                  <a:close/>
                  <a:moveTo>
                    <a:pt x="26806" y="14052"/>
                  </a:moveTo>
                  <a:lnTo>
                    <a:pt x="26414" y="25781"/>
                  </a:lnTo>
                  <a:lnTo>
                    <a:pt x="20668" y="25781"/>
                  </a:lnTo>
                  <a:lnTo>
                    <a:pt x="20397" y="14052"/>
                  </a:lnTo>
                  <a:close/>
                  <a:moveTo>
                    <a:pt x="8815" y="28593"/>
                  </a:moveTo>
                  <a:cubicBezTo>
                    <a:pt x="9371" y="32119"/>
                    <a:pt x="9918" y="35595"/>
                    <a:pt x="10419" y="38783"/>
                  </a:cubicBezTo>
                  <a:lnTo>
                    <a:pt x="6914" y="38783"/>
                  </a:lnTo>
                  <a:lnTo>
                    <a:pt x="5197" y="28593"/>
                  </a:lnTo>
                  <a:close/>
                  <a:moveTo>
                    <a:pt x="14555" y="28593"/>
                  </a:moveTo>
                  <a:lnTo>
                    <a:pt x="15350" y="38783"/>
                  </a:lnTo>
                  <a:lnTo>
                    <a:pt x="10800" y="38783"/>
                  </a:lnTo>
                  <a:cubicBezTo>
                    <a:pt x="10367" y="36031"/>
                    <a:pt x="9803" y="32456"/>
                    <a:pt x="9196" y="28593"/>
                  </a:cubicBezTo>
                  <a:close/>
                  <a:moveTo>
                    <a:pt x="20360" y="28593"/>
                  </a:moveTo>
                  <a:lnTo>
                    <a:pt x="20595" y="38783"/>
                  </a:lnTo>
                  <a:lnTo>
                    <a:pt x="15726" y="38783"/>
                  </a:lnTo>
                  <a:lnTo>
                    <a:pt x="14931" y="28593"/>
                  </a:lnTo>
                  <a:close/>
                  <a:moveTo>
                    <a:pt x="26321" y="28593"/>
                  </a:moveTo>
                  <a:lnTo>
                    <a:pt x="25980" y="38783"/>
                  </a:lnTo>
                  <a:lnTo>
                    <a:pt x="20971" y="38783"/>
                  </a:lnTo>
                  <a:lnTo>
                    <a:pt x="20734" y="28593"/>
                  </a:lnTo>
                  <a:close/>
                  <a:moveTo>
                    <a:pt x="30428" y="28593"/>
                  </a:moveTo>
                  <a:lnTo>
                    <a:pt x="29554" y="38783"/>
                  </a:lnTo>
                  <a:lnTo>
                    <a:pt x="26356" y="38783"/>
                  </a:lnTo>
                  <a:lnTo>
                    <a:pt x="26695" y="28593"/>
                  </a:lnTo>
                  <a:close/>
                  <a:moveTo>
                    <a:pt x="34052" y="28593"/>
                  </a:moveTo>
                  <a:lnTo>
                    <a:pt x="32851" y="38783"/>
                  </a:lnTo>
                  <a:lnTo>
                    <a:pt x="29929" y="38783"/>
                  </a:lnTo>
                  <a:lnTo>
                    <a:pt x="30805" y="28593"/>
                  </a:lnTo>
                  <a:close/>
                  <a:moveTo>
                    <a:pt x="0" y="0"/>
                  </a:moveTo>
                  <a:lnTo>
                    <a:pt x="6810" y="40414"/>
                  </a:lnTo>
                  <a:cubicBezTo>
                    <a:pt x="7107" y="42179"/>
                    <a:pt x="8391" y="43540"/>
                    <a:pt x="10037" y="44012"/>
                  </a:cubicBezTo>
                  <a:cubicBezTo>
                    <a:pt x="10080" y="44026"/>
                    <a:pt x="10125" y="44036"/>
                    <a:pt x="10169" y="44048"/>
                  </a:cubicBezTo>
                  <a:cubicBezTo>
                    <a:pt x="10282" y="44077"/>
                    <a:pt x="10390" y="44115"/>
                    <a:pt x="10506" y="44134"/>
                  </a:cubicBezTo>
                  <a:cubicBezTo>
                    <a:pt x="10759" y="44185"/>
                    <a:pt x="11015" y="44214"/>
                    <a:pt x="11273" y="44222"/>
                  </a:cubicBezTo>
                  <a:cubicBezTo>
                    <a:pt x="11277" y="44236"/>
                    <a:pt x="11278" y="44249"/>
                    <a:pt x="11280" y="44262"/>
                  </a:cubicBezTo>
                  <a:lnTo>
                    <a:pt x="11465" y="44232"/>
                  </a:lnTo>
                  <a:lnTo>
                    <a:pt x="28312" y="44232"/>
                  </a:lnTo>
                  <a:cubicBezTo>
                    <a:pt x="28623" y="44232"/>
                    <a:pt x="28933" y="44201"/>
                    <a:pt x="29237" y="44141"/>
                  </a:cubicBezTo>
                  <a:cubicBezTo>
                    <a:pt x="31228" y="43834"/>
                    <a:pt x="32820" y="42244"/>
                    <a:pt x="33062" y="40190"/>
                  </a:cubicBezTo>
                  <a:lnTo>
                    <a:pt x="36345" y="12345"/>
                  </a:lnTo>
                  <a:lnTo>
                    <a:pt x="36494" y="11237"/>
                  </a:lnTo>
                  <a:lnTo>
                    <a:pt x="36476" y="11237"/>
                  </a:lnTo>
                  <a:lnTo>
                    <a:pt x="37776" y="209"/>
                  </a:lnTo>
                  <a:lnTo>
                    <a:pt x="378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24704" y="5031667"/>
              <a:ext cx="7142700" cy="12800"/>
            </a:xfrm>
            <a:custGeom>
              <a:rect b="b" l="l" r="r" t="t"/>
              <a:pathLst>
                <a:path extrusionOk="0" h="512" w="285708">
                  <a:moveTo>
                    <a:pt x="142861" y="1"/>
                  </a:moveTo>
                  <a:cubicBezTo>
                    <a:pt x="63950" y="1"/>
                    <a:pt x="0" y="115"/>
                    <a:pt x="0" y="255"/>
                  </a:cubicBezTo>
                  <a:cubicBezTo>
                    <a:pt x="0" y="398"/>
                    <a:pt x="63950" y="512"/>
                    <a:pt x="142861" y="512"/>
                  </a:cubicBezTo>
                  <a:cubicBezTo>
                    <a:pt x="221745" y="512"/>
                    <a:pt x="285708" y="398"/>
                    <a:pt x="285708" y="255"/>
                  </a:cubicBezTo>
                  <a:cubicBezTo>
                    <a:pt x="285708" y="117"/>
                    <a:pt x="221746" y="1"/>
                    <a:pt x="1428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2653700" y="2183450"/>
              <a:ext cx="114725" cy="2600750"/>
            </a:xfrm>
            <a:custGeom>
              <a:rect b="b" l="l" r="r" t="t"/>
              <a:pathLst>
                <a:path extrusionOk="0" h="104030" w="4589">
                  <a:moveTo>
                    <a:pt x="0" y="1"/>
                  </a:moveTo>
                  <a:lnTo>
                    <a:pt x="0" y="104029"/>
                  </a:lnTo>
                  <a:lnTo>
                    <a:pt x="4588" y="104029"/>
                  </a:lnTo>
                  <a:cubicBezTo>
                    <a:pt x="4588" y="104029"/>
                    <a:pt x="4471" y="659"/>
                    <a:pt x="45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4639125" y="2410650"/>
              <a:ext cx="114725" cy="2368925"/>
            </a:xfrm>
            <a:custGeom>
              <a:rect b="b" l="l" r="r" t="t"/>
              <a:pathLst>
                <a:path extrusionOk="0" h="94757" w="4589">
                  <a:moveTo>
                    <a:pt x="1" y="0"/>
                  </a:moveTo>
                  <a:lnTo>
                    <a:pt x="1" y="94757"/>
                  </a:lnTo>
                  <a:lnTo>
                    <a:pt x="4589" y="94757"/>
                  </a:lnTo>
                  <a:cubicBezTo>
                    <a:pt x="4589" y="94757"/>
                    <a:pt x="4471" y="659"/>
                    <a:pt x="45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5216075" y="1979050"/>
              <a:ext cx="114725" cy="2800525"/>
            </a:xfrm>
            <a:custGeom>
              <a:rect b="b" l="l" r="r" t="t"/>
              <a:pathLst>
                <a:path extrusionOk="0" h="112021" w="4589">
                  <a:moveTo>
                    <a:pt x="0" y="0"/>
                  </a:moveTo>
                  <a:lnTo>
                    <a:pt x="0" y="112021"/>
                  </a:lnTo>
                  <a:lnTo>
                    <a:pt x="4588" y="112021"/>
                  </a:lnTo>
                  <a:cubicBezTo>
                    <a:pt x="4588" y="112021"/>
                    <a:pt x="4470" y="658"/>
                    <a:pt x="45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5183475" y="1212550"/>
              <a:ext cx="114900" cy="857650"/>
            </a:xfrm>
            <a:custGeom>
              <a:rect b="b" l="l" r="r" t="t"/>
              <a:pathLst>
                <a:path extrusionOk="0" h="34306" w="4596">
                  <a:moveTo>
                    <a:pt x="4239" y="1"/>
                  </a:moveTo>
                  <a:lnTo>
                    <a:pt x="4239" y="1"/>
                  </a:lnTo>
                  <a:cubicBezTo>
                    <a:pt x="4236" y="1"/>
                    <a:pt x="4233" y="4"/>
                    <a:pt x="4229" y="9"/>
                  </a:cubicBezTo>
                  <a:lnTo>
                    <a:pt x="1003" y="424"/>
                  </a:lnTo>
                  <a:lnTo>
                    <a:pt x="1" y="34306"/>
                  </a:lnTo>
                  <a:lnTo>
                    <a:pt x="4229" y="33656"/>
                  </a:lnTo>
                  <a:cubicBezTo>
                    <a:pt x="4229" y="33656"/>
                    <a:pt x="4595" y="1"/>
                    <a:pt x="42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2640625" y="693975"/>
              <a:ext cx="2904775" cy="1768075"/>
            </a:xfrm>
            <a:custGeom>
              <a:rect b="b" l="l" r="r" t="t"/>
              <a:pathLst>
                <a:path extrusionOk="0" h="70723" w="116191">
                  <a:moveTo>
                    <a:pt x="31849" y="1"/>
                  </a:moveTo>
                  <a:lnTo>
                    <a:pt x="0" y="60569"/>
                  </a:lnTo>
                  <a:lnTo>
                    <a:pt x="82082" y="70712"/>
                  </a:lnTo>
                  <a:cubicBezTo>
                    <a:pt x="82080" y="70719"/>
                    <a:pt x="82079" y="70723"/>
                    <a:pt x="82081" y="70723"/>
                  </a:cubicBezTo>
                  <a:cubicBezTo>
                    <a:pt x="82273" y="70723"/>
                    <a:pt x="116191" y="7723"/>
                    <a:pt x="116191" y="7723"/>
                  </a:cubicBezTo>
                  <a:lnTo>
                    <a:pt x="115557" y="4837"/>
                  </a:lnTo>
                  <a:lnTo>
                    <a:pt x="318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2609800" y="612875"/>
              <a:ext cx="2919775" cy="1791875"/>
            </a:xfrm>
            <a:custGeom>
              <a:rect b="b" l="l" r="r" t="t"/>
              <a:pathLst>
                <a:path extrusionOk="0" h="71675" w="116791">
                  <a:moveTo>
                    <a:pt x="31329" y="1"/>
                  </a:moveTo>
                  <a:lnTo>
                    <a:pt x="0" y="61326"/>
                  </a:lnTo>
                  <a:lnTo>
                    <a:pt x="82970" y="71675"/>
                  </a:lnTo>
                  <a:lnTo>
                    <a:pt x="82970" y="71675"/>
                  </a:lnTo>
                  <a:cubicBezTo>
                    <a:pt x="82885" y="70071"/>
                    <a:pt x="116790" y="7844"/>
                    <a:pt x="116790" y="7844"/>
                  </a:cubicBezTo>
                  <a:lnTo>
                    <a:pt x="313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3310050" y="723450"/>
              <a:ext cx="1590225" cy="1323525"/>
            </a:xfrm>
            <a:custGeom>
              <a:rect b="b" l="l" r="r" t="t"/>
              <a:pathLst>
                <a:path extrusionOk="0" h="52941" w="63609">
                  <a:moveTo>
                    <a:pt x="21234" y="1"/>
                  </a:moveTo>
                  <a:lnTo>
                    <a:pt x="0" y="47965"/>
                  </a:lnTo>
                  <a:lnTo>
                    <a:pt x="15254" y="49865"/>
                  </a:lnTo>
                  <a:lnTo>
                    <a:pt x="44719" y="52940"/>
                  </a:lnTo>
                  <a:lnTo>
                    <a:pt x="63609" y="5218"/>
                  </a:lnTo>
                  <a:lnTo>
                    <a:pt x="212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3956550" y="1015575"/>
              <a:ext cx="560100" cy="548025"/>
            </a:xfrm>
            <a:custGeom>
              <a:rect b="b" l="l" r="r" t="t"/>
              <a:pathLst>
                <a:path extrusionOk="0" h="21921" w="22404">
                  <a:moveTo>
                    <a:pt x="12337" y="170"/>
                  </a:moveTo>
                  <a:cubicBezTo>
                    <a:pt x="12898" y="170"/>
                    <a:pt x="13412" y="205"/>
                    <a:pt x="13869" y="239"/>
                  </a:cubicBezTo>
                  <a:cubicBezTo>
                    <a:pt x="14763" y="316"/>
                    <a:pt x="15454" y="416"/>
                    <a:pt x="15923" y="471"/>
                  </a:cubicBezTo>
                  <a:lnTo>
                    <a:pt x="16457" y="538"/>
                  </a:lnTo>
                  <a:cubicBezTo>
                    <a:pt x="16509" y="544"/>
                    <a:pt x="16551" y="548"/>
                    <a:pt x="16581" y="550"/>
                  </a:cubicBezTo>
                  <a:lnTo>
                    <a:pt x="16581" y="550"/>
                  </a:lnTo>
                  <a:cubicBezTo>
                    <a:pt x="16695" y="589"/>
                    <a:pt x="16879" y="652"/>
                    <a:pt x="17125" y="749"/>
                  </a:cubicBezTo>
                  <a:cubicBezTo>
                    <a:pt x="17763" y="997"/>
                    <a:pt x="18366" y="1332"/>
                    <a:pt x="18915" y="1743"/>
                  </a:cubicBezTo>
                  <a:cubicBezTo>
                    <a:pt x="19785" y="2389"/>
                    <a:pt x="20517" y="3202"/>
                    <a:pt x="21066" y="4136"/>
                  </a:cubicBezTo>
                  <a:cubicBezTo>
                    <a:pt x="21708" y="5214"/>
                    <a:pt x="22170" y="6639"/>
                    <a:pt x="22069" y="8223"/>
                  </a:cubicBezTo>
                  <a:cubicBezTo>
                    <a:pt x="21981" y="9797"/>
                    <a:pt x="21362" y="11511"/>
                    <a:pt x="20153" y="12925"/>
                  </a:cubicBezTo>
                  <a:cubicBezTo>
                    <a:pt x="19539" y="13623"/>
                    <a:pt x="18809" y="14258"/>
                    <a:pt x="17897" y="14650"/>
                  </a:cubicBezTo>
                  <a:cubicBezTo>
                    <a:pt x="16996" y="15067"/>
                    <a:pt x="16008" y="15375"/>
                    <a:pt x="15003" y="15726"/>
                  </a:cubicBezTo>
                  <a:cubicBezTo>
                    <a:pt x="14500" y="15900"/>
                    <a:pt x="13992" y="16082"/>
                    <a:pt x="13482" y="16290"/>
                  </a:cubicBezTo>
                  <a:cubicBezTo>
                    <a:pt x="13229" y="16393"/>
                    <a:pt x="12976" y="16509"/>
                    <a:pt x="12725" y="16628"/>
                  </a:cubicBezTo>
                  <a:lnTo>
                    <a:pt x="12349" y="16822"/>
                  </a:lnTo>
                  <a:cubicBezTo>
                    <a:pt x="12199" y="16914"/>
                    <a:pt x="12101" y="17015"/>
                    <a:pt x="11994" y="17118"/>
                  </a:cubicBezTo>
                  <a:cubicBezTo>
                    <a:pt x="11591" y="17536"/>
                    <a:pt x="11263" y="18011"/>
                    <a:pt x="10993" y="18529"/>
                  </a:cubicBezTo>
                  <a:cubicBezTo>
                    <a:pt x="10714" y="19052"/>
                    <a:pt x="10570" y="19614"/>
                    <a:pt x="10310" y="20105"/>
                  </a:cubicBezTo>
                  <a:cubicBezTo>
                    <a:pt x="10057" y="20602"/>
                    <a:pt x="9729" y="21076"/>
                    <a:pt x="9255" y="21334"/>
                  </a:cubicBezTo>
                  <a:cubicBezTo>
                    <a:pt x="8916" y="21514"/>
                    <a:pt x="8523" y="21575"/>
                    <a:pt x="8115" y="21575"/>
                  </a:cubicBezTo>
                  <a:cubicBezTo>
                    <a:pt x="7950" y="21575"/>
                    <a:pt x="7784" y="21565"/>
                    <a:pt x="7617" y="21549"/>
                  </a:cubicBezTo>
                  <a:lnTo>
                    <a:pt x="4017" y="21126"/>
                  </a:lnTo>
                  <a:cubicBezTo>
                    <a:pt x="3413" y="21048"/>
                    <a:pt x="2810" y="20958"/>
                    <a:pt x="2224" y="20844"/>
                  </a:cubicBezTo>
                  <a:cubicBezTo>
                    <a:pt x="1655" y="20724"/>
                    <a:pt x="1071" y="20540"/>
                    <a:pt x="667" y="20187"/>
                  </a:cubicBezTo>
                  <a:cubicBezTo>
                    <a:pt x="476" y="20006"/>
                    <a:pt x="367" y="19782"/>
                    <a:pt x="409" y="19540"/>
                  </a:cubicBezTo>
                  <a:cubicBezTo>
                    <a:pt x="442" y="19305"/>
                    <a:pt x="589" y="19026"/>
                    <a:pt x="708" y="18769"/>
                  </a:cubicBezTo>
                  <a:cubicBezTo>
                    <a:pt x="966" y="18248"/>
                    <a:pt x="1247" y="17739"/>
                    <a:pt x="1525" y="17232"/>
                  </a:cubicBezTo>
                  <a:lnTo>
                    <a:pt x="2350" y="15722"/>
                  </a:lnTo>
                  <a:lnTo>
                    <a:pt x="2546" y="15343"/>
                  </a:lnTo>
                  <a:lnTo>
                    <a:pt x="2642" y="15151"/>
                  </a:lnTo>
                  <a:cubicBezTo>
                    <a:pt x="2676" y="15081"/>
                    <a:pt x="2711" y="14965"/>
                    <a:pt x="2711" y="14890"/>
                  </a:cubicBezTo>
                  <a:cubicBezTo>
                    <a:pt x="2729" y="14557"/>
                    <a:pt x="2652" y="14286"/>
                    <a:pt x="2588" y="14008"/>
                  </a:cubicBezTo>
                  <a:cubicBezTo>
                    <a:pt x="2304" y="12917"/>
                    <a:pt x="1927" y="11900"/>
                    <a:pt x="1719" y="10871"/>
                  </a:cubicBezTo>
                  <a:cubicBezTo>
                    <a:pt x="1294" y="8821"/>
                    <a:pt x="1886" y="6779"/>
                    <a:pt x="2859" y="5211"/>
                  </a:cubicBezTo>
                  <a:cubicBezTo>
                    <a:pt x="3842" y="3630"/>
                    <a:pt x="5183" y="2431"/>
                    <a:pt x="6582" y="1688"/>
                  </a:cubicBezTo>
                  <a:cubicBezTo>
                    <a:pt x="7985" y="933"/>
                    <a:pt x="9373" y="471"/>
                    <a:pt x="10624" y="293"/>
                  </a:cubicBezTo>
                  <a:cubicBezTo>
                    <a:pt x="11233" y="201"/>
                    <a:pt x="11806" y="170"/>
                    <a:pt x="12337" y="170"/>
                  </a:cubicBezTo>
                  <a:close/>
                  <a:moveTo>
                    <a:pt x="12111" y="0"/>
                  </a:moveTo>
                  <a:cubicBezTo>
                    <a:pt x="11638" y="0"/>
                    <a:pt x="11132" y="27"/>
                    <a:pt x="10596" y="100"/>
                  </a:cubicBezTo>
                  <a:cubicBezTo>
                    <a:pt x="9317" y="264"/>
                    <a:pt x="7900" y="716"/>
                    <a:pt x="6466" y="1471"/>
                  </a:cubicBezTo>
                  <a:cubicBezTo>
                    <a:pt x="5025" y="2220"/>
                    <a:pt x="3638" y="3437"/>
                    <a:pt x="2616" y="5059"/>
                  </a:cubicBezTo>
                  <a:cubicBezTo>
                    <a:pt x="1602" y="6666"/>
                    <a:pt x="969" y="8782"/>
                    <a:pt x="1406" y="10936"/>
                  </a:cubicBezTo>
                  <a:cubicBezTo>
                    <a:pt x="1615" y="11993"/>
                    <a:pt x="1994" y="13027"/>
                    <a:pt x="2266" y="14088"/>
                  </a:cubicBezTo>
                  <a:cubicBezTo>
                    <a:pt x="2328" y="14350"/>
                    <a:pt x="2394" y="14629"/>
                    <a:pt x="2377" y="14859"/>
                  </a:cubicBezTo>
                  <a:cubicBezTo>
                    <a:pt x="2376" y="14908"/>
                    <a:pt x="2364" y="14957"/>
                    <a:pt x="2343" y="15003"/>
                  </a:cubicBezTo>
                  <a:lnTo>
                    <a:pt x="2247" y="15189"/>
                  </a:lnTo>
                  <a:lnTo>
                    <a:pt x="2052" y="15563"/>
                  </a:lnTo>
                  <a:cubicBezTo>
                    <a:pt x="1780" y="16060"/>
                    <a:pt x="1507" y="16559"/>
                    <a:pt x="1226" y="17067"/>
                  </a:cubicBezTo>
                  <a:cubicBezTo>
                    <a:pt x="947" y="17575"/>
                    <a:pt x="664" y="18085"/>
                    <a:pt x="399" y="18619"/>
                  </a:cubicBezTo>
                  <a:cubicBezTo>
                    <a:pt x="275" y="18893"/>
                    <a:pt x="127" y="19143"/>
                    <a:pt x="68" y="19495"/>
                  </a:cubicBezTo>
                  <a:cubicBezTo>
                    <a:pt x="1" y="19851"/>
                    <a:pt x="187" y="20221"/>
                    <a:pt x="432" y="20440"/>
                  </a:cubicBezTo>
                  <a:cubicBezTo>
                    <a:pt x="938" y="20878"/>
                    <a:pt x="1553" y="21053"/>
                    <a:pt x="2157" y="21185"/>
                  </a:cubicBezTo>
                  <a:cubicBezTo>
                    <a:pt x="2758" y="21303"/>
                    <a:pt x="3362" y="21391"/>
                    <a:pt x="3973" y="21471"/>
                  </a:cubicBezTo>
                  <a:lnTo>
                    <a:pt x="7588" y="21894"/>
                  </a:lnTo>
                  <a:cubicBezTo>
                    <a:pt x="7758" y="21910"/>
                    <a:pt x="7934" y="21920"/>
                    <a:pt x="8111" y="21920"/>
                  </a:cubicBezTo>
                  <a:cubicBezTo>
                    <a:pt x="8554" y="21920"/>
                    <a:pt x="9008" y="21854"/>
                    <a:pt x="9419" y="21636"/>
                  </a:cubicBezTo>
                  <a:cubicBezTo>
                    <a:pt x="9989" y="21321"/>
                    <a:pt x="10350" y="20782"/>
                    <a:pt x="10614" y="20259"/>
                  </a:cubicBezTo>
                  <a:cubicBezTo>
                    <a:pt x="10892" y="19725"/>
                    <a:pt x="11034" y="19161"/>
                    <a:pt x="11294" y="18683"/>
                  </a:cubicBezTo>
                  <a:cubicBezTo>
                    <a:pt x="11545" y="18194"/>
                    <a:pt x="11862" y="17735"/>
                    <a:pt x="12230" y="17350"/>
                  </a:cubicBezTo>
                  <a:cubicBezTo>
                    <a:pt x="12321" y="17258"/>
                    <a:pt x="12424" y="17162"/>
                    <a:pt x="12509" y="17111"/>
                  </a:cubicBezTo>
                  <a:lnTo>
                    <a:pt x="12868" y="16924"/>
                  </a:lnTo>
                  <a:cubicBezTo>
                    <a:pt x="13113" y="16806"/>
                    <a:pt x="13358" y="16693"/>
                    <a:pt x="13607" y="16592"/>
                  </a:cubicBezTo>
                  <a:cubicBezTo>
                    <a:pt x="14105" y="16385"/>
                    <a:pt x="14608" y="16203"/>
                    <a:pt x="15108" y="16027"/>
                  </a:cubicBezTo>
                  <a:cubicBezTo>
                    <a:pt x="16107" y="15674"/>
                    <a:pt x="17099" y="15359"/>
                    <a:pt x="18026" y="14928"/>
                  </a:cubicBezTo>
                  <a:cubicBezTo>
                    <a:pt x="18970" y="14514"/>
                    <a:pt x="19749" y="13833"/>
                    <a:pt x="20372" y="13111"/>
                  </a:cubicBezTo>
                  <a:cubicBezTo>
                    <a:pt x="21615" y="11637"/>
                    <a:pt x="22239" y="9863"/>
                    <a:pt x="22314" y="8234"/>
                  </a:cubicBezTo>
                  <a:cubicBezTo>
                    <a:pt x="22404" y="6594"/>
                    <a:pt x="21907" y="5129"/>
                    <a:pt x="21233" y="4035"/>
                  </a:cubicBezTo>
                  <a:cubicBezTo>
                    <a:pt x="20659" y="3089"/>
                    <a:pt x="19896" y="2271"/>
                    <a:pt x="18993" y="1632"/>
                  </a:cubicBezTo>
                  <a:cubicBezTo>
                    <a:pt x="18253" y="1106"/>
                    <a:pt x="17598" y="834"/>
                    <a:pt x="17148" y="682"/>
                  </a:cubicBezTo>
                  <a:cubicBezTo>
                    <a:pt x="16697" y="530"/>
                    <a:pt x="16449" y="494"/>
                    <a:pt x="16449" y="494"/>
                  </a:cubicBezTo>
                  <a:lnTo>
                    <a:pt x="16449" y="494"/>
                  </a:lnTo>
                  <a:cubicBezTo>
                    <a:pt x="16448" y="496"/>
                    <a:pt x="16450" y="498"/>
                    <a:pt x="16454" y="501"/>
                  </a:cubicBezTo>
                  <a:lnTo>
                    <a:pt x="16454" y="501"/>
                  </a:lnTo>
                  <a:lnTo>
                    <a:pt x="15934" y="403"/>
                  </a:lnTo>
                  <a:cubicBezTo>
                    <a:pt x="15467" y="324"/>
                    <a:pt x="14779" y="202"/>
                    <a:pt x="13883" y="104"/>
                  </a:cubicBezTo>
                  <a:cubicBezTo>
                    <a:pt x="13363" y="52"/>
                    <a:pt x="12769" y="0"/>
                    <a:pt x="12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3902000" y="1500800"/>
              <a:ext cx="321675" cy="207225"/>
            </a:xfrm>
            <a:custGeom>
              <a:rect b="b" l="l" r="r" t="t"/>
              <a:pathLst>
                <a:path extrusionOk="0" h="8289" w="12867">
                  <a:moveTo>
                    <a:pt x="2377" y="0"/>
                  </a:moveTo>
                  <a:cubicBezTo>
                    <a:pt x="2351" y="0"/>
                    <a:pt x="2179" y="287"/>
                    <a:pt x="1890" y="807"/>
                  </a:cubicBezTo>
                  <a:cubicBezTo>
                    <a:pt x="1572" y="1400"/>
                    <a:pt x="1164" y="2160"/>
                    <a:pt x="674" y="3070"/>
                  </a:cubicBezTo>
                  <a:cubicBezTo>
                    <a:pt x="429" y="3547"/>
                    <a:pt x="107" y="4087"/>
                    <a:pt x="51" y="4776"/>
                  </a:cubicBezTo>
                  <a:cubicBezTo>
                    <a:pt x="1" y="5471"/>
                    <a:pt x="342" y="6189"/>
                    <a:pt x="891" y="6702"/>
                  </a:cubicBezTo>
                  <a:cubicBezTo>
                    <a:pt x="1446" y="7220"/>
                    <a:pt x="2167" y="7547"/>
                    <a:pt x="2913" y="7805"/>
                  </a:cubicBezTo>
                  <a:cubicBezTo>
                    <a:pt x="3860" y="8126"/>
                    <a:pt x="4850" y="8289"/>
                    <a:pt x="5842" y="8289"/>
                  </a:cubicBezTo>
                  <a:cubicBezTo>
                    <a:pt x="6487" y="8289"/>
                    <a:pt x="7133" y="8220"/>
                    <a:pt x="7769" y="8082"/>
                  </a:cubicBezTo>
                  <a:cubicBezTo>
                    <a:pt x="8543" y="7914"/>
                    <a:pt x="9301" y="7615"/>
                    <a:pt x="9850" y="7078"/>
                  </a:cubicBezTo>
                  <a:cubicBezTo>
                    <a:pt x="10399" y="6531"/>
                    <a:pt x="10635" y="5841"/>
                    <a:pt x="10854" y="5250"/>
                  </a:cubicBezTo>
                  <a:cubicBezTo>
                    <a:pt x="11067" y="4651"/>
                    <a:pt x="11284" y="4100"/>
                    <a:pt x="11488" y="3600"/>
                  </a:cubicBezTo>
                  <a:cubicBezTo>
                    <a:pt x="11900" y="2599"/>
                    <a:pt x="12257" y="1799"/>
                    <a:pt x="12499" y="1244"/>
                  </a:cubicBezTo>
                  <a:cubicBezTo>
                    <a:pt x="12742" y="687"/>
                    <a:pt x="12866" y="375"/>
                    <a:pt x="12844" y="365"/>
                  </a:cubicBezTo>
                  <a:cubicBezTo>
                    <a:pt x="12843" y="365"/>
                    <a:pt x="12843" y="365"/>
                    <a:pt x="12842" y="365"/>
                  </a:cubicBezTo>
                  <a:cubicBezTo>
                    <a:pt x="12816" y="365"/>
                    <a:pt x="12651" y="656"/>
                    <a:pt x="12378" y="1186"/>
                  </a:cubicBezTo>
                  <a:cubicBezTo>
                    <a:pt x="12100" y="1725"/>
                    <a:pt x="11705" y="2511"/>
                    <a:pt x="11263" y="3504"/>
                  </a:cubicBezTo>
                  <a:cubicBezTo>
                    <a:pt x="11042" y="4001"/>
                    <a:pt x="10810" y="4553"/>
                    <a:pt x="10583" y="5150"/>
                  </a:cubicBezTo>
                  <a:cubicBezTo>
                    <a:pt x="10356" y="5738"/>
                    <a:pt x="10114" y="6379"/>
                    <a:pt x="9626" y="6848"/>
                  </a:cubicBezTo>
                  <a:cubicBezTo>
                    <a:pt x="9138" y="7318"/>
                    <a:pt x="8439" y="7594"/>
                    <a:pt x="7697" y="7751"/>
                  </a:cubicBezTo>
                  <a:cubicBezTo>
                    <a:pt x="7089" y="7878"/>
                    <a:pt x="6472" y="7942"/>
                    <a:pt x="5857" y="7942"/>
                  </a:cubicBezTo>
                  <a:cubicBezTo>
                    <a:pt x="4897" y="7942"/>
                    <a:pt x="3940" y="7788"/>
                    <a:pt x="3022" y="7481"/>
                  </a:cubicBezTo>
                  <a:cubicBezTo>
                    <a:pt x="2297" y="7238"/>
                    <a:pt x="1614" y="6929"/>
                    <a:pt x="1110" y="6467"/>
                  </a:cubicBezTo>
                  <a:cubicBezTo>
                    <a:pt x="610" y="6011"/>
                    <a:pt x="306" y="5384"/>
                    <a:pt x="340" y="4793"/>
                  </a:cubicBezTo>
                  <a:cubicBezTo>
                    <a:pt x="373" y="4195"/>
                    <a:pt x="659" y="3666"/>
                    <a:pt x="894" y="3182"/>
                  </a:cubicBezTo>
                  <a:cubicBezTo>
                    <a:pt x="1343" y="2251"/>
                    <a:pt x="1719" y="1475"/>
                    <a:pt x="2011" y="870"/>
                  </a:cubicBezTo>
                  <a:cubicBezTo>
                    <a:pt x="2269" y="319"/>
                    <a:pt x="2402" y="10"/>
                    <a:pt x="2379" y="1"/>
                  </a:cubicBezTo>
                  <a:cubicBezTo>
                    <a:pt x="2378" y="0"/>
                    <a:pt x="2378" y="0"/>
                    <a:pt x="2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3924225" y="1570325"/>
              <a:ext cx="267650" cy="16300"/>
            </a:xfrm>
            <a:custGeom>
              <a:rect b="b" l="l" r="r" t="t"/>
              <a:pathLst>
                <a:path extrusionOk="0" h="652" w="10706">
                  <a:moveTo>
                    <a:pt x="814" y="1"/>
                  </a:moveTo>
                  <a:cubicBezTo>
                    <a:pt x="299" y="1"/>
                    <a:pt x="1" y="17"/>
                    <a:pt x="0" y="52"/>
                  </a:cubicBezTo>
                  <a:cubicBezTo>
                    <a:pt x="0" y="99"/>
                    <a:pt x="598" y="174"/>
                    <a:pt x="1563" y="256"/>
                  </a:cubicBezTo>
                  <a:cubicBezTo>
                    <a:pt x="2530" y="338"/>
                    <a:pt x="3866" y="424"/>
                    <a:pt x="5343" y="501"/>
                  </a:cubicBezTo>
                  <a:cubicBezTo>
                    <a:pt x="6818" y="576"/>
                    <a:pt x="8155" y="623"/>
                    <a:pt x="9126" y="643"/>
                  </a:cubicBezTo>
                  <a:cubicBezTo>
                    <a:pt x="9413" y="649"/>
                    <a:pt x="9667" y="652"/>
                    <a:pt x="9884" y="652"/>
                  </a:cubicBezTo>
                  <a:cubicBezTo>
                    <a:pt x="10399" y="652"/>
                    <a:pt x="10698" y="635"/>
                    <a:pt x="10702" y="601"/>
                  </a:cubicBezTo>
                  <a:cubicBezTo>
                    <a:pt x="10705" y="553"/>
                    <a:pt x="10109" y="478"/>
                    <a:pt x="9142" y="396"/>
                  </a:cubicBezTo>
                  <a:cubicBezTo>
                    <a:pt x="8177" y="315"/>
                    <a:pt x="6839" y="227"/>
                    <a:pt x="5361" y="151"/>
                  </a:cubicBezTo>
                  <a:cubicBezTo>
                    <a:pt x="3881" y="76"/>
                    <a:pt x="2542" y="27"/>
                    <a:pt x="1572" y="9"/>
                  </a:cubicBezTo>
                  <a:cubicBezTo>
                    <a:pt x="1285" y="4"/>
                    <a:pt x="1030" y="1"/>
                    <a:pt x="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3909425" y="1634075"/>
              <a:ext cx="256600" cy="8750"/>
            </a:xfrm>
            <a:custGeom>
              <a:rect b="b" l="l" r="r" t="t"/>
              <a:pathLst>
                <a:path extrusionOk="0" h="350" w="10264">
                  <a:moveTo>
                    <a:pt x="4776" y="0"/>
                  </a:moveTo>
                  <a:cubicBezTo>
                    <a:pt x="2109" y="0"/>
                    <a:pt x="3" y="70"/>
                    <a:pt x="1" y="162"/>
                  </a:cubicBezTo>
                  <a:cubicBezTo>
                    <a:pt x="1" y="259"/>
                    <a:pt x="2299" y="344"/>
                    <a:pt x="5133" y="349"/>
                  </a:cubicBezTo>
                  <a:cubicBezTo>
                    <a:pt x="5250" y="349"/>
                    <a:pt x="5367" y="349"/>
                    <a:pt x="5482" y="349"/>
                  </a:cubicBezTo>
                  <a:cubicBezTo>
                    <a:pt x="8152" y="349"/>
                    <a:pt x="10263" y="278"/>
                    <a:pt x="10263" y="185"/>
                  </a:cubicBezTo>
                  <a:cubicBezTo>
                    <a:pt x="10263" y="89"/>
                    <a:pt x="7967" y="7"/>
                    <a:pt x="5133" y="1"/>
                  </a:cubicBezTo>
                  <a:cubicBezTo>
                    <a:pt x="5013" y="1"/>
                    <a:pt x="4894" y="0"/>
                    <a:pt x="47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3960150" y="1688325"/>
              <a:ext cx="104675" cy="42750"/>
            </a:xfrm>
            <a:custGeom>
              <a:rect b="b" l="l" r="r" t="t"/>
              <a:pathLst>
                <a:path extrusionOk="0" h="1710" w="4187">
                  <a:moveTo>
                    <a:pt x="255" y="0"/>
                  </a:moveTo>
                  <a:cubicBezTo>
                    <a:pt x="229" y="0"/>
                    <a:pt x="163" y="50"/>
                    <a:pt x="103" y="166"/>
                  </a:cubicBezTo>
                  <a:cubicBezTo>
                    <a:pt x="37" y="300"/>
                    <a:pt x="1" y="536"/>
                    <a:pt x="92" y="792"/>
                  </a:cubicBezTo>
                  <a:cubicBezTo>
                    <a:pt x="172" y="1052"/>
                    <a:pt x="415" y="1323"/>
                    <a:pt x="734" y="1465"/>
                  </a:cubicBezTo>
                  <a:cubicBezTo>
                    <a:pt x="1054" y="1617"/>
                    <a:pt x="1426" y="1671"/>
                    <a:pt x="1801" y="1697"/>
                  </a:cubicBezTo>
                  <a:cubicBezTo>
                    <a:pt x="1898" y="1705"/>
                    <a:pt x="1995" y="1709"/>
                    <a:pt x="2091" y="1709"/>
                  </a:cubicBezTo>
                  <a:cubicBezTo>
                    <a:pt x="2740" y="1709"/>
                    <a:pt x="3340" y="1523"/>
                    <a:pt x="3687" y="1233"/>
                  </a:cubicBezTo>
                  <a:cubicBezTo>
                    <a:pt x="4099" y="913"/>
                    <a:pt x="4187" y="581"/>
                    <a:pt x="4148" y="568"/>
                  </a:cubicBezTo>
                  <a:cubicBezTo>
                    <a:pt x="4145" y="567"/>
                    <a:pt x="4143" y="566"/>
                    <a:pt x="4140" y="566"/>
                  </a:cubicBezTo>
                  <a:cubicBezTo>
                    <a:pt x="4086" y="566"/>
                    <a:pt x="3924" y="812"/>
                    <a:pt x="3548" y="1030"/>
                  </a:cubicBezTo>
                  <a:cubicBezTo>
                    <a:pt x="3221" y="1233"/>
                    <a:pt x="2723" y="1363"/>
                    <a:pt x="2149" y="1363"/>
                  </a:cubicBezTo>
                  <a:cubicBezTo>
                    <a:pt x="2043" y="1363"/>
                    <a:pt x="1934" y="1358"/>
                    <a:pt x="1823" y="1349"/>
                  </a:cubicBezTo>
                  <a:cubicBezTo>
                    <a:pt x="1105" y="1324"/>
                    <a:pt x="487" y="1109"/>
                    <a:pt x="319" y="699"/>
                  </a:cubicBezTo>
                  <a:cubicBezTo>
                    <a:pt x="118" y="302"/>
                    <a:pt x="308" y="24"/>
                    <a:pt x="264" y="3"/>
                  </a:cubicBezTo>
                  <a:cubicBezTo>
                    <a:pt x="262" y="1"/>
                    <a:pt x="259" y="0"/>
                    <a:pt x="255"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4014450" y="1322100"/>
              <a:ext cx="198800" cy="230850"/>
            </a:xfrm>
            <a:custGeom>
              <a:rect b="b" l="l" r="r" t="t"/>
              <a:pathLst>
                <a:path extrusionOk="0" h="9234" w="7952">
                  <a:moveTo>
                    <a:pt x="6165" y="0"/>
                  </a:moveTo>
                  <a:cubicBezTo>
                    <a:pt x="5387" y="0"/>
                    <a:pt x="4690" y="409"/>
                    <a:pt x="4208" y="904"/>
                  </a:cubicBezTo>
                  <a:cubicBezTo>
                    <a:pt x="3681" y="1440"/>
                    <a:pt x="3318" y="2041"/>
                    <a:pt x="2954" y="2593"/>
                  </a:cubicBezTo>
                  <a:cubicBezTo>
                    <a:pt x="2317" y="3581"/>
                    <a:pt x="1740" y="4605"/>
                    <a:pt x="1224" y="5661"/>
                  </a:cubicBezTo>
                  <a:cubicBezTo>
                    <a:pt x="787" y="6562"/>
                    <a:pt x="478" y="7312"/>
                    <a:pt x="282" y="7836"/>
                  </a:cubicBezTo>
                  <a:cubicBezTo>
                    <a:pt x="86" y="8361"/>
                    <a:pt x="1" y="8659"/>
                    <a:pt x="21" y="8668"/>
                  </a:cubicBezTo>
                  <a:cubicBezTo>
                    <a:pt x="21" y="8668"/>
                    <a:pt x="21" y="8668"/>
                    <a:pt x="22" y="8668"/>
                  </a:cubicBezTo>
                  <a:cubicBezTo>
                    <a:pt x="49" y="8668"/>
                    <a:pt x="178" y="8388"/>
                    <a:pt x="408" y="7888"/>
                  </a:cubicBezTo>
                  <a:cubicBezTo>
                    <a:pt x="640" y="7382"/>
                    <a:pt x="979" y="6650"/>
                    <a:pt x="1445" y="5772"/>
                  </a:cubicBezTo>
                  <a:cubicBezTo>
                    <a:pt x="1909" y="4893"/>
                    <a:pt x="2497" y="3864"/>
                    <a:pt x="3222" y="2768"/>
                  </a:cubicBezTo>
                  <a:cubicBezTo>
                    <a:pt x="3591" y="2226"/>
                    <a:pt x="3960" y="1634"/>
                    <a:pt x="4448" y="1146"/>
                  </a:cubicBezTo>
                  <a:cubicBezTo>
                    <a:pt x="4896" y="691"/>
                    <a:pt x="5513" y="348"/>
                    <a:pt x="6168" y="348"/>
                  </a:cubicBezTo>
                  <a:cubicBezTo>
                    <a:pt x="6211" y="348"/>
                    <a:pt x="6254" y="349"/>
                    <a:pt x="6297" y="352"/>
                  </a:cubicBezTo>
                  <a:cubicBezTo>
                    <a:pt x="6980" y="385"/>
                    <a:pt x="7599" y="962"/>
                    <a:pt x="7606" y="1589"/>
                  </a:cubicBezTo>
                  <a:cubicBezTo>
                    <a:pt x="7607" y="2227"/>
                    <a:pt x="7134" y="2806"/>
                    <a:pt x="6822" y="3377"/>
                  </a:cubicBezTo>
                  <a:lnTo>
                    <a:pt x="5043" y="6401"/>
                  </a:lnTo>
                  <a:lnTo>
                    <a:pt x="3870" y="8455"/>
                  </a:lnTo>
                  <a:cubicBezTo>
                    <a:pt x="3601" y="8944"/>
                    <a:pt x="3460" y="9220"/>
                    <a:pt x="3482" y="9233"/>
                  </a:cubicBezTo>
                  <a:cubicBezTo>
                    <a:pt x="3482" y="9233"/>
                    <a:pt x="3482" y="9233"/>
                    <a:pt x="3483" y="9233"/>
                  </a:cubicBezTo>
                  <a:cubicBezTo>
                    <a:pt x="3509" y="9233"/>
                    <a:pt x="3687" y="8982"/>
                    <a:pt x="3986" y="8524"/>
                  </a:cubicBezTo>
                  <a:cubicBezTo>
                    <a:pt x="4323" y="7993"/>
                    <a:pt x="4747" y="7325"/>
                    <a:pt x="5254" y="6528"/>
                  </a:cubicBezTo>
                  <a:lnTo>
                    <a:pt x="7096" y="3542"/>
                  </a:lnTo>
                  <a:cubicBezTo>
                    <a:pt x="7268" y="3260"/>
                    <a:pt x="7447" y="2979"/>
                    <a:pt x="7622" y="2667"/>
                  </a:cubicBezTo>
                  <a:cubicBezTo>
                    <a:pt x="7792" y="2356"/>
                    <a:pt x="7952" y="1994"/>
                    <a:pt x="7947" y="1584"/>
                  </a:cubicBezTo>
                  <a:cubicBezTo>
                    <a:pt x="7932" y="739"/>
                    <a:pt x="7161" y="52"/>
                    <a:pt x="6324" y="6"/>
                  </a:cubicBezTo>
                  <a:cubicBezTo>
                    <a:pt x="6270" y="2"/>
                    <a:pt x="6217" y="0"/>
                    <a:pt x="61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4139400" y="1225675"/>
              <a:ext cx="14725" cy="104600"/>
            </a:xfrm>
            <a:custGeom>
              <a:rect b="b" l="l" r="r" t="t"/>
              <a:pathLst>
                <a:path extrusionOk="0" h="4184" w="589">
                  <a:moveTo>
                    <a:pt x="97" y="0"/>
                  </a:moveTo>
                  <a:cubicBezTo>
                    <a:pt x="97" y="0"/>
                    <a:pt x="96" y="0"/>
                    <a:pt x="96" y="0"/>
                  </a:cubicBezTo>
                  <a:cubicBezTo>
                    <a:pt x="1" y="8"/>
                    <a:pt x="11" y="952"/>
                    <a:pt x="122" y="2107"/>
                  </a:cubicBezTo>
                  <a:cubicBezTo>
                    <a:pt x="231" y="3258"/>
                    <a:pt x="396" y="4183"/>
                    <a:pt x="491" y="4183"/>
                  </a:cubicBezTo>
                  <a:cubicBezTo>
                    <a:pt x="492" y="4183"/>
                    <a:pt x="492" y="4183"/>
                    <a:pt x="493" y="4183"/>
                  </a:cubicBezTo>
                  <a:cubicBezTo>
                    <a:pt x="589" y="4173"/>
                    <a:pt x="577" y="3229"/>
                    <a:pt x="468" y="2075"/>
                  </a:cubicBezTo>
                  <a:cubicBezTo>
                    <a:pt x="359" y="926"/>
                    <a:pt x="194" y="0"/>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4129450" y="1210050"/>
              <a:ext cx="24575" cy="22875"/>
            </a:xfrm>
            <a:custGeom>
              <a:rect b="b" l="l" r="r" t="t"/>
              <a:pathLst>
                <a:path extrusionOk="0" h="915" w="983">
                  <a:moveTo>
                    <a:pt x="504" y="0"/>
                  </a:moveTo>
                  <a:cubicBezTo>
                    <a:pt x="308" y="0"/>
                    <a:pt x="232" y="133"/>
                    <a:pt x="265" y="156"/>
                  </a:cubicBezTo>
                  <a:cubicBezTo>
                    <a:pt x="294" y="196"/>
                    <a:pt x="392" y="174"/>
                    <a:pt x="495" y="241"/>
                  </a:cubicBezTo>
                  <a:cubicBezTo>
                    <a:pt x="606" y="317"/>
                    <a:pt x="649" y="418"/>
                    <a:pt x="544" y="524"/>
                  </a:cubicBezTo>
                  <a:cubicBezTo>
                    <a:pt x="502" y="564"/>
                    <a:pt x="461" y="582"/>
                    <a:pt x="423" y="582"/>
                  </a:cubicBezTo>
                  <a:cubicBezTo>
                    <a:pt x="363" y="582"/>
                    <a:pt x="308" y="539"/>
                    <a:pt x="263" y="470"/>
                  </a:cubicBezTo>
                  <a:cubicBezTo>
                    <a:pt x="198" y="367"/>
                    <a:pt x="219" y="271"/>
                    <a:pt x="182" y="240"/>
                  </a:cubicBezTo>
                  <a:cubicBezTo>
                    <a:pt x="178" y="235"/>
                    <a:pt x="172" y="232"/>
                    <a:pt x="164" y="232"/>
                  </a:cubicBezTo>
                  <a:cubicBezTo>
                    <a:pt x="114" y="232"/>
                    <a:pt x="1" y="330"/>
                    <a:pt x="25" y="535"/>
                  </a:cubicBezTo>
                  <a:cubicBezTo>
                    <a:pt x="46" y="681"/>
                    <a:pt x="136" y="807"/>
                    <a:pt x="268" y="872"/>
                  </a:cubicBezTo>
                  <a:cubicBezTo>
                    <a:pt x="323" y="901"/>
                    <a:pt x="385" y="915"/>
                    <a:pt x="447" y="915"/>
                  </a:cubicBezTo>
                  <a:cubicBezTo>
                    <a:pt x="573" y="915"/>
                    <a:pt x="703" y="860"/>
                    <a:pt x="789" y="771"/>
                  </a:cubicBezTo>
                  <a:cubicBezTo>
                    <a:pt x="925" y="643"/>
                    <a:pt x="982" y="418"/>
                    <a:pt x="897" y="250"/>
                  </a:cubicBezTo>
                  <a:cubicBezTo>
                    <a:pt x="833" y="119"/>
                    <a:pt x="709" y="27"/>
                    <a:pt x="566" y="5"/>
                  </a:cubicBezTo>
                  <a:cubicBezTo>
                    <a:pt x="544" y="2"/>
                    <a:pt x="523" y="0"/>
                    <a:pt x="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4202650" y="1267900"/>
              <a:ext cx="112200" cy="74450"/>
            </a:xfrm>
            <a:custGeom>
              <a:rect b="b" l="l" r="r" t="t"/>
              <a:pathLst>
                <a:path extrusionOk="0" h="2978" w="4488">
                  <a:moveTo>
                    <a:pt x="4412" y="1"/>
                  </a:moveTo>
                  <a:cubicBezTo>
                    <a:pt x="4265" y="1"/>
                    <a:pt x="3328" y="638"/>
                    <a:pt x="2188" y="1411"/>
                  </a:cubicBezTo>
                  <a:cubicBezTo>
                    <a:pt x="984" y="2228"/>
                    <a:pt x="1" y="2885"/>
                    <a:pt x="50" y="2969"/>
                  </a:cubicBezTo>
                  <a:cubicBezTo>
                    <a:pt x="53" y="2975"/>
                    <a:pt x="61" y="2978"/>
                    <a:pt x="73" y="2978"/>
                  </a:cubicBezTo>
                  <a:cubicBezTo>
                    <a:pt x="242" y="2978"/>
                    <a:pt x="1248" y="2465"/>
                    <a:pt x="2382" y="1700"/>
                  </a:cubicBezTo>
                  <a:cubicBezTo>
                    <a:pt x="3599" y="879"/>
                    <a:pt x="4488" y="80"/>
                    <a:pt x="4429" y="7"/>
                  </a:cubicBezTo>
                  <a:cubicBezTo>
                    <a:pt x="4426" y="3"/>
                    <a:pt x="4420" y="1"/>
                    <a:pt x="44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4309400" y="1251525"/>
              <a:ext cx="28125" cy="26050"/>
            </a:xfrm>
            <a:custGeom>
              <a:rect b="b" l="l" r="r" t="t"/>
              <a:pathLst>
                <a:path extrusionOk="0" h="1042" w="1125">
                  <a:moveTo>
                    <a:pt x="615" y="1"/>
                  </a:moveTo>
                  <a:cubicBezTo>
                    <a:pt x="424" y="1"/>
                    <a:pt x="335" y="121"/>
                    <a:pt x="363" y="144"/>
                  </a:cubicBezTo>
                  <a:cubicBezTo>
                    <a:pt x="388" y="186"/>
                    <a:pt x="525" y="150"/>
                    <a:pt x="667" y="248"/>
                  </a:cubicBezTo>
                  <a:cubicBezTo>
                    <a:pt x="737" y="292"/>
                    <a:pt x="780" y="369"/>
                    <a:pt x="780" y="453"/>
                  </a:cubicBezTo>
                  <a:cubicBezTo>
                    <a:pt x="780" y="542"/>
                    <a:pt x="724" y="649"/>
                    <a:pt x="649" y="678"/>
                  </a:cubicBezTo>
                  <a:cubicBezTo>
                    <a:pt x="622" y="691"/>
                    <a:pt x="590" y="696"/>
                    <a:pt x="557" y="696"/>
                  </a:cubicBezTo>
                  <a:cubicBezTo>
                    <a:pt x="494" y="696"/>
                    <a:pt x="427" y="674"/>
                    <a:pt x="386" y="639"/>
                  </a:cubicBezTo>
                  <a:cubicBezTo>
                    <a:pt x="327" y="590"/>
                    <a:pt x="299" y="515"/>
                    <a:pt x="311" y="439"/>
                  </a:cubicBezTo>
                  <a:cubicBezTo>
                    <a:pt x="339" y="312"/>
                    <a:pt x="490" y="306"/>
                    <a:pt x="507" y="273"/>
                  </a:cubicBezTo>
                  <a:cubicBezTo>
                    <a:pt x="520" y="255"/>
                    <a:pt x="499" y="206"/>
                    <a:pt x="414" y="183"/>
                  </a:cubicBezTo>
                  <a:cubicBezTo>
                    <a:pt x="397" y="179"/>
                    <a:pt x="378" y="177"/>
                    <a:pt x="356" y="177"/>
                  </a:cubicBezTo>
                  <a:cubicBezTo>
                    <a:pt x="274" y="177"/>
                    <a:pt x="165" y="212"/>
                    <a:pt x="89" y="332"/>
                  </a:cubicBezTo>
                  <a:cubicBezTo>
                    <a:pt x="0" y="477"/>
                    <a:pt x="9" y="699"/>
                    <a:pt x="157" y="863"/>
                  </a:cubicBezTo>
                  <a:cubicBezTo>
                    <a:pt x="265" y="979"/>
                    <a:pt x="414" y="1041"/>
                    <a:pt x="567" y="1041"/>
                  </a:cubicBezTo>
                  <a:cubicBezTo>
                    <a:pt x="642" y="1041"/>
                    <a:pt x="718" y="1026"/>
                    <a:pt x="791" y="995"/>
                  </a:cubicBezTo>
                  <a:cubicBezTo>
                    <a:pt x="1036" y="882"/>
                    <a:pt x="1124" y="624"/>
                    <a:pt x="1096" y="423"/>
                  </a:cubicBezTo>
                  <a:cubicBezTo>
                    <a:pt x="1072" y="208"/>
                    <a:pt x="902" y="57"/>
                    <a:pt x="765" y="23"/>
                  </a:cubicBezTo>
                  <a:cubicBezTo>
                    <a:pt x="710" y="7"/>
                    <a:pt x="660" y="1"/>
                    <a:pt x="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4147325" y="1220500"/>
              <a:ext cx="170300" cy="36900"/>
            </a:xfrm>
            <a:custGeom>
              <a:rect b="b" l="l" r="r" t="t"/>
              <a:pathLst>
                <a:path extrusionOk="0" h="1476" w="6812">
                  <a:moveTo>
                    <a:pt x="121" y="1"/>
                  </a:moveTo>
                  <a:cubicBezTo>
                    <a:pt x="58" y="1"/>
                    <a:pt x="23" y="7"/>
                    <a:pt x="20" y="21"/>
                  </a:cubicBezTo>
                  <a:cubicBezTo>
                    <a:pt x="1" y="116"/>
                    <a:pt x="1500" y="513"/>
                    <a:pt x="3370" y="908"/>
                  </a:cubicBezTo>
                  <a:cubicBezTo>
                    <a:pt x="4969" y="1247"/>
                    <a:pt x="6319" y="1475"/>
                    <a:pt x="6691" y="1475"/>
                  </a:cubicBezTo>
                  <a:cubicBezTo>
                    <a:pt x="6754" y="1475"/>
                    <a:pt x="6789" y="1469"/>
                    <a:pt x="6792" y="1455"/>
                  </a:cubicBezTo>
                  <a:cubicBezTo>
                    <a:pt x="6812" y="1360"/>
                    <a:pt x="5312" y="963"/>
                    <a:pt x="3442" y="568"/>
                  </a:cubicBezTo>
                  <a:cubicBezTo>
                    <a:pt x="1844" y="229"/>
                    <a:pt x="492" y="1"/>
                    <a:pt x="1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3714425" y="1460650"/>
              <a:ext cx="68950" cy="29325"/>
            </a:xfrm>
            <a:custGeom>
              <a:rect b="b" l="l" r="r" t="t"/>
              <a:pathLst>
                <a:path extrusionOk="0" h="1173" w="2758">
                  <a:moveTo>
                    <a:pt x="2649" y="1"/>
                  </a:moveTo>
                  <a:cubicBezTo>
                    <a:pt x="2460" y="1"/>
                    <a:pt x="1923" y="169"/>
                    <a:pt x="1312" y="426"/>
                  </a:cubicBezTo>
                  <a:cubicBezTo>
                    <a:pt x="570" y="738"/>
                    <a:pt x="0" y="1061"/>
                    <a:pt x="38" y="1149"/>
                  </a:cubicBezTo>
                  <a:cubicBezTo>
                    <a:pt x="44" y="1165"/>
                    <a:pt x="68" y="1172"/>
                    <a:pt x="108" y="1172"/>
                  </a:cubicBezTo>
                  <a:cubicBezTo>
                    <a:pt x="296" y="1172"/>
                    <a:pt x="834" y="1004"/>
                    <a:pt x="1446" y="747"/>
                  </a:cubicBezTo>
                  <a:cubicBezTo>
                    <a:pt x="2187" y="435"/>
                    <a:pt x="2757" y="112"/>
                    <a:pt x="2720" y="24"/>
                  </a:cubicBezTo>
                  <a:cubicBezTo>
                    <a:pt x="2713" y="8"/>
                    <a:pt x="2689" y="1"/>
                    <a:pt x="26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3634700" y="944475"/>
              <a:ext cx="347775" cy="779625"/>
            </a:xfrm>
            <a:custGeom>
              <a:rect b="b" l="l" r="r" t="t"/>
              <a:pathLst>
                <a:path extrusionOk="0" h="31185" w="13911">
                  <a:moveTo>
                    <a:pt x="13821" y="1"/>
                  </a:moveTo>
                  <a:cubicBezTo>
                    <a:pt x="13716" y="1"/>
                    <a:pt x="10578" y="6936"/>
                    <a:pt x="6796" y="15521"/>
                  </a:cubicBezTo>
                  <a:cubicBezTo>
                    <a:pt x="3003" y="24135"/>
                    <a:pt x="1" y="31145"/>
                    <a:pt x="89" y="31185"/>
                  </a:cubicBezTo>
                  <a:cubicBezTo>
                    <a:pt x="89" y="31185"/>
                    <a:pt x="90" y="31185"/>
                    <a:pt x="90" y="31185"/>
                  </a:cubicBezTo>
                  <a:cubicBezTo>
                    <a:pt x="195" y="31185"/>
                    <a:pt x="3332" y="24251"/>
                    <a:pt x="7116" y="15661"/>
                  </a:cubicBezTo>
                  <a:cubicBezTo>
                    <a:pt x="10907" y="7052"/>
                    <a:pt x="13910" y="40"/>
                    <a:pt x="13822" y="1"/>
                  </a:cubicBezTo>
                  <a:cubicBezTo>
                    <a:pt x="13822" y="1"/>
                    <a:pt x="13822" y="1"/>
                    <a:pt x="13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965875" y="971525"/>
              <a:ext cx="365550" cy="820075"/>
            </a:xfrm>
            <a:custGeom>
              <a:rect b="b" l="l" r="r" t="t"/>
              <a:pathLst>
                <a:path extrusionOk="0" h="32803" w="14622">
                  <a:moveTo>
                    <a:pt x="14533" y="0"/>
                  </a:moveTo>
                  <a:cubicBezTo>
                    <a:pt x="14428" y="0"/>
                    <a:pt x="11132" y="7295"/>
                    <a:pt x="7153" y="16330"/>
                  </a:cubicBezTo>
                  <a:cubicBezTo>
                    <a:pt x="3162" y="25390"/>
                    <a:pt x="0" y="32763"/>
                    <a:pt x="88" y="32803"/>
                  </a:cubicBezTo>
                  <a:cubicBezTo>
                    <a:pt x="89" y="32803"/>
                    <a:pt x="89" y="32803"/>
                    <a:pt x="89" y="32803"/>
                  </a:cubicBezTo>
                  <a:cubicBezTo>
                    <a:pt x="194" y="32803"/>
                    <a:pt x="3492" y="25507"/>
                    <a:pt x="7469" y="16471"/>
                  </a:cubicBezTo>
                  <a:cubicBezTo>
                    <a:pt x="11458" y="7414"/>
                    <a:pt x="14622" y="40"/>
                    <a:pt x="14534" y="0"/>
                  </a:cubicBezTo>
                  <a:cubicBezTo>
                    <a:pt x="14533" y="0"/>
                    <a:pt x="14533" y="0"/>
                    <a:pt x="145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612325" y="1678700"/>
              <a:ext cx="606775" cy="76475"/>
            </a:xfrm>
            <a:custGeom>
              <a:rect b="b" l="l" r="r" t="t"/>
              <a:pathLst>
                <a:path extrusionOk="0" h="3059" w="24271">
                  <a:moveTo>
                    <a:pt x="95" y="1"/>
                  </a:moveTo>
                  <a:cubicBezTo>
                    <a:pt x="41" y="1"/>
                    <a:pt x="13" y="4"/>
                    <a:pt x="12" y="11"/>
                  </a:cubicBezTo>
                  <a:cubicBezTo>
                    <a:pt x="1" y="106"/>
                    <a:pt x="5420" y="863"/>
                    <a:pt x="12115" y="1703"/>
                  </a:cubicBezTo>
                  <a:cubicBezTo>
                    <a:pt x="18343" y="2483"/>
                    <a:pt x="23485" y="3059"/>
                    <a:pt x="24179" y="3059"/>
                  </a:cubicBezTo>
                  <a:cubicBezTo>
                    <a:pt x="24231" y="3059"/>
                    <a:pt x="24258" y="3055"/>
                    <a:pt x="24259" y="3049"/>
                  </a:cubicBezTo>
                  <a:cubicBezTo>
                    <a:pt x="24271" y="2952"/>
                    <a:pt x="18854" y="2196"/>
                    <a:pt x="12158" y="1357"/>
                  </a:cubicBezTo>
                  <a:cubicBezTo>
                    <a:pt x="5934" y="576"/>
                    <a:pt x="799" y="1"/>
                    <a:pt x="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3706450" y="1470600"/>
              <a:ext cx="606375" cy="76450"/>
            </a:xfrm>
            <a:custGeom>
              <a:rect b="b" l="l" r="r" t="t"/>
              <a:pathLst>
                <a:path extrusionOk="0" h="3058" w="24255">
                  <a:moveTo>
                    <a:pt x="82" y="0"/>
                  </a:moveTo>
                  <a:cubicBezTo>
                    <a:pt x="31" y="0"/>
                    <a:pt x="5" y="3"/>
                    <a:pt x="4" y="10"/>
                  </a:cubicBezTo>
                  <a:cubicBezTo>
                    <a:pt x="1" y="34"/>
                    <a:pt x="337" y="100"/>
                    <a:pt x="948" y="198"/>
                  </a:cubicBezTo>
                  <a:lnTo>
                    <a:pt x="3540" y="576"/>
                  </a:lnTo>
                  <a:cubicBezTo>
                    <a:pt x="5729" y="884"/>
                    <a:pt x="8759" y="1282"/>
                    <a:pt x="12107" y="1702"/>
                  </a:cubicBezTo>
                  <a:cubicBezTo>
                    <a:pt x="15454" y="2122"/>
                    <a:pt x="18487" y="2481"/>
                    <a:pt x="20684" y="2724"/>
                  </a:cubicBezTo>
                  <a:lnTo>
                    <a:pt x="23289" y="2995"/>
                  </a:lnTo>
                  <a:cubicBezTo>
                    <a:pt x="23736" y="3036"/>
                    <a:pt x="24039" y="3057"/>
                    <a:pt x="24173" y="3057"/>
                  </a:cubicBezTo>
                  <a:cubicBezTo>
                    <a:pt x="24223" y="3057"/>
                    <a:pt x="24250" y="3054"/>
                    <a:pt x="24251" y="3048"/>
                  </a:cubicBezTo>
                  <a:cubicBezTo>
                    <a:pt x="24254" y="3023"/>
                    <a:pt x="23918" y="2958"/>
                    <a:pt x="23307" y="2862"/>
                  </a:cubicBezTo>
                  <a:lnTo>
                    <a:pt x="20715" y="2481"/>
                  </a:lnTo>
                  <a:cubicBezTo>
                    <a:pt x="18524" y="2174"/>
                    <a:pt x="15498" y="1775"/>
                    <a:pt x="12149" y="1356"/>
                  </a:cubicBezTo>
                  <a:cubicBezTo>
                    <a:pt x="8801" y="936"/>
                    <a:pt x="5768" y="576"/>
                    <a:pt x="3570" y="333"/>
                  </a:cubicBezTo>
                  <a:lnTo>
                    <a:pt x="964" y="62"/>
                  </a:lnTo>
                  <a:cubicBezTo>
                    <a:pt x="518" y="22"/>
                    <a:pt x="216" y="0"/>
                    <a:pt x="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3939000" y="971275"/>
              <a:ext cx="606325" cy="76450"/>
            </a:xfrm>
            <a:custGeom>
              <a:rect b="b" l="l" r="r" t="t"/>
              <a:pathLst>
                <a:path extrusionOk="0" h="3058" w="24253">
                  <a:moveTo>
                    <a:pt x="85" y="1"/>
                  </a:moveTo>
                  <a:cubicBezTo>
                    <a:pt x="32" y="1"/>
                    <a:pt x="4" y="4"/>
                    <a:pt x="4" y="10"/>
                  </a:cubicBezTo>
                  <a:cubicBezTo>
                    <a:pt x="1" y="33"/>
                    <a:pt x="337" y="99"/>
                    <a:pt x="948" y="197"/>
                  </a:cubicBezTo>
                  <a:lnTo>
                    <a:pt x="3538" y="577"/>
                  </a:lnTo>
                  <a:cubicBezTo>
                    <a:pt x="5729" y="884"/>
                    <a:pt x="8758" y="1283"/>
                    <a:pt x="12105" y="1702"/>
                  </a:cubicBezTo>
                  <a:cubicBezTo>
                    <a:pt x="15453" y="2121"/>
                    <a:pt x="18487" y="2482"/>
                    <a:pt x="20683" y="2725"/>
                  </a:cubicBezTo>
                  <a:lnTo>
                    <a:pt x="23289" y="2996"/>
                  </a:lnTo>
                  <a:cubicBezTo>
                    <a:pt x="23735" y="3036"/>
                    <a:pt x="24038" y="3058"/>
                    <a:pt x="24172" y="3058"/>
                  </a:cubicBezTo>
                  <a:cubicBezTo>
                    <a:pt x="24222" y="3058"/>
                    <a:pt x="24249" y="3055"/>
                    <a:pt x="24249" y="3048"/>
                  </a:cubicBezTo>
                  <a:cubicBezTo>
                    <a:pt x="24252" y="3024"/>
                    <a:pt x="23916" y="2959"/>
                    <a:pt x="23305" y="2861"/>
                  </a:cubicBezTo>
                  <a:lnTo>
                    <a:pt x="20714" y="2480"/>
                  </a:lnTo>
                  <a:cubicBezTo>
                    <a:pt x="18524" y="2175"/>
                    <a:pt x="15498" y="1776"/>
                    <a:pt x="12149" y="1356"/>
                  </a:cubicBezTo>
                  <a:cubicBezTo>
                    <a:pt x="8801" y="936"/>
                    <a:pt x="5768" y="575"/>
                    <a:pt x="3569" y="332"/>
                  </a:cubicBezTo>
                  <a:lnTo>
                    <a:pt x="964" y="63"/>
                  </a:lnTo>
                  <a:cubicBezTo>
                    <a:pt x="522" y="22"/>
                    <a:pt x="220" y="1"/>
                    <a:pt x="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3944150" y="955800"/>
              <a:ext cx="57350" cy="32175"/>
            </a:xfrm>
            <a:custGeom>
              <a:rect b="b" l="l" r="r" t="t"/>
              <a:pathLst>
                <a:path extrusionOk="0" h="1287" w="2294">
                  <a:moveTo>
                    <a:pt x="2195" y="0"/>
                  </a:moveTo>
                  <a:cubicBezTo>
                    <a:pt x="2040" y="0"/>
                    <a:pt x="1578" y="197"/>
                    <a:pt x="1060" y="492"/>
                  </a:cubicBezTo>
                  <a:cubicBezTo>
                    <a:pt x="454" y="837"/>
                    <a:pt x="0" y="1183"/>
                    <a:pt x="48" y="1268"/>
                  </a:cubicBezTo>
                  <a:cubicBezTo>
                    <a:pt x="55" y="1280"/>
                    <a:pt x="72" y="1286"/>
                    <a:pt x="99" y="1286"/>
                  </a:cubicBezTo>
                  <a:cubicBezTo>
                    <a:pt x="253" y="1286"/>
                    <a:pt x="715" y="1088"/>
                    <a:pt x="1233" y="794"/>
                  </a:cubicBezTo>
                  <a:cubicBezTo>
                    <a:pt x="1839" y="450"/>
                    <a:pt x="2294" y="102"/>
                    <a:pt x="2246" y="18"/>
                  </a:cubicBezTo>
                  <a:cubicBezTo>
                    <a:pt x="2239" y="6"/>
                    <a:pt x="2222" y="0"/>
                    <a:pt x="21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3615200" y="1666400"/>
              <a:ext cx="80100" cy="34375"/>
            </a:xfrm>
            <a:custGeom>
              <a:rect b="b" l="l" r="r" t="t"/>
              <a:pathLst>
                <a:path extrusionOk="0" h="1375" w="3204">
                  <a:moveTo>
                    <a:pt x="3106" y="0"/>
                  </a:moveTo>
                  <a:cubicBezTo>
                    <a:pt x="2912" y="0"/>
                    <a:pt x="2271" y="213"/>
                    <a:pt x="1532" y="527"/>
                  </a:cubicBezTo>
                  <a:cubicBezTo>
                    <a:pt x="670" y="896"/>
                    <a:pt x="0" y="1267"/>
                    <a:pt x="38" y="1355"/>
                  </a:cubicBezTo>
                  <a:cubicBezTo>
                    <a:pt x="43" y="1368"/>
                    <a:pt x="63" y="1374"/>
                    <a:pt x="97" y="1374"/>
                  </a:cubicBezTo>
                  <a:cubicBezTo>
                    <a:pt x="291" y="1374"/>
                    <a:pt x="931" y="1163"/>
                    <a:pt x="1669" y="847"/>
                  </a:cubicBezTo>
                  <a:cubicBezTo>
                    <a:pt x="2533" y="478"/>
                    <a:pt x="3203" y="109"/>
                    <a:pt x="3164" y="19"/>
                  </a:cubicBezTo>
                  <a:cubicBezTo>
                    <a:pt x="3159" y="7"/>
                    <a:pt x="3138" y="0"/>
                    <a:pt x="31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3975500" y="1707775"/>
              <a:ext cx="44375" cy="36400"/>
            </a:xfrm>
            <a:custGeom>
              <a:rect b="b" l="l" r="r" t="t"/>
              <a:pathLst>
                <a:path extrusionOk="0" h="1456" w="1775">
                  <a:moveTo>
                    <a:pt x="645" y="388"/>
                  </a:moveTo>
                  <a:lnTo>
                    <a:pt x="645" y="388"/>
                  </a:lnTo>
                  <a:cubicBezTo>
                    <a:pt x="910" y="424"/>
                    <a:pt x="1162" y="456"/>
                    <a:pt x="1391" y="480"/>
                  </a:cubicBezTo>
                  <a:lnTo>
                    <a:pt x="1391" y="480"/>
                  </a:lnTo>
                  <a:cubicBezTo>
                    <a:pt x="1284" y="980"/>
                    <a:pt x="1238" y="1364"/>
                    <a:pt x="1262" y="1415"/>
                  </a:cubicBezTo>
                  <a:cubicBezTo>
                    <a:pt x="1227" y="1373"/>
                    <a:pt x="870" y="1261"/>
                    <a:pt x="390" y="1153"/>
                  </a:cubicBezTo>
                  <a:lnTo>
                    <a:pt x="390" y="1153"/>
                  </a:lnTo>
                  <a:cubicBezTo>
                    <a:pt x="471" y="922"/>
                    <a:pt x="558" y="663"/>
                    <a:pt x="645" y="388"/>
                  </a:cubicBezTo>
                  <a:close/>
                  <a:moveTo>
                    <a:pt x="401" y="1"/>
                  </a:moveTo>
                  <a:lnTo>
                    <a:pt x="357" y="143"/>
                  </a:lnTo>
                  <a:lnTo>
                    <a:pt x="354" y="156"/>
                  </a:lnTo>
                  <a:cubicBezTo>
                    <a:pt x="233" y="543"/>
                    <a:pt x="128" y="909"/>
                    <a:pt x="46" y="1219"/>
                  </a:cubicBezTo>
                  <a:lnTo>
                    <a:pt x="1" y="1397"/>
                  </a:lnTo>
                  <a:lnTo>
                    <a:pt x="169" y="1412"/>
                  </a:lnTo>
                  <a:cubicBezTo>
                    <a:pt x="512" y="1443"/>
                    <a:pt x="786" y="1456"/>
                    <a:pt x="974" y="1456"/>
                  </a:cubicBezTo>
                  <a:cubicBezTo>
                    <a:pt x="1170" y="1456"/>
                    <a:pt x="1273" y="1441"/>
                    <a:pt x="1264" y="1419"/>
                  </a:cubicBezTo>
                  <a:lnTo>
                    <a:pt x="1264" y="1419"/>
                  </a:lnTo>
                  <a:cubicBezTo>
                    <a:pt x="1265" y="1420"/>
                    <a:pt x="1267" y="1421"/>
                    <a:pt x="1269" y="1421"/>
                  </a:cubicBezTo>
                  <a:cubicBezTo>
                    <a:pt x="1313" y="1421"/>
                    <a:pt x="1495" y="1042"/>
                    <a:pt x="1719" y="388"/>
                  </a:cubicBezTo>
                  <a:lnTo>
                    <a:pt x="1775" y="230"/>
                  </a:lnTo>
                  <a:lnTo>
                    <a:pt x="1596" y="195"/>
                  </a:lnTo>
                  <a:cubicBezTo>
                    <a:pt x="1291" y="137"/>
                    <a:pt x="932" y="76"/>
                    <a:pt x="548" y="21"/>
                  </a:cubicBezTo>
                  <a:lnTo>
                    <a:pt x="4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4692650" y="1954625"/>
              <a:ext cx="852750" cy="507175"/>
            </a:xfrm>
            <a:custGeom>
              <a:rect b="b" l="l" r="r" t="t"/>
              <a:pathLst>
                <a:path extrusionOk="0" h="20287" w="34110">
                  <a:moveTo>
                    <a:pt x="11073" y="0"/>
                  </a:moveTo>
                  <a:lnTo>
                    <a:pt x="1" y="20286"/>
                  </a:lnTo>
                  <a:lnTo>
                    <a:pt x="1" y="20286"/>
                  </a:lnTo>
                  <a:lnTo>
                    <a:pt x="34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4727500" y="768100"/>
              <a:ext cx="221900" cy="251225"/>
            </a:xfrm>
            <a:custGeom>
              <a:rect b="b" l="l" r="r" t="t"/>
              <a:pathLst>
                <a:path extrusionOk="0" h="10049" w="8876">
                  <a:moveTo>
                    <a:pt x="3015" y="0"/>
                  </a:moveTo>
                  <a:lnTo>
                    <a:pt x="0" y="900"/>
                  </a:lnTo>
                  <a:lnTo>
                    <a:pt x="7450" y="10048"/>
                  </a:lnTo>
                  <a:lnTo>
                    <a:pt x="8876" y="7293"/>
                  </a:lnTo>
                  <a:lnTo>
                    <a:pt x="30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4789400" y="1853600"/>
              <a:ext cx="756000" cy="433150"/>
            </a:xfrm>
            <a:custGeom>
              <a:rect b="b" l="l" r="r" t="t"/>
              <a:pathLst>
                <a:path extrusionOk="0" h="17326" w="30240">
                  <a:moveTo>
                    <a:pt x="9387" y="1"/>
                  </a:moveTo>
                  <a:lnTo>
                    <a:pt x="0" y="17325"/>
                  </a:lnTo>
                  <a:lnTo>
                    <a:pt x="30240" y="4041"/>
                  </a:lnTo>
                  <a:lnTo>
                    <a:pt x="30240" y="442"/>
                  </a:lnTo>
                  <a:lnTo>
                    <a:pt x="93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3194325" y="3742700"/>
              <a:ext cx="91700" cy="1639575"/>
            </a:xfrm>
            <a:custGeom>
              <a:rect b="b" l="l" r="r" t="t"/>
              <a:pathLst>
                <a:path extrusionOk="0" h="65583" w="3668">
                  <a:moveTo>
                    <a:pt x="0" y="1"/>
                  </a:moveTo>
                  <a:lnTo>
                    <a:pt x="0" y="65582"/>
                  </a:lnTo>
                  <a:lnTo>
                    <a:pt x="3667" y="65582"/>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2592725" y="3356375"/>
              <a:ext cx="1379050" cy="475550"/>
            </a:xfrm>
            <a:custGeom>
              <a:rect b="b" l="l" r="r" t="t"/>
              <a:pathLst>
                <a:path extrusionOk="0" h="19022" w="55162">
                  <a:moveTo>
                    <a:pt x="7762" y="1"/>
                  </a:moveTo>
                  <a:cubicBezTo>
                    <a:pt x="4231" y="1"/>
                    <a:pt x="1638" y="600"/>
                    <a:pt x="997" y="2551"/>
                  </a:cubicBezTo>
                  <a:cubicBezTo>
                    <a:pt x="1" y="5580"/>
                    <a:pt x="700" y="8762"/>
                    <a:pt x="700" y="10275"/>
                  </a:cubicBezTo>
                  <a:cubicBezTo>
                    <a:pt x="700" y="15104"/>
                    <a:pt x="12804" y="19021"/>
                    <a:pt x="27733" y="19021"/>
                  </a:cubicBezTo>
                  <a:cubicBezTo>
                    <a:pt x="42662" y="19021"/>
                    <a:pt x="54765" y="15104"/>
                    <a:pt x="54765" y="10275"/>
                  </a:cubicBezTo>
                  <a:cubicBezTo>
                    <a:pt x="54765" y="9006"/>
                    <a:pt x="55161" y="6592"/>
                    <a:pt x="54376" y="4398"/>
                  </a:cubicBezTo>
                  <a:cubicBezTo>
                    <a:pt x="53415" y="1718"/>
                    <a:pt x="48831" y="1111"/>
                    <a:pt x="43074" y="1111"/>
                  </a:cubicBezTo>
                  <a:cubicBezTo>
                    <a:pt x="38301" y="1111"/>
                    <a:pt x="32722" y="1528"/>
                    <a:pt x="27733" y="1528"/>
                  </a:cubicBezTo>
                  <a:cubicBezTo>
                    <a:pt x="21429" y="1528"/>
                    <a:pt x="13399" y="1"/>
                    <a:pt x="77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610200" y="3233900"/>
              <a:ext cx="1351650" cy="437350"/>
            </a:xfrm>
            <a:custGeom>
              <a:rect b="b" l="l" r="r" t="t"/>
              <a:pathLst>
                <a:path extrusionOk="0" h="17494" w="54066">
                  <a:moveTo>
                    <a:pt x="27032" y="0"/>
                  </a:moveTo>
                  <a:cubicBezTo>
                    <a:pt x="19864" y="0"/>
                    <a:pt x="12987" y="923"/>
                    <a:pt x="7917" y="2563"/>
                  </a:cubicBezTo>
                  <a:cubicBezTo>
                    <a:pt x="2849" y="4203"/>
                    <a:pt x="1" y="6427"/>
                    <a:pt x="1" y="8747"/>
                  </a:cubicBezTo>
                  <a:cubicBezTo>
                    <a:pt x="1" y="11066"/>
                    <a:pt x="2849" y="13290"/>
                    <a:pt x="7917" y="14930"/>
                  </a:cubicBezTo>
                  <a:cubicBezTo>
                    <a:pt x="12987" y="16572"/>
                    <a:pt x="19864" y="17493"/>
                    <a:pt x="27032" y="17493"/>
                  </a:cubicBezTo>
                  <a:cubicBezTo>
                    <a:pt x="34203" y="17493"/>
                    <a:pt x="41079" y="16572"/>
                    <a:pt x="46147" y="14930"/>
                  </a:cubicBezTo>
                  <a:cubicBezTo>
                    <a:pt x="51217" y="13290"/>
                    <a:pt x="54066" y="11066"/>
                    <a:pt x="54066" y="8747"/>
                  </a:cubicBezTo>
                  <a:cubicBezTo>
                    <a:pt x="54066" y="6427"/>
                    <a:pt x="51217" y="4203"/>
                    <a:pt x="46147" y="2563"/>
                  </a:cubicBezTo>
                  <a:cubicBezTo>
                    <a:pt x="41079" y="923"/>
                    <a:pt x="34203" y="0"/>
                    <a:pt x="270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284275" y="4557425"/>
              <a:ext cx="535675" cy="679350"/>
            </a:xfrm>
            <a:custGeom>
              <a:rect b="b" l="l" r="r" t="t"/>
              <a:pathLst>
                <a:path extrusionOk="0" h="27174" w="21427">
                  <a:moveTo>
                    <a:pt x="461" y="1"/>
                  </a:moveTo>
                  <a:cubicBezTo>
                    <a:pt x="164" y="1"/>
                    <a:pt x="1" y="12"/>
                    <a:pt x="1" y="12"/>
                  </a:cubicBezTo>
                  <a:lnTo>
                    <a:pt x="1" y="526"/>
                  </a:lnTo>
                  <a:lnTo>
                    <a:pt x="1" y="3061"/>
                  </a:lnTo>
                  <a:cubicBezTo>
                    <a:pt x="19782" y="3734"/>
                    <a:pt x="18111" y="27174"/>
                    <a:pt x="18111" y="27174"/>
                  </a:cubicBezTo>
                  <a:lnTo>
                    <a:pt x="21427" y="27174"/>
                  </a:lnTo>
                  <a:cubicBezTo>
                    <a:pt x="20573" y="1160"/>
                    <a:pt x="3499" y="1"/>
                    <a:pt x="4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2687550" y="4557425"/>
              <a:ext cx="535675" cy="679350"/>
            </a:xfrm>
            <a:custGeom>
              <a:rect b="b" l="l" r="r" t="t"/>
              <a:pathLst>
                <a:path extrusionOk="0" h="27174" w="21427">
                  <a:moveTo>
                    <a:pt x="20966" y="1"/>
                  </a:moveTo>
                  <a:cubicBezTo>
                    <a:pt x="17927" y="1"/>
                    <a:pt x="854" y="1160"/>
                    <a:pt x="0" y="27174"/>
                  </a:cubicBezTo>
                  <a:lnTo>
                    <a:pt x="3316" y="27174"/>
                  </a:lnTo>
                  <a:cubicBezTo>
                    <a:pt x="3316" y="27174"/>
                    <a:pt x="1645" y="3734"/>
                    <a:pt x="21426" y="3061"/>
                  </a:cubicBezTo>
                  <a:lnTo>
                    <a:pt x="21426" y="526"/>
                  </a:lnTo>
                  <a:lnTo>
                    <a:pt x="21426" y="12"/>
                  </a:lnTo>
                  <a:cubicBezTo>
                    <a:pt x="21426" y="12"/>
                    <a:pt x="21263" y="1"/>
                    <a:pt x="209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3625400" y="904525"/>
              <a:ext cx="813100" cy="197800"/>
            </a:xfrm>
            <a:custGeom>
              <a:rect b="b" l="l" r="r" t="t"/>
              <a:pathLst>
                <a:path extrusionOk="0" h="7912" w="32524">
                  <a:moveTo>
                    <a:pt x="32038" y="0"/>
                  </a:moveTo>
                  <a:lnTo>
                    <a:pt x="1" y="4208"/>
                  </a:lnTo>
                  <a:lnTo>
                    <a:pt x="487" y="7912"/>
                  </a:lnTo>
                  <a:lnTo>
                    <a:pt x="32523" y="3704"/>
                  </a:lnTo>
                  <a:lnTo>
                    <a:pt x="320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3535025" y="4223850"/>
              <a:ext cx="559775" cy="484125"/>
            </a:xfrm>
            <a:custGeom>
              <a:rect b="b" l="l" r="r" t="t"/>
              <a:pathLst>
                <a:path extrusionOk="0" h="19365" w="22391">
                  <a:moveTo>
                    <a:pt x="4666" y="1"/>
                  </a:moveTo>
                  <a:lnTo>
                    <a:pt x="1" y="9493"/>
                  </a:lnTo>
                  <a:lnTo>
                    <a:pt x="733" y="9908"/>
                  </a:lnTo>
                  <a:cubicBezTo>
                    <a:pt x="4003" y="11729"/>
                    <a:pt x="17487" y="18932"/>
                    <a:pt x="20065" y="19344"/>
                  </a:cubicBezTo>
                  <a:cubicBezTo>
                    <a:pt x="20152" y="19358"/>
                    <a:pt x="20228" y="19365"/>
                    <a:pt x="20293" y="19365"/>
                  </a:cubicBezTo>
                  <a:cubicBezTo>
                    <a:pt x="22391" y="19365"/>
                    <a:pt x="13724" y="12443"/>
                    <a:pt x="13724" y="12443"/>
                  </a:cubicBezTo>
                  <a:lnTo>
                    <a:pt x="16844" y="5921"/>
                  </a:lnTo>
                  <a:lnTo>
                    <a:pt x="46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3537475" y="4371900"/>
              <a:ext cx="117150" cy="140575"/>
            </a:xfrm>
            <a:custGeom>
              <a:rect b="b" l="l" r="r" t="t"/>
              <a:pathLst>
                <a:path extrusionOk="0" h="5623" w="4686">
                  <a:moveTo>
                    <a:pt x="1657" y="1"/>
                  </a:moveTo>
                  <a:lnTo>
                    <a:pt x="1" y="3403"/>
                  </a:lnTo>
                  <a:lnTo>
                    <a:pt x="4365" y="5623"/>
                  </a:lnTo>
                  <a:cubicBezTo>
                    <a:pt x="4685" y="4507"/>
                    <a:pt x="4581" y="3313"/>
                    <a:pt x="4074" y="2271"/>
                  </a:cubicBezTo>
                  <a:cubicBezTo>
                    <a:pt x="3567" y="1241"/>
                    <a:pt x="2727" y="419"/>
                    <a:pt x="16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3535025" y="4454600"/>
              <a:ext cx="531450" cy="254800"/>
            </a:xfrm>
            <a:custGeom>
              <a:rect b="b" l="l" r="r" t="t"/>
              <a:pathLst>
                <a:path extrusionOk="0" h="10192" w="21258">
                  <a:moveTo>
                    <a:pt x="153" y="0"/>
                  </a:moveTo>
                  <a:lnTo>
                    <a:pt x="1" y="263"/>
                  </a:lnTo>
                  <a:cubicBezTo>
                    <a:pt x="5713" y="3692"/>
                    <a:pt x="19028" y="10191"/>
                    <a:pt x="20426" y="10191"/>
                  </a:cubicBezTo>
                  <a:cubicBezTo>
                    <a:pt x="20464" y="10191"/>
                    <a:pt x="20494" y="10186"/>
                    <a:pt x="20514" y="10176"/>
                  </a:cubicBezTo>
                  <a:cubicBezTo>
                    <a:pt x="21257" y="9799"/>
                    <a:pt x="18139" y="6989"/>
                    <a:pt x="18139" y="6989"/>
                  </a:cubicBezTo>
                  <a:cubicBezTo>
                    <a:pt x="18064" y="6957"/>
                    <a:pt x="17984" y="6942"/>
                    <a:pt x="17903" y="6942"/>
                  </a:cubicBezTo>
                  <a:cubicBezTo>
                    <a:pt x="17196" y="6942"/>
                    <a:pt x="16300" y="8033"/>
                    <a:pt x="16300" y="8033"/>
                  </a:cubicBezTo>
                  <a:lnTo>
                    <a:pt x="1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3534100" y="4452100"/>
              <a:ext cx="516450" cy="251900"/>
            </a:xfrm>
            <a:custGeom>
              <a:rect b="b" l="l" r="r" t="t"/>
              <a:pathLst>
                <a:path extrusionOk="0" h="10076" w="20658">
                  <a:moveTo>
                    <a:pt x="5" y="0"/>
                  </a:moveTo>
                  <a:cubicBezTo>
                    <a:pt x="4" y="0"/>
                    <a:pt x="4" y="1"/>
                    <a:pt x="4" y="1"/>
                  </a:cubicBezTo>
                  <a:cubicBezTo>
                    <a:pt x="0" y="6"/>
                    <a:pt x="69" y="48"/>
                    <a:pt x="201" y="125"/>
                  </a:cubicBezTo>
                  <a:lnTo>
                    <a:pt x="784" y="453"/>
                  </a:lnTo>
                  <a:lnTo>
                    <a:pt x="2952" y="1628"/>
                  </a:lnTo>
                  <a:cubicBezTo>
                    <a:pt x="4788" y="2604"/>
                    <a:pt x="7342" y="3921"/>
                    <a:pt x="10196" y="5312"/>
                  </a:cubicBezTo>
                  <a:cubicBezTo>
                    <a:pt x="13047" y="6704"/>
                    <a:pt x="15659" y="7908"/>
                    <a:pt x="17559" y="8752"/>
                  </a:cubicBezTo>
                  <a:lnTo>
                    <a:pt x="19816" y="9739"/>
                  </a:lnTo>
                  <a:lnTo>
                    <a:pt x="20435" y="9995"/>
                  </a:lnTo>
                  <a:cubicBezTo>
                    <a:pt x="20566" y="10048"/>
                    <a:pt x="20641" y="10076"/>
                    <a:pt x="20652" y="10076"/>
                  </a:cubicBezTo>
                  <a:cubicBezTo>
                    <a:pt x="20653" y="10076"/>
                    <a:pt x="20654" y="10076"/>
                    <a:pt x="20654" y="10075"/>
                  </a:cubicBezTo>
                  <a:cubicBezTo>
                    <a:pt x="20657" y="10070"/>
                    <a:pt x="20585" y="10033"/>
                    <a:pt x="20448" y="9966"/>
                  </a:cubicBezTo>
                  <a:lnTo>
                    <a:pt x="19842" y="9680"/>
                  </a:lnTo>
                  <a:lnTo>
                    <a:pt x="17606" y="8646"/>
                  </a:lnTo>
                  <a:cubicBezTo>
                    <a:pt x="15720" y="7774"/>
                    <a:pt x="13118" y="6555"/>
                    <a:pt x="10266" y="5164"/>
                  </a:cubicBezTo>
                  <a:cubicBezTo>
                    <a:pt x="7414" y="3774"/>
                    <a:pt x="4855" y="2474"/>
                    <a:pt x="3004" y="1525"/>
                  </a:cubicBezTo>
                  <a:lnTo>
                    <a:pt x="815" y="399"/>
                  </a:lnTo>
                  <a:lnTo>
                    <a:pt x="216" y="96"/>
                  </a:lnTo>
                  <a:cubicBezTo>
                    <a:pt x="88" y="33"/>
                    <a:pt x="15" y="0"/>
                    <a:pt x="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3939075" y="4626225"/>
              <a:ext cx="53600" cy="33950"/>
            </a:xfrm>
            <a:custGeom>
              <a:rect b="b" l="l" r="r" t="t"/>
              <a:pathLst>
                <a:path extrusionOk="0" h="1358" w="2144">
                  <a:moveTo>
                    <a:pt x="2010" y="0"/>
                  </a:moveTo>
                  <a:cubicBezTo>
                    <a:pt x="1795" y="0"/>
                    <a:pt x="1337" y="69"/>
                    <a:pt x="881" y="363"/>
                  </a:cubicBezTo>
                  <a:cubicBezTo>
                    <a:pt x="246" y="761"/>
                    <a:pt x="1" y="1348"/>
                    <a:pt x="42" y="1356"/>
                  </a:cubicBezTo>
                  <a:cubicBezTo>
                    <a:pt x="43" y="1357"/>
                    <a:pt x="44" y="1357"/>
                    <a:pt x="45" y="1357"/>
                  </a:cubicBezTo>
                  <a:cubicBezTo>
                    <a:pt x="100" y="1357"/>
                    <a:pt x="392" y="863"/>
                    <a:pt x="969" y="502"/>
                  </a:cubicBezTo>
                  <a:cubicBezTo>
                    <a:pt x="1557" y="120"/>
                    <a:pt x="2144" y="71"/>
                    <a:pt x="2137" y="22"/>
                  </a:cubicBezTo>
                  <a:cubicBezTo>
                    <a:pt x="2139" y="10"/>
                    <a:pt x="2093" y="0"/>
                    <a:pt x="20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3871900" y="4553175"/>
              <a:ext cx="29650" cy="17875"/>
            </a:xfrm>
            <a:custGeom>
              <a:rect b="b" l="l" r="r" t="t"/>
              <a:pathLst>
                <a:path extrusionOk="0" h="715" w="1186">
                  <a:moveTo>
                    <a:pt x="1142" y="0"/>
                  </a:moveTo>
                  <a:cubicBezTo>
                    <a:pt x="1072" y="0"/>
                    <a:pt x="826" y="118"/>
                    <a:pt x="550" y="288"/>
                  </a:cubicBezTo>
                  <a:cubicBezTo>
                    <a:pt x="236" y="481"/>
                    <a:pt x="1" y="668"/>
                    <a:pt x="24" y="708"/>
                  </a:cubicBezTo>
                  <a:cubicBezTo>
                    <a:pt x="27" y="712"/>
                    <a:pt x="34" y="715"/>
                    <a:pt x="44" y="715"/>
                  </a:cubicBezTo>
                  <a:cubicBezTo>
                    <a:pt x="116" y="715"/>
                    <a:pt x="360" y="597"/>
                    <a:pt x="636" y="428"/>
                  </a:cubicBezTo>
                  <a:cubicBezTo>
                    <a:pt x="950" y="234"/>
                    <a:pt x="1185" y="46"/>
                    <a:pt x="1161" y="7"/>
                  </a:cubicBezTo>
                  <a:cubicBezTo>
                    <a:pt x="1158" y="2"/>
                    <a:pt x="1152" y="0"/>
                    <a:pt x="1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3853900" y="4537500"/>
              <a:ext cx="27925" cy="8775"/>
            </a:xfrm>
            <a:custGeom>
              <a:rect b="b" l="l" r="r" t="t"/>
              <a:pathLst>
                <a:path extrusionOk="0" h="351" w="1117">
                  <a:moveTo>
                    <a:pt x="1035" y="0"/>
                  </a:moveTo>
                  <a:cubicBezTo>
                    <a:pt x="937" y="0"/>
                    <a:pt x="748" y="36"/>
                    <a:pt x="536" y="96"/>
                  </a:cubicBezTo>
                  <a:cubicBezTo>
                    <a:pt x="234" y="183"/>
                    <a:pt x="1" y="289"/>
                    <a:pt x="12" y="332"/>
                  </a:cubicBezTo>
                  <a:cubicBezTo>
                    <a:pt x="16" y="345"/>
                    <a:pt x="41" y="351"/>
                    <a:pt x="82" y="351"/>
                  </a:cubicBezTo>
                  <a:cubicBezTo>
                    <a:pt x="180" y="351"/>
                    <a:pt x="369" y="316"/>
                    <a:pt x="580" y="255"/>
                  </a:cubicBezTo>
                  <a:cubicBezTo>
                    <a:pt x="883" y="168"/>
                    <a:pt x="1116" y="64"/>
                    <a:pt x="1105" y="20"/>
                  </a:cubicBezTo>
                  <a:cubicBezTo>
                    <a:pt x="1101" y="7"/>
                    <a:pt x="1076" y="0"/>
                    <a:pt x="10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3852100" y="4509275"/>
              <a:ext cx="32650" cy="16275"/>
            </a:xfrm>
            <a:custGeom>
              <a:rect b="b" l="l" r="r" t="t"/>
              <a:pathLst>
                <a:path extrusionOk="0" h="651" w="1306">
                  <a:moveTo>
                    <a:pt x="45" y="0"/>
                  </a:moveTo>
                  <a:cubicBezTo>
                    <a:pt x="32" y="0"/>
                    <a:pt x="23" y="3"/>
                    <a:pt x="20" y="9"/>
                  </a:cubicBezTo>
                  <a:cubicBezTo>
                    <a:pt x="1" y="49"/>
                    <a:pt x="267" y="224"/>
                    <a:pt x="617" y="399"/>
                  </a:cubicBezTo>
                  <a:cubicBezTo>
                    <a:pt x="917" y="549"/>
                    <a:pt x="1179" y="651"/>
                    <a:pt x="1261" y="651"/>
                  </a:cubicBezTo>
                  <a:cubicBezTo>
                    <a:pt x="1275" y="651"/>
                    <a:pt x="1283" y="648"/>
                    <a:pt x="1286" y="642"/>
                  </a:cubicBezTo>
                  <a:cubicBezTo>
                    <a:pt x="1306" y="602"/>
                    <a:pt x="1040" y="427"/>
                    <a:pt x="690" y="252"/>
                  </a:cubicBezTo>
                  <a:cubicBezTo>
                    <a:pt x="390" y="102"/>
                    <a:pt x="127" y="0"/>
                    <a:pt x="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3856350" y="4486550"/>
              <a:ext cx="35850" cy="20625"/>
            </a:xfrm>
            <a:custGeom>
              <a:rect b="b" l="l" r="r" t="t"/>
              <a:pathLst>
                <a:path extrusionOk="0" h="825" w="1434">
                  <a:moveTo>
                    <a:pt x="43" y="1"/>
                  </a:moveTo>
                  <a:cubicBezTo>
                    <a:pt x="38" y="1"/>
                    <a:pt x="34" y="2"/>
                    <a:pt x="32" y="5"/>
                  </a:cubicBezTo>
                  <a:cubicBezTo>
                    <a:pt x="1" y="34"/>
                    <a:pt x="242" y="325"/>
                    <a:pt x="639" y="555"/>
                  </a:cubicBezTo>
                  <a:cubicBezTo>
                    <a:pt x="965" y="744"/>
                    <a:pt x="1273" y="825"/>
                    <a:pt x="1380" y="825"/>
                  </a:cubicBezTo>
                  <a:cubicBezTo>
                    <a:pt x="1404" y="825"/>
                    <a:pt x="1418" y="821"/>
                    <a:pt x="1420" y="813"/>
                  </a:cubicBezTo>
                  <a:cubicBezTo>
                    <a:pt x="1433" y="769"/>
                    <a:pt x="1100" y="635"/>
                    <a:pt x="723" y="413"/>
                  </a:cubicBezTo>
                  <a:cubicBezTo>
                    <a:pt x="373" y="207"/>
                    <a:pt x="105" y="1"/>
                    <a:pt x="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3895675" y="4536850"/>
              <a:ext cx="67150" cy="28475"/>
            </a:xfrm>
            <a:custGeom>
              <a:rect b="b" l="l" r="r" t="t"/>
              <a:pathLst>
                <a:path extrusionOk="0" h="1139" w="2686">
                  <a:moveTo>
                    <a:pt x="1323" y="144"/>
                  </a:moveTo>
                  <a:cubicBezTo>
                    <a:pt x="1409" y="144"/>
                    <a:pt x="1494" y="151"/>
                    <a:pt x="1578" y="165"/>
                  </a:cubicBezTo>
                  <a:cubicBezTo>
                    <a:pt x="1895" y="217"/>
                    <a:pt x="2299" y="387"/>
                    <a:pt x="2480" y="683"/>
                  </a:cubicBezTo>
                  <a:cubicBezTo>
                    <a:pt x="2560" y="835"/>
                    <a:pt x="2439" y="957"/>
                    <a:pt x="2263" y="973"/>
                  </a:cubicBezTo>
                  <a:cubicBezTo>
                    <a:pt x="2224" y="978"/>
                    <a:pt x="2185" y="980"/>
                    <a:pt x="2144" y="980"/>
                  </a:cubicBezTo>
                  <a:cubicBezTo>
                    <a:pt x="2007" y="980"/>
                    <a:pt x="1863" y="958"/>
                    <a:pt x="1732" y="946"/>
                  </a:cubicBezTo>
                  <a:cubicBezTo>
                    <a:pt x="1425" y="910"/>
                    <a:pt x="1121" y="848"/>
                    <a:pt x="824" y="764"/>
                  </a:cubicBezTo>
                  <a:cubicBezTo>
                    <a:pt x="572" y="693"/>
                    <a:pt x="372" y="621"/>
                    <a:pt x="232" y="570"/>
                  </a:cubicBezTo>
                  <a:lnTo>
                    <a:pt x="232" y="570"/>
                  </a:lnTo>
                  <a:cubicBezTo>
                    <a:pt x="339" y="477"/>
                    <a:pt x="491" y="367"/>
                    <a:pt x="700" y="274"/>
                  </a:cubicBezTo>
                  <a:cubicBezTo>
                    <a:pt x="897" y="188"/>
                    <a:pt x="1110" y="144"/>
                    <a:pt x="1323" y="144"/>
                  </a:cubicBezTo>
                  <a:close/>
                  <a:moveTo>
                    <a:pt x="1379" y="0"/>
                  </a:moveTo>
                  <a:cubicBezTo>
                    <a:pt x="1095" y="0"/>
                    <a:pt x="834" y="69"/>
                    <a:pt x="649" y="168"/>
                  </a:cubicBezTo>
                  <a:cubicBezTo>
                    <a:pt x="464" y="260"/>
                    <a:pt x="296" y="387"/>
                    <a:pt x="159" y="543"/>
                  </a:cubicBezTo>
                  <a:lnTo>
                    <a:pt x="159" y="543"/>
                  </a:lnTo>
                  <a:cubicBezTo>
                    <a:pt x="79" y="514"/>
                    <a:pt x="28" y="496"/>
                    <a:pt x="11" y="496"/>
                  </a:cubicBezTo>
                  <a:cubicBezTo>
                    <a:pt x="7" y="496"/>
                    <a:pt x="5" y="497"/>
                    <a:pt x="4" y="498"/>
                  </a:cubicBezTo>
                  <a:cubicBezTo>
                    <a:pt x="1" y="505"/>
                    <a:pt x="42" y="537"/>
                    <a:pt x="125" y="585"/>
                  </a:cubicBezTo>
                  <a:lnTo>
                    <a:pt x="125" y="585"/>
                  </a:lnTo>
                  <a:cubicBezTo>
                    <a:pt x="40" y="694"/>
                    <a:pt x="9" y="763"/>
                    <a:pt x="17" y="768"/>
                  </a:cubicBezTo>
                  <a:cubicBezTo>
                    <a:pt x="18" y="769"/>
                    <a:pt x="19" y="769"/>
                    <a:pt x="20" y="769"/>
                  </a:cubicBezTo>
                  <a:cubicBezTo>
                    <a:pt x="36" y="769"/>
                    <a:pt x="85" y="705"/>
                    <a:pt x="181" y="616"/>
                  </a:cubicBezTo>
                  <a:lnTo>
                    <a:pt x="181" y="616"/>
                  </a:lnTo>
                  <a:cubicBezTo>
                    <a:pt x="314" y="687"/>
                    <a:pt x="520" y="782"/>
                    <a:pt x="789" y="875"/>
                  </a:cubicBezTo>
                  <a:cubicBezTo>
                    <a:pt x="1088" y="977"/>
                    <a:pt x="1397" y="1052"/>
                    <a:pt x="1711" y="1096"/>
                  </a:cubicBezTo>
                  <a:cubicBezTo>
                    <a:pt x="1852" y="1113"/>
                    <a:pt x="1992" y="1138"/>
                    <a:pt x="2149" y="1138"/>
                  </a:cubicBezTo>
                  <a:cubicBezTo>
                    <a:pt x="2192" y="1138"/>
                    <a:pt x="2236" y="1136"/>
                    <a:pt x="2282" y="1132"/>
                  </a:cubicBezTo>
                  <a:cubicBezTo>
                    <a:pt x="2385" y="1119"/>
                    <a:pt x="2508" y="1088"/>
                    <a:pt x="2594" y="983"/>
                  </a:cubicBezTo>
                  <a:cubicBezTo>
                    <a:pt x="2682" y="880"/>
                    <a:pt x="2686" y="720"/>
                    <a:pt x="2629" y="612"/>
                  </a:cubicBezTo>
                  <a:cubicBezTo>
                    <a:pt x="2291" y="159"/>
                    <a:pt x="1809" y="0"/>
                    <a:pt x="13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3887675" y="4505100"/>
              <a:ext cx="24025" cy="47675"/>
            </a:xfrm>
            <a:custGeom>
              <a:rect b="b" l="l" r="r" t="t"/>
              <a:pathLst>
                <a:path extrusionOk="0" h="1907" w="961">
                  <a:moveTo>
                    <a:pt x="380" y="1"/>
                  </a:moveTo>
                  <a:cubicBezTo>
                    <a:pt x="222" y="1"/>
                    <a:pt x="83" y="136"/>
                    <a:pt x="53" y="259"/>
                  </a:cubicBezTo>
                  <a:cubicBezTo>
                    <a:pt x="0" y="403"/>
                    <a:pt x="5" y="551"/>
                    <a:pt x="15" y="674"/>
                  </a:cubicBezTo>
                  <a:cubicBezTo>
                    <a:pt x="35" y="896"/>
                    <a:pt x="80" y="1116"/>
                    <a:pt x="154" y="1327"/>
                  </a:cubicBezTo>
                  <a:cubicBezTo>
                    <a:pt x="279" y="1676"/>
                    <a:pt x="423" y="1862"/>
                    <a:pt x="446" y="1862"/>
                  </a:cubicBezTo>
                  <a:cubicBezTo>
                    <a:pt x="447" y="1862"/>
                    <a:pt x="447" y="1862"/>
                    <a:pt x="448" y="1861"/>
                  </a:cubicBezTo>
                  <a:cubicBezTo>
                    <a:pt x="471" y="1848"/>
                    <a:pt x="361" y="1646"/>
                    <a:pt x="265" y="1293"/>
                  </a:cubicBezTo>
                  <a:cubicBezTo>
                    <a:pt x="211" y="1087"/>
                    <a:pt x="177" y="876"/>
                    <a:pt x="167" y="664"/>
                  </a:cubicBezTo>
                  <a:cubicBezTo>
                    <a:pt x="142" y="463"/>
                    <a:pt x="200" y="167"/>
                    <a:pt x="376" y="167"/>
                  </a:cubicBezTo>
                  <a:cubicBezTo>
                    <a:pt x="391" y="167"/>
                    <a:pt x="408" y="169"/>
                    <a:pt x="425" y="174"/>
                  </a:cubicBezTo>
                  <a:cubicBezTo>
                    <a:pt x="629" y="251"/>
                    <a:pt x="734" y="542"/>
                    <a:pt x="778" y="757"/>
                  </a:cubicBezTo>
                  <a:cubicBezTo>
                    <a:pt x="814" y="961"/>
                    <a:pt x="806" y="1172"/>
                    <a:pt x="752" y="1373"/>
                  </a:cubicBezTo>
                  <a:cubicBezTo>
                    <a:pt x="655" y="1721"/>
                    <a:pt x="484" y="1887"/>
                    <a:pt x="508" y="1905"/>
                  </a:cubicBezTo>
                  <a:cubicBezTo>
                    <a:pt x="509" y="1906"/>
                    <a:pt x="509" y="1906"/>
                    <a:pt x="511" y="1906"/>
                  </a:cubicBezTo>
                  <a:cubicBezTo>
                    <a:pt x="534" y="1906"/>
                    <a:pt x="733" y="1759"/>
                    <a:pt x="863" y="1407"/>
                  </a:cubicBezTo>
                  <a:cubicBezTo>
                    <a:pt x="938" y="1190"/>
                    <a:pt x="961" y="958"/>
                    <a:pt x="927" y="731"/>
                  </a:cubicBezTo>
                  <a:cubicBezTo>
                    <a:pt x="874" y="491"/>
                    <a:pt x="812" y="164"/>
                    <a:pt x="469" y="16"/>
                  </a:cubicBezTo>
                  <a:cubicBezTo>
                    <a:pt x="439" y="5"/>
                    <a:pt x="409"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3580650" y="4371775"/>
              <a:ext cx="76625" cy="138750"/>
            </a:xfrm>
            <a:custGeom>
              <a:rect b="b" l="l" r="r" t="t"/>
              <a:pathLst>
                <a:path extrusionOk="0" h="5550" w="3065">
                  <a:moveTo>
                    <a:pt x="20" y="1"/>
                  </a:moveTo>
                  <a:cubicBezTo>
                    <a:pt x="15" y="1"/>
                    <a:pt x="12" y="1"/>
                    <a:pt x="12" y="3"/>
                  </a:cubicBezTo>
                  <a:cubicBezTo>
                    <a:pt x="0" y="32"/>
                    <a:pt x="376" y="140"/>
                    <a:pt x="895" y="473"/>
                  </a:cubicBezTo>
                  <a:cubicBezTo>
                    <a:pt x="1410" y="800"/>
                    <a:pt x="2060" y="1391"/>
                    <a:pt x="2463" y="2237"/>
                  </a:cubicBezTo>
                  <a:cubicBezTo>
                    <a:pt x="2867" y="3083"/>
                    <a:pt x="2918" y="3962"/>
                    <a:pt x="2846" y="4568"/>
                  </a:cubicBezTo>
                  <a:cubicBezTo>
                    <a:pt x="2777" y="5180"/>
                    <a:pt x="2625" y="5540"/>
                    <a:pt x="2655" y="5549"/>
                  </a:cubicBezTo>
                  <a:cubicBezTo>
                    <a:pt x="2655" y="5550"/>
                    <a:pt x="2655" y="5550"/>
                    <a:pt x="2655" y="5550"/>
                  </a:cubicBezTo>
                  <a:cubicBezTo>
                    <a:pt x="2664" y="5550"/>
                    <a:pt x="2711" y="5465"/>
                    <a:pt x="2774" y="5304"/>
                  </a:cubicBezTo>
                  <a:cubicBezTo>
                    <a:pt x="2862" y="5071"/>
                    <a:pt x="2924" y="4829"/>
                    <a:pt x="2962" y="4583"/>
                  </a:cubicBezTo>
                  <a:cubicBezTo>
                    <a:pt x="3065" y="3965"/>
                    <a:pt x="3032" y="3051"/>
                    <a:pt x="2612" y="2167"/>
                  </a:cubicBezTo>
                  <a:cubicBezTo>
                    <a:pt x="2192" y="1285"/>
                    <a:pt x="1500" y="684"/>
                    <a:pt x="956" y="375"/>
                  </a:cubicBezTo>
                  <a:cubicBezTo>
                    <a:pt x="740" y="248"/>
                    <a:pt x="513" y="145"/>
                    <a:pt x="278" y="65"/>
                  </a:cubicBezTo>
                  <a:cubicBezTo>
                    <a:pt x="137" y="19"/>
                    <a:pt x="47" y="1"/>
                    <a:pt x="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3610625" y="4260550"/>
              <a:ext cx="64525" cy="124350"/>
            </a:xfrm>
            <a:custGeom>
              <a:rect b="b" l="l" r="r" t="t"/>
              <a:pathLst>
                <a:path extrusionOk="0" h="4974" w="2581">
                  <a:moveTo>
                    <a:pt x="2539" y="1"/>
                  </a:moveTo>
                  <a:cubicBezTo>
                    <a:pt x="2488" y="1"/>
                    <a:pt x="1901" y="1090"/>
                    <a:pt x="1219" y="2449"/>
                  </a:cubicBezTo>
                  <a:cubicBezTo>
                    <a:pt x="528" y="3823"/>
                    <a:pt x="0" y="4953"/>
                    <a:pt x="41" y="4973"/>
                  </a:cubicBezTo>
                  <a:cubicBezTo>
                    <a:pt x="41" y="4973"/>
                    <a:pt x="42" y="4973"/>
                    <a:pt x="42" y="4973"/>
                  </a:cubicBezTo>
                  <a:cubicBezTo>
                    <a:pt x="93" y="4973"/>
                    <a:pt x="681" y="3883"/>
                    <a:pt x="1364" y="2523"/>
                  </a:cubicBezTo>
                  <a:cubicBezTo>
                    <a:pt x="2055" y="1149"/>
                    <a:pt x="2581" y="20"/>
                    <a:pt x="2540" y="1"/>
                  </a:cubicBezTo>
                  <a:cubicBezTo>
                    <a:pt x="2540" y="1"/>
                    <a:pt x="2539" y="1"/>
                    <a:pt x="25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3698725" y="4501375"/>
              <a:ext cx="89575" cy="44325"/>
            </a:xfrm>
            <a:custGeom>
              <a:rect b="b" l="l" r="r" t="t"/>
              <a:pathLst>
                <a:path extrusionOk="0" h="1773" w="3583">
                  <a:moveTo>
                    <a:pt x="33" y="0"/>
                  </a:moveTo>
                  <a:cubicBezTo>
                    <a:pt x="29" y="0"/>
                    <a:pt x="27" y="1"/>
                    <a:pt x="25" y="3"/>
                  </a:cubicBezTo>
                  <a:cubicBezTo>
                    <a:pt x="1" y="39"/>
                    <a:pt x="731" y="555"/>
                    <a:pt x="1718" y="1045"/>
                  </a:cubicBezTo>
                  <a:cubicBezTo>
                    <a:pt x="2638" y="1503"/>
                    <a:pt x="3440" y="1773"/>
                    <a:pt x="3553" y="1773"/>
                  </a:cubicBezTo>
                  <a:cubicBezTo>
                    <a:pt x="3561" y="1773"/>
                    <a:pt x="3566" y="1771"/>
                    <a:pt x="3567" y="1769"/>
                  </a:cubicBezTo>
                  <a:cubicBezTo>
                    <a:pt x="3583" y="1724"/>
                    <a:pt x="2765" y="1385"/>
                    <a:pt x="1791" y="898"/>
                  </a:cubicBezTo>
                  <a:cubicBezTo>
                    <a:pt x="856" y="433"/>
                    <a:pt x="117"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638050" y="4472250"/>
              <a:ext cx="5375" cy="21225"/>
            </a:xfrm>
            <a:custGeom>
              <a:rect b="b" l="l" r="r" t="t"/>
              <a:pathLst>
                <a:path extrusionOk="0" h="849" w="215">
                  <a:moveTo>
                    <a:pt x="73" y="1"/>
                  </a:moveTo>
                  <a:cubicBezTo>
                    <a:pt x="71" y="1"/>
                    <a:pt x="69" y="1"/>
                    <a:pt x="68" y="2"/>
                  </a:cubicBezTo>
                  <a:cubicBezTo>
                    <a:pt x="24" y="18"/>
                    <a:pt x="51" y="203"/>
                    <a:pt x="43" y="425"/>
                  </a:cubicBezTo>
                  <a:cubicBezTo>
                    <a:pt x="38" y="647"/>
                    <a:pt x="1" y="830"/>
                    <a:pt x="45" y="848"/>
                  </a:cubicBezTo>
                  <a:cubicBezTo>
                    <a:pt x="47" y="849"/>
                    <a:pt x="49" y="849"/>
                    <a:pt x="51" y="849"/>
                  </a:cubicBezTo>
                  <a:cubicBezTo>
                    <a:pt x="95" y="849"/>
                    <a:pt x="202" y="674"/>
                    <a:pt x="208" y="430"/>
                  </a:cubicBezTo>
                  <a:cubicBezTo>
                    <a:pt x="215" y="182"/>
                    <a:pt x="117" y="1"/>
                    <a:pt x="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629800" y="4433350"/>
              <a:ext cx="7950" cy="17175"/>
            </a:xfrm>
            <a:custGeom>
              <a:rect b="b" l="l" r="r" t="t"/>
              <a:pathLst>
                <a:path extrusionOk="0" h="687" w="318">
                  <a:moveTo>
                    <a:pt x="50" y="0"/>
                  </a:moveTo>
                  <a:cubicBezTo>
                    <a:pt x="48" y="0"/>
                    <a:pt x="46" y="0"/>
                    <a:pt x="43" y="1"/>
                  </a:cubicBezTo>
                  <a:cubicBezTo>
                    <a:pt x="1" y="16"/>
                    <a:pt x="17" y="181"/>
                    <a:pt x="81" y="369"/>
                  </a:cubicBezTo>
                  <a:cubicBezTo>
                    <a:pt x="143" y="548"/>
                    <a:pt x="224" y="686"/>
                    <a:pt x="269" y="686"/>
                  </a:cubicBezTo>
                  <a:cubicBezTo>
                    <a:pt x="271" y="686"/>
                    <a:pt x="273" y="686"/>
                    <a:pt x="275" y="686"/>
                  </a:cubicBezTo>
                  <a:cubicBezTo>
                    <a:pt x="318" y="671"/>
                    <a:pt x="301" y="506"/>
                    <a:pt x="238" y="316"/>
                  </a:cubicBezTo>
                  <a:cubicBezTo>
                    <a:pt x="176" y="136"/>
                    <a:pt x="96"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3604650" y="4404425"/>
              <a:ext cx="15800" cy="14775"/>
            </a:xfrm>
            <a:custGeom>
              <a:rect b="b" l="l" r="r" t="t"/>
              <a:pathLst>
                <a:path extrusionOk="0" h="591" w="632">
                  <a:moveTo>
                    <a:pt x="66" y="1"/>
                  </a:moveTo>
                  <a:cubicBezTo>
                    <a:pt x="34" y="1"/>
                    <a:pt x="14" y="9"/>
                    <a:pt x="12" y="21"/>
                  </a:cubicBezTo>
                  <a:cubicBezTo>
                    <a:pt x="1" y="65"/>
                    <a:pt x="162" y="144"/>
                    <a:pt x="311" y="294"/>
                  </a:cubicBezTo>
                  <a:cubicBezTo>
                    <a:pt x="458" y="435"/>
                    <a:pt x="536" y="590"/>
                    <a:pt x="582" y="590"/>
                  </a:cubicBezTo>
                  <a:cubicBezTo>
                    <a:pt x="584" y="590"/>
                    <a:pt x="586" y="590"/>
                    <a:pt x="587" y="590"/>
                  </a:cubicBezTo>
                  <a:cubicBezTo>
                    <a:pt x="631" y="583"/>
                    <a:pt x="613" y="359"/>
                    <a:pt x="427" y="177"/>
                  </a:cubicBezTo>
                  <a:cubicBezTo>
                    <a:pt x="295" y="47"/>
                    <a:pt x="145"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3584150" y="4387525"/>
              <a:ext cx="9100" cy="8475"/>
            </a:xfrm>
            <a:custGeom>
              <a:rect b="b" l="l" r="r" t="t"/>
              <a:pathLst>
                <a:path extrusionOk="0" h="339" w="364">
                  <a:moveTo>
                    <a:pt x="62" y="0"/>
                  </a:moveTo>
                  <a:cubicBezTo>
                    <a:pt x="50" y="0"/>
                    <a:pt x="40" y="3"/>
                    <a:pt x="34" y="10"/>
                  </a:cubicBezTo>
                  <a:cubicBezTo>
                    <a:pt x="1" y="41"/>
                    <a:pt x="40" y="137"/>
                    <a:pt x="122" y="225"/>
                  </a:cubicBezTo>
                  <a:cubicBezTo>
                    <a:pt x="187" y="295"/>
                    <a:pt x="259" y="339"/>
                    <a:pt x="303" y="339"/>
                  </a:cubicBezTo>
                  <a:cubicBezTo>
                    <a:pt x="314" y="339"/>
                    <a:pt x="324" y="336"/>
                    <a:pt x="331" y="330"/>
                  </a:cubicBezTo>
                  <a:cubicBezTo>
                    <a:pt x="363" y="299"/>
                    <a:pt x="324" y="202"/>
                    <a:pt x="243" y="114"/>
                  </a:cubicBezTo>
                  <a:cubicBezTo>
                    <a:pt x="177" y="43"/>
                    <a:pt x="105"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3555975" y="4368075"/>
              <a:ext cx="517950" cy="529750"/>
            </a:xfrm>
            <a:custGeom>
              <a:rect b="b" l="l" r="r" t="t"/>
              <a:pathLst>
                <a:path extrusionOk="0" h="21190" w="20718">
                  <a:moveTo>
                    <a:pt x="5825" y="0"/>
                  </a:moveTo>
                  <a:lnTo>
                    <a:pt x="1" y="8829"/>
                  </a:lnTo>
                  <a:lnTo>
                    <a:pt x="675" y="9333"/>
                  </a:lnTo>
                  <a:cubicBezTo>
                    <a:pt x="3689" y="11551"/>
                    <a:pt x="16156" y="20399"/>
                    <a:pt x="18660" y="21134"/>
                  </a:cubicBezTo>
                  <a:cubicBezTo>
                    <a:pt x="18788" y="21172"/>
                    <a:pt x="18894" y="21189"/>
                    <a:pt x="18977" y="21189"/>
                  </a:cubicBezTo>
                  <a:cubicBezTo>
                    <a:pt x="20718" y="21189"/>
                    <a:pt x="13242" y="13485"/>
                    <a:pt x="13242" y="13485"/>
                  </a:cubicBezTo>
                  <a:lnTo>
                    <a:pt x="17159" y="7411"/>
                  </a:lnTo>
                  <a:lnTo>
                    <a:pt x="5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3558925" y="4505775"/>
              <a:ext cx="113900" cy="147950"/>
            </a:xfrm>
            <a:custGeom>
              <a:rect b="b" l="l" r="r" t="t"/>
              <a:pathLst>
                <a:path extrusionOk="0" h="5918" w="4556">
                  <a:moveTo>
                    <a:pt x="2073" y="0"/>
                  </a:moveTo>
                  <a:lnTo>
                    <a:pt x="0" y="3165"/>
                  </a:lnTo>
                  <a:lnTo>
                    <a:pt x="4051" y="5918"/>
                  </a:lnTo>
                  <a:cubicBezTo>
                    <a:pt x="4508" y="4853"/>
                    <a:pt x="4556" y="3654"/>
                    <a:pt x="4185" y="2556"/>
                  </a:cubicBezTo>
                  <a:cubicBezTo>
                    <a:pt x="3811" y="1470"/>
                    <a:pt x="3083" y="549"/>
                    <a:pt x="2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555975" y="4582725"/>
              <a:ext cx="497100" cy="316775"/>
            </a:xfrm>
            <a:custGeom>
              <a:rect b="b" l="l" r="r" t="t"/>
              <a:pathLst>
                <a:path extrusionOk="0" h="12671" w="19884">
                  <a:moveTo>
                    <a:pt x="184" y="1"/>
                  </a:moveTo>
                  <a:lnTo>
                    <a:pt x="1" y="243"/>
                  </a:lnTo>
                  <a:cubicBezTo>
                    <a:pt x="5290" y="4407"/>
                    <a:pt x="17895" y="12671"/>
                    <a:pt x="19050" y="12671"/>
                  </a:cubicBezTo>
                  <a:cubicBezTo>
                    <a:pt x="19069" y="12671"/>
                    <a:pt x="19085" y="12669"/>
                    <a:pt x="19098" y="12664"/>
                  </a:cubicBezTo>
                  <a:cubicBezTo>
                    <a:pt x="19883" y="12383"/>
                    <a:pt x="17144" y="9203"/>
                    <a:pt x="17144" y="9203"/>
                  </a:cubicBezTo>
                  <a:cubicBezTo>
                    <a:pt x="17047" y="9145"/>
                    <a:pt x="16938" y="9121"/>
                    <a:pt x="16822" y="9121"/>
                  </a:cubicBezTo>
                  <a:cubicBezTo>
                    <a:pt x="16128" y="9121"/>
                    <a:pt x="15188" y="10007"/>
                    <a:pt x="15188" y="10007"/>
                  </a:cubicBezTo>
                  <a:lnTo>
                    <a:pt x="1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3556200" y="4579625"/>
              <a:ext cx="480500" cy="315075"/>
            </a:xfrm>
            <a:custGeom>
              <a:rect b="b" l="l" r="r" t="t"/>
              <a:pathLst>
                <a:path extrusionOk="0" h="12603" w="19220">
                  <a:moveTo>
                    <a:pt x="4" y="1"/>
                  </a:moveTo>
                  <a:cubicBezTo>
                    <a:pt x="4" y="1"/>
                    <a:pt x="3" y="1"/>
                    <a:pt x="3" y="1"/>
                  </a:cubicBezTo>
                  <a:cubicBezTo>
                    <a:pt x="0" y="6"/>
                    <a:pt x="62" y="56"/>
                    <a:pt x="183" y="149"/>
                  </a:cubicBezTo>
                  <a:lnTo>
                    <a:pt x="720" y="550"/>
                  </a:lnTo>
                  <a:lnTo>
                    <a:pt x="2721" y="1987"/>
                  </a:lnTo>
                  <a:cubicBezTo>
                    <a:pt x="4420" y="3187"/>
                    <a:pt x="6788" y="4816"/>
                    <a:pt x="9442" y="6557"/>
                  </a:cubicBezTo>
                  <a:cubicBezTo>
                    <a:pt x="12095" y="8298"/>
                    <a:pt x="14535" y="9820"/>
                    <a:pt x="16312" y="10898"/>
                  </a:cubicBezTo>
                  <a:lnTo>
                    <a:pt x="18427" y="12161"/>
                  </a:lnTo>
                  <a:lnTo>
                    <a:pt x="19009" y="12494"/>
                  </a:lnTo>
                  <a:cubicBezTo>
                    <a:pt x="19135" y="12565"/>
                    <a:pt x="19206" y="12602"/>
                    <a:pt x="19217" y="12602"/>
                  </a:cubicBezTo>
                  <a:cubicBezTo>
                    <a:pt x="19217" y="12602"/>
                    <a:pt x="19218" y="12602"/>
                    <a:pt x="19218" y="12602"/>
                  </a:cubicBezTo>
                  <a:cubicBezTo>
                    <a:pt x="19219" y="12597"/>
                    <a:pt x="19154" y="12550"/>
                    <a:pt x="19027" y="12466"/>
                  </a:cubicBezTo>
                  <a:lnTo>
                    <a:pt x="18463" y="12107"/>
                  </a:lnTo>
                  <a:lnTo>
                    <a:pt x="16376" y="10800"/>
                  </a:lnTo>
                  <a:cubicBezTo>
                    <a:pt x="14613" y="9698"/>
                    <a:pt x="12186" y="8159"/>
                    <a:pt x="9534" y="6420"/>
                  </a:cubicBezTo>
                  <a:cubicBezTo>
                    <a:pt x="6880" y="4680"/>
                    <a:pt x="4503" y="3068"/>
                    <a:pt x="2790" y="1890"/>
                  </a:cubicBezTo>
                  <a:lnTo>
                    <a:pt x="760" y="497"/>
                  </a:lnTo>
                  <a:cubicBezTo>
                    <a:pt x="552" y="358"/>
                    <a:pt x="371" y="236"/>
                    <a:pt x="204" y="123"/>
                  </a:cubicBezTo>
                  <a:cubicBezTo>
                    <a:pt x="80" y="41"/>
                    <a:pt x="12" y="1"/>
                    <a:pt x="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3931725" y="4809550"/>
              <a:ext cx="57325" cy="27725"/>
            </a:xfrm>
            <a:custGeom>
              <a:rect b="b" l="l" r="r" t="t"/>
              <a:pathLst>
                <a:path extrusionOk="0" h="1109" w="2293">
                  <a:moveTo>
                    <a:pt x="1980" y="0"/>
                  </a:moveTo>
                  <a:cubicBezTo>
                    <a:pt x="1736" y="0"/>
                    <a:pt x="1375" y="48"/>
                    <a:pt x="999" y="228"/>
                  </a:cubicBezTo>
                  <a:cubicBezTo>
                    <a:pt x="318" y="545"/>
                    <a:pt x="1" y="1094"/>
                    <a:pt x="40" y="1107"/>
                  </a:cubicBezTo>
                  <a:cubicBezTo>
                    <a:pt x="41" y="1108"/>
                    <a:pt x="43" y="1109"/>
                    <a:pt x="45" y="1109"/>
                  </a:cubicBezTo>
                  <a:cubicBezTo>
                    <a:pt x="104" y="1109"/>
                    <a:pt x="454" y="659"/>
                    <a:pt x="1067" y="377"/>
                  </a:cubicBezTo>
                  <a:cubicBezTo>
                    <a:pt x="1699" y="73"/>
                    <a:pt x="2287" y="99"/>
                    <a:pt x="2286" y="48"/>
                  </a:cubicBezTo>
                  <a:cubicBezTo>
                    <a:pt x="2292" y="30"/>
                    <a:pt x="2173" y="0"/>
                    <a:pt x="19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3876450" y="4726100"/>
              <a:ext cx="31350" cy="14275"/>
            </a:xfrm>
            <a:custGeom>
              <a:rect b="b" l="l" r="r" t="t"/>
              <a:pathLst>
                <a:path extrusionOk="0" h="571" w="1254">
                  <a:moveTo>
                    <a:pt x="1205" y="0"/>
                  </a:moveTo>
                  <a:cubicBezTo>
                    <a:pt x="1120" y="0"/>
                    <a:pt x="873" y="84"/>
                    <a:pt x="593" y="211"/>
                  </a:cubicBezTo>
                  <a:cubicBezTo>
                    <a:pt x="257" y="363"/>
                    <a:pt x="0" y="520"/>
                    <a:pt x="18" y="561"/>
                  </a:cubicBezTo>
                  <a:cubicBezTo>
                    <a:pt x="21" y="567"/>
                    <a:pt x="32" y="571"/>
                    <a:pt x="49" y="571"/>
                  </a:cubicBezTo>
                  <a:cubicBezTo>
                    <a:pt x="134" y="571"/>
                    <a:pt x="381" y="488"/>
                    <a:pt x="660" y="360"/>
                  </a:cubicBezTo>
                  <a:cubicBezTo>
                    <a:pt x="997" y="208"/>
                    <a:pt x="1253" y="51"/>
                    <a:pt x="1235" y="10"/>
                  </a:cubicBezTo>
                  <a:cubicBezTo>
                    <a:pt x="1232" y="4"/>
                    <a:pt x="1222" y="0"/>
                    <a:pt x="12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3861750" y="4707875"/>
              <a:ext cx="28450" cy="5950"/>
            </a:xfrm>
            <a:custGeom>
              <a:rect b="b" l="l" r="r" t="t"/>
              <a:pathLst>
                <a:path extrusionOk="0" h="238" w="1138">
                  <a:moveTo>
                    <a:pt x="967" y="0"/>
                  </a:moveTo>
                  <a:cubicBezTo>
                    <a:pt x="863" y="0"/>
                    <a:pt x="716" y="12"/>
                    <a:pt x="556" y="37"/>
                  </a:cubicBezTo>
                  <a:cubicBezTo>
                    <a:pt x="245" y="84"/>
                    <a:pt x="0" y="159"/>
                    <a:pt x="7" y="205"/>
                  </a:cubicBezTo>
                  <a:cubicBezTo>
                    <a:pt x="10" y="226"/>
                    <a:pt x="72" y="237"/>
                    <a:pt x="169" y="237"/>
                  </a:cubicBezTo>
                  <a:cubicBezTo>
                    <a:pt x="274" y="237"/>
                    <a:pt x="420" y="225"/>
                    <a:pt x="580" y="200"/>
                  </a:cubicBezTo>
                  <a:cubicBezTo>
                    <a:pt x="890" y="151"/>
                    <a:pt x="1137" y="78"/>
                    <a:pt x="1129" y="32"/>
                  </a:cubicBezTo>
                  <a:cubicBezTo>
                    <a:pt x="1126" y="11"/>
                    <a:pt x="1064" y="0"/>
                    <a:pt x="9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3864275" y="4676625"/>
              <a:ext cx="30650" cy="20025"/>
            </a:xfrm>
            <a:custGeom>
              <a:rect b="b" l="l" r="r" t="t"/>
              <a:pathLst>
                <a:path extrusionOk="0" h="801" w="1226">
                  <a:moveTo>
                    <a:pt x="43" y="1"/>
                  </a:moveTo>
                  <a:cubicBezTo>
                    <a:pt x="35" y="1"/>
                    <a:pt x="29" y="2"/>
                    <a:pt x="27" y="6"/>
                  </a:cubicBezTo>
                  <a:cubicBezTo>
                    <a:pt x="1" y="44"/>
                    <a:pt x="244" y="251"/>
                    <a:pt x="567" y="469"/>
                  </a:cubicBezTo>
                  <a:cubicBezTo>
                    <a:pt x="859" y="664"/>
                    <a:pt x="1118" y="801"/>
                    <a:pt x="1186" y="801"/>
                  </a:cubicBezTo>
                  <a:cubicBezTo>
                    <a:pt x="1193" y="801"/>
                    <a:pt x="1199" y="799"/>
                    <a:pt x="1201" y="795"/>
                  </a:cubicBezTo>
                  <a:cubicBezTo>
                    <a:pt x="1226" y="758"/>
                    <a:pt x="984" y="550"/>
                    <a:pt x="659" y="333"/>
                  </a:cubicBezTo>
                  <a:cubicBezTo>
                    <a:pt x="369" y="139"/>
                    <a:pt x="111"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3871425" y="4654575"/>
              <a:ext cx="33225" cy="24750"/>
            </a:xfrm>
            <a:custGeom>
              <a:rect b="b" l="l" r="r" t="t"/>
              <a:pathLst>
                <a:path extrusionOk="0" h="990" w="1329">
                  <a:moveTo>
                    <a:pt x="42" y="1"/>
                  </a:moveTo>
                  <a:cubicBezTo>
                    <a:pt x="39" y="1"/>
                    <a:pt x="37" y="2"/>
                    <a:pt x="35" y="3"/>
                  </a:cubicBezTo>
                  <a:cubicBezTo>
                    <a:pt x="0" y="29"/>
                    <a:pt x="203" y="348"/>
                    <a:pt x="569" y="627"/>
                  </a:cubicBezTo>
                  <a:cubicBezTo>
                    <a:pt x="887" y="870"/>
                    <a:pt x="1201" y="989"/>
                    <a:pt x="1286" y="989"/>
                  </a:cubicBezTo>
                  <a:cubicBezTo>
                    <a:pt x="1299" y="989"/>
                    <a:pt x="1307" y="987"/>
                    <a:pt x="1309" y="982"/>
                  </a:cubicBezTo>
                  <a:cubicBezTo>
                    <a:pt x="1328" y="939"/>
                    <a:pt x="1015" y="764"/>
                    <a:pt x="668" y="496"/>
                  </a:cubicBezTo>
                  <a:cubicBezTo>
                    <a:pt x="340" y="244"/>
                    <a:pt x="97"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3902025" y="4713325"/>
              <a:ext cx="66525" cy="31300"/>
            </a:xfrm>
            <a:custGeom>
              <a:rect b="b" l="l" r="r" t="t"/>
              <a:pathLst>
                <a:path extrusionOk="0" h="1252" w="2661">
                  <a:moveTo>
                    <a:pt x="1184" y="137"/>
                  </a:moveTo>
                  <a:cubicBezTo>
                    <a:pt x="1335" y="137"/>
                    <a:pt x="1485" y="159"/>
                    <a:pt x="1631" y="203"/>
                  </a:cubicBezTo>
                  <a:cubicBezTo>
                    <a:pt x="1938" y="296"/>
                    <a:pt x="2317" y="515"/>
                    <a:pt x="2461" y="830"/>
                  </a:cubicBezTo>
                  <a:cubicBezTo>
                    <a:pt x="2518" y="986"/>
                    <a:pt x="2395" y="1090"/>
                    <a:pt x="2227" y="1090"/>
                  </a:cubicBezTo>
                  <a:cubicBezTo>
                    <a:pt x="2221" y="1090"/>
                    <a:pt x="2214" y="1090"/>
                    <a:pt x="2208" y="1090"/>
                  </a:cubicBezTo>
                  <a:cubicBezTo>
                    <a:pt x="2036" y="1090"/>
                    <a:pt x="1850" y="1034"/>
                    <a:pt x="1684" y="997"/>
                  </a:cubicBezTo>
                  <a:cubicBezTo>
                    <a:pt x="1383" y="921"/>
                    <a:pt x="1091" y="823"/>
                    <a:pt x="805" y="703"/>
                  </a:cubicBezTo>
                  <a:cubicBezTo>
                    <a:pt x="565" y="599"/>
                    <a:pt x="375" y="503"/>
                    <a:pt x="243" y="434"/>
                  </a:cubicBezTo>
                  <a:lnTo>
                    <a:pt x="243" y="434"/>
                  </a:lnTo>
                  <a:cubicBezTo>
                    <a:pt x="361" y="355"/>
                    <a:pt x="526" y="265"/>
                    <a:pt x="745" y="200"/>
                  </a:cubicBezTo>
                  <a:cubicBezTo>
                    <a:pt x="888" y="158"/>
                    <a:pt x="1036" y="137"/>
                    <a:pt x="1184" y="137"/>
                  </a:cubicBezTo>
                  <a:close/>
                  <a:moveTo>
                    <a:pt x="1234" y="1"/>
                  </a:moveTo>
                  <a:cubicBezTo>
                    <a:pt x="1036" y="1"/>
                    <a:pt x="854" y="34"/>
                    <a:pt x="710" y="90"/>
                  </a:cubicBezTo>
                  <a:cubicBezTo>
                    <a:pt x="514" y="157"/>
                    <a:pt x="332" y="263"/>
                    <a:pt x="177" y="400"/>
                  </a:cubicBezTo>
                  <a:lnTo>
                    <a:pt x="177" y="400"/>
                  </a:lnTo>
                  <a:cubicBezTo>
                    <a:pt x="97" y="358"/>
                    <a:pt x="48" y="333"/>
                    <a:pt x="32" y="333"/>
                  </a:cubicBezTo>
                  <a:cubicBezTo>
                    <a:pt x="30" y="333"/>
                    <a:pt x="28" y="334"/>
                    <a:pt x="27" y="335"/>
                  </a:cubicBezTo>
                  <a:cubicBezTo>
                    <a:pt x="23" y="341"/>
                    <a:pt x="60" y="379"/>
                    <a:pt x="138" y="437"/>
                  </a:cubicBezTo>
                  <a:lnTo>
                    <a:pt x="138" y="437"/>
                  </a:lnTo>
                  <a:cubicBezTo>
                    <a:pt x="39" y="534"/>
                    <a:pt x="0" y="598"/>
                    <a:pt x="6" y="605"/>
                  </a:cubicBezTo>
                  <a:cubicBezTo>
                    <a:pt x="7" y="606"/>
                    <a:pt x="8" y="606"/>
                    <a:pt x="10" y="606"/>
                  </a:cubicBezTo>
                  <a:cubicBezTo>
                    <a:pt x="27" y="606"/>
                    <a:pt x="83" y="549"/>
                    <a:pt x="188" y="473"/>
                  </a:cubicBezTo>
                  <a:lnTo>
                    <a:pt x="188" y="473"/>
                  </a:lnTo>
                  <a:cubicBezTo>
                    <a:pt x="310" y="561"/>
                    <a:pt x="502" y="681"/>
                    <a:pt x="758" y="807"/>
                  </a:cubicBezTo>
                  <a:cubicBezTo>
                    <a:pt x="1042" y="948"/>
                    <a:pt x="1339" y="1060"/>
                    <a:pt x="1644" y="1144"/>
                  </a:cubicBezTo>
                  <a:cubicBezTo>
                    <a:pt x="1819" y="1186"/>
                    <a:pt x="1992" y="1246"/>
                    <a:pt x="2208" y="1251"/>
                  </a:cubicBezTo>
                  <a:cubicBezTo>
                    <a:pt x="2313" y="1251"/>
                    <a:pt x="2437" y="1235"/>
                    <a:pt x="2536" y="1144"/>
                  </a:cubicBezTo>
                  <a:cubicBezTo>
                    <a:pt x="2638" y="1052"/>
                    <a:pt x="2660" y="894"/>
                    <a:pt x="2616" y="781"/>
                  </a:cubicBezTo>
                  <a:cubicBezTo>
                    <a:pt x="2291" y="202"/>
                    <a:pt x="1717" y="1"/>
                    <a:pt x="1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3898250" y="4677975"/>
              <a:ext cx="22800" cy="47775"/>
            </a:xfrm>
            <a:custGeom>
              <a:rect b="b" l="l" r="r" t="t"/>
              <a:pathLst>
                <a:path extrusionOk="0" h="1911" w="912">
                  <a:moveTo>
                    <a:pt x="421" y="1"/>
                  </a:moveTo>
                  <a:cubicBezTo>
                    <a:pt x="277" y="1"/>
                    <a:pt x="141" y="109"/>
                    <a:pt x="100" y="219"/>
                  </a:cubicBezTo>
                  <a:cubicBezTo>
                    <a:pt x="30" y="354"/>
                    <a:pt x="15" y="501"/>
                    <a:pt x="10" y="624"/>
                  </a:cubicBezTo>
                  <a:cubicBezTo>
                    <a:pt x="0" y="847"/>
                    <a:pt x="18" y="1071"/>
                    <a:pt x="66" y="1290"/>
                  </a:cubicBezTo>
                  <a:cubicBezTo>
                    <a:pt x="146" y="1655"/>
                    <a:pt x="267" y="1857"/>
                    <a:pt x="288" y="1857"/>
                  </a:cubicBezTo>
                  <a:cubicBezTo>
                    <a:pt x="289" y="1857"/>
                    <a:pt x="289" y="1857"/>
                    <a:pt x="290" y="1857"/>
                  </a:cubicBezTo>
                  <a:cubicBezTo>
                    <a:pt x="314" y="1849"/>
                    <a:pt x="229" y="1633"/>
                    <a:pt x="180" y="1271"/>
                  </a:cubicBezTo>
                  <a:cubicBezTo>
                    <a:pt x="151" y="1060"/>
                    <a:pt x="146" y="846"/>
                    <a:pt x="161" y="634"/>
                  </a:cubicBezTo>
                  <a:cubicBezTo>
                    <a:pt x="161" y="440"/>
                    <a:pt x="250" y="165"/>
                    <a:pt x="413" y="165"/>
                  </a:cubicBezTo>
                  <a:cubicBezTo>
                    <a:pt x="434" y="165"/>
                    <a:pt x="456" y="170"/>
                    <a:pt x="479" y="179"/>
                  </a:cubicBezTo>
                  <a:cubicBezTo>
                    <a:pt x="672" y="282"/>
                    <a:pt x="740" y="585"/>
                    <a:pt x="757" y="803"/>
                  </a:cubicBezTo>
                  <a:cubicBezTo>
                    <a:pt x="766" y="1011"/>
                    <a:pt x="731" y="1218"/>
                    <a:pt x="652" y="1411"/>
                  </a:cubicBezTo>
                  <a:cubicBezTo>
                    <a:pt x="513" y="1744"/>
                    <a:pt x="322" y="1888"/>
                    <a:pt x="343" y="1909"/>
                  </a:cubicBezTo>
                  <a:cubicBezTo>
                    <a:pt x="344" y="1910"/>
                    <a:pt x="345" y="1910"/>
                    <a:pt x="346" y="1910"/>
                  </a:cubicBezTo>
                  <a:cubicBezTo>
                    <a:pt x="373" y="1910"/>
                    <a:pt x="587" y="1789"/>
                    <a:pt x="758" y="1458"/>
                  </a:cubicBezTo>
                  <a:cubicBezTo>
                    <a:pt x="860" y="1253"/>
                    <a:pt x="912" y="1026"/>
                    <a:pt x="907" y="797"/>
                  </a:cubicBezTo>
                  <a:cubicBezTo>
                    <a:pt x="884" y="552"/>
                    <a:pt x="864" y="220"/>
                    <a:pt x="544" y="29"/>
                  </a:cubicBezTo>
                  <a:cubicBezTo>
                    <a:pt x="504" y="9"/>
                    <a:pt x="462" y="1"/>
                    <a:pt x="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3612425" y="4505900"/>
              <a:ext cx="65625" cy="145950"/>
            </a:xfrm>
            <a:custGeom>
              <a:rect b="b" l="l" r="r" t="t"/>
              <a:pathLst>
                <a:path extrusionOk="0" h="5838" w="2625">
                  <a:moveTo>
                    <a:pt x="19" y="0"/>
                  </a:moveTo>
                  <a:cubicBezTo>
                    <a:pt x="17" y="0"/>
                    <a:pt x="15" y="1"/>
                    <a:pt x="15" y="2"/>
                  </a:cubicBezTo>
                  <a:cubicBezTo>
                    <a:pt x="0" y="29"/>
                    <a:pt x="359" y="183"/>
                    <a:pt x="831" y="580"/>
                  </a:cubicBezTo>
                  <a:cubicBezTo>
                    <a:pt x="1300" y="967"/>
                    <a:pt x="1870" y="1638"/>
                    <a:pt x="2164" y="2527"/>
                  </a:cubicBezTo>
                  <a:cubicBezTo>
                    <a:pt x="2458" y="3417"/>
                    <a:pt x="2398" y="4296"/>
                    <a:pt x="2249" y="4887"/>
                  </a:cubicBezTo>
                  <a:cubicBezTo>
                    <a:pt x="2105" y="5486"/>
                    <a:pt x="1908" y="5823"/>
                    <a:pt x="1936" y="5837"/>
                  </a:cubicBezTo>
                  <a:cubicBezTo>
                    <a:pt x="1936" y="5838"/>
                    <a:pt x="1936" y="5838"/>
                    <a:pt x="1936" y="5838"/>
                  </a:cubicBezTo>
                  <a:cubicBezTo>
                    <a:pt x="1947" y="5838"/>
                    <a:pt x="2003" y="5758"/>
                    <a:pt x="2086" y="5609"/>
                  </a:cubicBezTo>
                  <a:cubicBezTo>
                    <a:pt x="2202" y="5388"/>
                    <a:pt x="2293" y="5156"/>
                    <a:pt x="2362" y="4916"/>
                  </a:cubicBezTo>
                  <a:cubicBezTo>
                    <a:pt x="2543" y="4317"/>
                    <a:pt x="2625" y="3405"/>
                    <a:pt x="2319" y="2476"/>
                  </a:cubicBezTo>
                  <a:cubicBezTo>
                    <a:pt x="2014" y="1547"/>
                    <a:pt x="1405" y="862"/>
                    <a:pt x="903" y="488"/>
                  </a:cubicBezTo>
                  <a:cubicBezTo>
                    <a:pt x="707" y="336"/>
                    <a:pt x="495" y="204"/>
                    <a:pt x="271" y="96"/>
                  </a:cubicBezTo>
                  <a:cubicBezTo>
                    <a:pt x="128" y="31"/>
                    <a:pt x="39"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3640675" y="4407300"/>
              <a:ext cx="79575" cy="115450"/>
            </a:xfrm>
            <a:custGeom>
              <a:rect b="b" l="l" r="r" t="t"/>
              <a:pathLst>
                <a:path extrusionOk="0" h="4618" w="3183">
                  <a:moveTo>
                    <a:pt x="3143" y="1"/>
                  </a:moveTo>
                  <a:cubicBezTo>
                    <a:pt x="3089" y="1"/>
                    <a:pt x="2371" y="1004"/>
                    <a:pt x="1523" y="2263"/>
                  </a:cubicBezTo>
                  <a:cubicBezTo>
                    <a:pt x="665" y="3537"/>
                    <a:pt x="0" y="4592"/>
                    <a:pt x="38" y="4617"/>
                  </a:cubicBezTo>
                  <a:cubicBezTo>
                    <a:pt x="38" y="4617"/>
                    <a:pt x="39" y="4617"/>
                    <a:pt x="40" y="4617"/>
                  </a:cubicBezTo>
                  <a:cubicBezTo>
                    <a:pt x="94" y="4617"/>
                    <a:pt x="812" y="3614"/>
                    <a:pt x="1660" y="2355"/>
                  </a:cubicBezTo>
                  <a:cubicBezTo>
                    <a:pt x="2517" y="1079"/>
                    <a:pt x="3182" y="26"/>
                    <a:pt x="3145" y="1"/>
                  </a:cubicBezTo>
                  <a:cubicBezTo>
                    <a:pt x="3144" y="1"/>
                    <a:pt x="3143" y="1"/>
                    <a:pt x="3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3713200" y="4649375"/>
              <a:ext cx="83525" cy="55125"/>
            </a:xfrm>
            <a:custGeom>
              <a:rect b="b" l="l" r="r" t="t"/>
              <a:pathLst>
                <a:path extrusionOk="0" h="2205" w="3341">
                  <a:moveTo>
                    <a:pt x="33" y="0"/>
                  </a:moveTo>
                  <a:cubicBezTo>
                    <a:pt x="31" y="0"/>
                    <a:pt x="29" y="1"/>
                    <a:pt x="28" y="2"/>
                  </a:cubicBezTo>
                  <a:cubicBezTo>
                    <a:pt x="0" y="35"/>
                    <a:pt x="658" y="639"/>
                    <a:pt x="1575" y="1250"/>
                  </a:cubicBezTo>
                  <a:cubicBezTo>
                    <a:pt x="2449" y="1832"/>
                    <a:pt x="3226" y="2205"/>
                    <a:pt x="3310" y="2205"/>
                  </a:cubicBezTo>
                  <a:cubicBezTo>
                    <a:pt x="3314" y="2205"/>
                    <a:pt x="3317" y="2204"/>
                    <a:pt x="3317" y="2202"/>
                  </a:cubicBezTo>
                  <a:cubicBezTo>
                    <a:pt x="3340" y="2160"/>
                    <a:pt x="2571" y="1720"/>
                    <a:pt x="1666" y="1113"/>
                  </a:cubicBezTo>
                  <a:cubicBezTo>
                    <a:pt x="788" y="524"/>
                    <a:pt x="104" y="0"/>
                    <a:pt x="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3654200" y="4612975"/>
              <a:ext cx="7325" cy="21000"/>
            </a:xfrm>
            <a:custGeom>
              <a:rect b="b" l="l" r="r" t="t"/>
              <a:pathLst>
                <a:path extrusionOk="0" h="840" w="293">
                  <a:moveTo>
                    <a:pt x="173" y="1"/>
                  </a:moveTo>
                  <a:cubicBezTo>
                    <a:pt x="172" y="1"/>
                    <a:pt x="171" y="1"/>
                    <a:pt x="170" y="1"/>
                  </a:cubicBezTo>
                  <a:cubicBezTo>
                    <a:pt x="124" y="11"/>
                    <a:pt x="127" y="199"/>
                    <a:pt x="93" y="418"/>
                  </a:cubicBezTo>
                  <a:cubicBezTo>
                    <a:pt x="57" y="637"/>
                    <a:pt x="0" y="815"/>
                    <a:pt x="41" y="837"/>
                  </a:cubicBezTo>
                  <a:cubicBezTo>
                    <a:pt x="43" y="839"/>
                    <a:pt x="46" y="840"/>
                    <a:pt x="49" y="840"/>
                  </a:cubicBezTo>
                  <a:cubicBezTo>
                    <a:pt x="94" y="840"/>
                    <a:pt x="218" y="681"/>
                    <a:pt x="255" y="442"/>
                  </a:cubicBezTo>
                  <a:cubicBezTo>
                    <a:pt x="293" y="196"/>
                    <a:pt x="217"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3653375" y="4573250"/>
              <a:ext cx="5975" cy="17775"/>
            </a:xfrm>
            <a:custGeom>
              <a:rect b="b" l="l" r="r" t="t"/>
              <a:pathLst>
                <a:path extrusionOk="0" h="711" w="239">
                  <a:moveTo>
                    <a:pt x="51" y="1"/>
                  </a:moveTo>
                  <a:cubicBezTo>
                    <a:pt x="50" y="1"/>
                    <a:pt x="49" y="1"/>
                    <a:pt x="48" y="1"/>
                  </a:cubicBezTo>
                  <a:cubicBezTo>
                    <a:pt x="4" y="11"/>
                    <a:pt x="0" y="176"/>
                    <a:pt x="40" y="372"/>
                  </a:cubicBezTo>
                  <a:cubicBezTo>
                    <a:pt x="78" y="563"/>
                    <a:pt x="142" y="710"/>
                    <a:pt x="188" y="710"/>
                  </a:cubicBezTo>
                  <a:cubicBezTo>
                    <a:pt x="189" y="710"/>
                    <a:pt x="190" y="710"/>
                    <a:pt x="191" y="710"/>
                  </a:cubicBezTo>
                  <a:cubicBezTo>
                    <a:pt x="236" y="700"/>
                    <a:pt x="239" y="535"/>
                    <a:pt x="200" y="339"/>
                  </a:cubicBezTo>
                  <a:cubicBezTo>
                    <a:pt x="161" y="148"/>
                    <a:pt x="95" y="1"/>
                    <a:pt x="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3631975" y="4541425"/>
              <a:ext cx="14275" cy="16300"/>
            </a:xfrm>
            <a:custGeom>
              <a:rect b="b" l="l" r="r" t="t"/>
              <a:pathLst>
                <a:path extrusionOk="0" h="652" w="571">
                  <a:moveTo>
                    <a:pt x="53" y="1"/>
                  </a:moveTo>
                  <a:cubicBezTo>
                    <a:pt x="33" y="1"/>
                    <a:pt x="21" y="6"/>
                    <a:pt x="18" y="15"/>
                  </a:cubicBezTo>
                  <a:cubicBezTo>
                    <a:pt x="0" y="59"/>
                    <a:pt x="152" y="155"/>
                    <a:pt x="280" y="323"/>
                  </a:cubicBezTo>
                  <a:cubicBezTo>
                    <a:pt x="410" y="485"/>
                    <a:pt x="469" y="652"/>
                    <a:pt x="514" y="652"/>
                  </a:cubicBezTo>
                  <a:cubicBezTo>
                    <a:pt x="515" y="652"/>
                    <a:pt x="516" y="652"/>
                    <a:pt x="517" y="652"/>
                  </a:cubicBezTo>
                  <a:cubicBezTo>
                    <a:pt x="561" y="652"/>
                    <a:pt x="571" y="426"/>
                    <a:pt x="410" y="222"/>
                  </a:cubicBezTo>
                  <a:cubicBezTo>
                    <a:pt x="284" y="63"/>
                    <a:pt x="123" y="1"/>
                    <a:pt x="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3613850" y="4522075"/>
              <a:ext cx="8225" cy="9175"/>
            </a:xfrm>
            <a:custGeom>
              <a:rect b="b" l="l" r="r" t="t"/>
              <a:pathLst>
                <a:path extrusionOk="0" h="367" w="329">
                  <a:moveTo>
                    <a:pt x="59" y="0"/>
                  </a:moveTo>
                  <a:cubicBezTo>
                    <a:pt x="51" y="0"/>
                    <a:pt x="44" y="2"/>
                    <a:pt x="38" y="6"/>
                  </a:cubicBezTo>
                  <a:cubicBezTo>
                    <a:pt x="0" y="32"/>
                    <a:pt x="28" y="134"/>
                    <a:pt x="98" y="230"/>
                  </a:cubicBezTo>
                  <a:cubicBezTo>
                    <a:pt x="157" y="312"/>
                    <a:pt x="228" y="367"/>
                    <a:pt x="271" y="367"/>
                  </a:cubicBezTo>
                  <a:cubicBezTo>
                    <a:pt x="279" y="367"/>
                    <a:pt x="287" y="365"/>
                    <a:pt x="293" y="361"/>
                  </a:cubicBezTo>
                  <a:cubicBezTo>
                    <a:pt x="329" y="335"/>
                    <a:pt x="302" y="233"/>
                    <a:pt x="231" y="135"/>
                  </a:cubicBezTo>
                  <a:cubicBezTo>
                    <a:pt x="172" y="54"/>
                    <a:pt x="102" y="0"/>
                    <a:pt x="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3625850" y="4450525"/>
              <a:ext cx="303200" cy="216475"/>
            </a:xfrm>
            <a:custGeom>
              <a:rect b="b" l="l" r="r" t="t"/>
              <a:pathLst>
                <a:path extrusionOk="0" h="8659" w="12128">
                  <a:moveTo>
                    <a:pt x="696" y="0"/>
                  </a:moveTo>
                  <a:lnTo>
                    <a:pt x="0" y="1294"/>
                  </a:lnTo>
                  <a:lnTo>
                    <a:pt x="11434" y="8658"/>
                  </a:lnTo>
                  <a:lnTo>
                    <a:pt x="12128" y="7580"/>
                  </a:lnTo>
                  <a:lnTo>
                    <a:pt x="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3584775" y="3225325"/>
              <a:ext cx="725675" cy="1213175"/>
            </a:xfrm>
            <a:custGeom>
              <a:rect b="b" l="l" r="r" t="t"/>
              <a:pathLst>
                <a:path extrusionOk="0" h="48527" w="29027">
                  <a:moveTo>
                    <a:pt x="13366" y="0"/>
                  </a:moveTo>
                  <a:lnTo>
                    <a:pt x="0" y="43920"/>
                  </a:lnTo>
                  <a:lnTo>
                    <a:pt x="11853" y="48526"/>
                  </a:lnTo>
                  <a:lnTo>
                    <a:pt x="29026" y="9090"/>
                  </a:lnTo>
                  <a:lnTo>
                    <a:pt x="133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3158100" y="2651425"/>
              <a:ext cx="1388000" cy="844475"/>
            </a:xfrm>
            <a:custGeom>
              <a:rect b="b" l="l" r="r" t="t"/>
              <a:pathLst>
                <a:path extrusionOk="0" h="33779" w="55520">
                  <a:moveTo>
                    <a:pt x="39606" y="1"/>
                  </a:moveTo>
                  <a:cubicBezTo>
                    <a:pt x="26064" y="1"/>
                    <a:pt x="1" y="13876"/>
                    <a:pt x="1" y="13876"/>
                  </a:cubicBezTo>
                  <a:lnTo>
                    <a:pt x="2683" y="33778"/>
                  </a:lnTo>
                  <a:cubicBezTo>
                    <a:pt x="2683" y="33778"/>
                    <a:pt x="49079" y="22218"/>
                    <a:pt x="50347" y="21661"/>
                  </a:cubicBezTo>
                  <a:cubicBezTo>
                    <a:pt x="50347" y="21661"/>
                    <a:pt x="55519" y="6675"/>
                    <a:pt x="44664" y="999"/>
                  </a:cubicBezTo>
                  <a:cubicBezTo>
                    <a:pt x="43334" y="304"/>
                    <a:pt x="41607" y="1"/>
                    <a:pt x="396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2672925" y="2924500"/>
              <a:ext cx="1093500" cy="574575"/>
            </a:xfrm>
            <a:custGeom>
              <a:rect b="b" l="l" r="r" t="t"/>
              <a:pathLst>
                <a:path extrusionOk="0" h="22983" w="43740">
                  <a:moveTo>
                    <a:pt x="0" y="0"/>
                  </a:moveTo>
                  <a:cubicBezTo>
                    <a:pt x="0" y="0"/>
                    <a:pt x="793" y="15097"/>
                    <a:pt x="7363" y="19870"/>
                  </a:cubicBezTo>
                  <a:cubicBezTo>
                    <a:pt x="12660" y="20680"/>
                    <a:pt x="18624" y="22540"/>
                    <a:pt x="22090" y="22855"/>
                  </a:cubicBezTo>
                  <a:cubicBezTo>
                    <a:pt x="23059" y="22944"/>
                    <a:pt x="23975" y="22982"/>
                    <a:pt x="24848" y="22982"/>
                  </a:cubicBezTo>
                  <a:cubicBezTo>
                    <a:pt x="30568" y="22982"/>
                    <a:pt x="34420" y="21334"/>
                    <a:pt x="38972" y="21334"/>
                  </a:cubicBezTo>
                  <a:cubicBezTo>
                    <a:pt x="40445" y="21334"/>
                    <a:pt x="41992" y="21507"/>
                    <a:pt x="43699" y="21964"/>
                  </a:cubicBezTo>
                  <a:cubicBezTo>
                    <a:pt x="43739" y="16281"/>
                    <a:pt x="43318" y="5745"/>
                    <a:pt x="43318" y="5745"/>
                  </a:cubicBez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3605150" y="2936675"/>
              <a:ext cx="1277850" cy="1774575"/>
            </a:xfrm>
            <a:custGeom>
              <a:rect b="b" l="l" r="r" t="t"/>
              <a:pathLst>
                <a:path extrusionOk="0" h="70983" w="51114">
                  <a:moveTo>
                    <a:pt x="2826" y="0"/>
                  </a:moveTo>
                  <a:lnTo>
                    <a:pt x="6411" y="21477"/>
                  </a:lnTo>
                  <a:lnTo>
                    <a:pt x="23872" y="22744"/>
                  </a:lnTo>
                  <a:lnTo>
                    <a:pt x="0" y="59569"/>
                  </a:lnTo>
                  <a:lnTo>
                    <a:pt x="17021" y="70983"/>
                  </a:lnTo>
                  <a:lnTo>
                    <a:pt x="48033" y="20180"/>
                  </a:lnTo>
                  <a:cubicBezTo>
                    <a:pt x="48225" y="19883"/>
                    <a:pt x="48412" y="19574"/>
                    <a:pt x="48599" y="19254"/>
                  </a:cubicBezTo>
                  <a:lnTo>
                    <a:pt x="48960" y="18662"/>
                  </a:lnTo>
                  <a:lnTo>
                    <a:pt x="48933" y="18656"/>
                  </a:lnTo>
                  <a:cubicBezTo>
                    <a:pt x="50186" y="16328"/>
                    <a:pt x="51114" y="13562"/>
                    <a:pt x="50591" y="10920"/>
                  </a:cubicBezTo>
                  <a:cubicBezTo>
                    <a:pt x="49552" y="5666"/>
                    <a:pt x="43271" y="5094"/>
                    <a:pt x="36706" y="4302"/>
                  </a:cubicBezTo>
                  <a:cubicBezTo>
                    <a:pt x="21964" y="2525"/>
                    <a:pt x="2827" y="0"/>
                    <a:pt x="28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735650" y="2953225"/>
              <a:ext cx="753900" cy="87275"/>
            </a:xfrm>
            <a:custGeom>
              <a:rect b="b" l="l" r="r" t="t"/>
              <a:pathLst>
                <a:path extrusionOk="0" h="3491" w="30156">
                  <a:moveTo>
                    <a:pt x="133" y="1"/>
                  </a:moveTo>
                  <a:cubicBezTo>
                    <a:pt x="48" y="1"/>
                    <a:pt x="3" y="5"/>
                    <a:pt x="2" y="13"/>
                  </a:cubicBezTo>
                  <a:cubicBezTo>
                    <a:pt x="1" y="37"/>
                    <a:pt x="422" y="98"/>
                    <a:pt x="1185" y="186"/>
                  </a:cubicBezTo>
                  <a:lnTo>
                    <a:pt x="4414" y="561"/>
                  </a:lnTo>
                  <a:cubicBezTo>
                    <a:pt x="7140" y="882"/>
                    <a:pt x="10901" y="1373"/>
                    <a:pt x="15055" y="1919"/>
                  </a:cubicBezTo>
                  <a:cubicBezTo>
                    <a:pt x="19210" y="2466"/>
                    <a:pt x="22980" y="2918"/>
                    <a:pt x="25716" y="3176"/>
                  </a:cubicBezTo>
                  <a:cubicBezTo>
                    <a:pt x="27083" y="3305"/>
                    <a:pt x="28192" y="3394"/>
                    <a:pt x="28958" y="3441"/>
                  </a:cubicBezTo>
                  <a:cubicBezTo>
                    <a:pt x="29487" y="3474"/>
                    <a:pt x="29853" y="3491"/>
                    <a:pt x="30030" y="3491"/>
                  </a:cubicBezTo>
                  <a:cubicBezTo>
                    <a:pt x="30110" y="3491"/>
                    <a:pt x="30151" y="3487"/>
                    <a:pt x="30152" y="3480"/>
                  </a:cubicBezTo>
                  <a:cubicBezTo>
                    <a:pt x="30155" y="3456"/>
                    <a:pt x="29734" y="3395"/>
                    <a:pt x="28971" y="3307"/>
                  </a:cubicBezTo>
                  <a:lnTo>
                    <a:pt x="25742" y="2930"/>
                  </a:lnTo>
                  <a:cubicBezTo>
                    <a:pt x="23014" y="2611"/>
                    <a:pt x="19256" y="2120"/>
                    <a:pt x="15101" y="1572"/>
                  </a:cubicBezTo>
                  <a:cubicBezTo>
                    <a:pt x="10945" y="1027"/>
                    <a:pt x="7176" y="573"/>
                    <a:pt x="4440" y="316"/>
                  </a:cubicBezTo>
                  <a:cubicBezTo>
                    <a:pt x="3071" y="187"/>
                    <a:pt x="1964" y="98"/>
                    <a:pt x="1196" y="50"/>
                  </a:cubicBezTo>
                  <a:cubicBezTo>
                    <a:pt x="675" y="18"/>
                    <a:pt x="313" y="1"/>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4196425" y="2987600"/>
              <a:ext cx="21700" cy="18650"/>
            </a:xfrm>
            <a:custGeom>
              <a:rect b="b" l="l" r="r" t="t"/>
              <a:pathLst>
                <a:path extrusionOk="0" h="746" w="868">
                  <a:moveTo>
                    <a:pt x="731" y="0"/>
                  </a:moveTo>
                  <a:cubicBezTo>
                    <a:pt x="627" y="0"/>
                    <a:pt x="454" y="73"/>
                    <a:pt x="296" y="222"/>
                  </a:cubicBezTo>
                  <a:cubicBezTo>
                    <a:pt x="75" y="431"/>
                    <a:pt x="0" y="679"/>
                    <a:pt x="80" y="733"/>
                  </a:cubicBezTo>
                  <a:cubicBezTo>
                    <a:pt x="93" y="742"/>
                    <a:pt x="108" y="745"/>
                    <a:pt x="125" y="745"/>
                  </a:cubicBezTo>
                  <a:cubicBezTo>
                    <a:pt x="219" y="745"/>
                    <a:pt x="376" y="629"/>
                    <a:pt x="536" y="477"/>
                  </a:cubicBezTo>
                  <a:cubicBezTo>
                    <a:pt x="725" y="295"/>
                    <a:pt x="867" y="119"/>
                    <a:pt x="817" y="36"/>
                  </a:cubicBezTo>
                  <a:cubicBezTo>
                    <a:pt x="803" y="12"/>
                    <a:pt x="773" y="0"/>
                    <a:pt x="7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3636375" y="3457025"/>
              <a:ext cx="586150" cy="917375"/>
            </a:xfrm>
            <a:custGeom>
              <a:rect b="b" l="l" r="r" t="t"/>
              <a:pathLst>
                <a:path extrusionOk="0" h="36695" w="23446">
                  <a:moveTo>
                    <a:pt x="23435" y="1"/>
                  </a:moveTo>
                  <a:cubicBezTo>
                    <a:pt x="23421" y="1"/>
                    <a:pt x="23325" y="120"/>
                    <a:pt x="23155" y="344"/>
                  </a:cubicBezTo>
                  <a:lnTo>
                    <a:pt x="22400" y="1365"/>
                  </a:lnTo>
                  <a:cubicBezTo>
                    <a:pt x="21750" y="2255"/>
                    <a:pt x="20828" y="3557"/>
                    <a:pt x="19702" y="5174"/>
                  </a:cubicBezTo>
                  <a:cubicBezTo>
                    <a:pt x="17450" y="8408"/>
                    <a:pt x="14405" y="12921"/>
                    <a:pt x="11170" y="17992"/>
                  </a:cubicBezTo>
                  <a:cubicBezTo>
                    <a:pt x="7932" y="23064"/>
                    <a:pt x="5116" y="27727"/>
                    <a:pt x="3130" y="31131"/>
                  </a:cubicBezTo>
                  <a:cubicBezTo>
                    <a:pt x="2137" y="32833"/>
                    <a:pt x="1345" y="34216"/>
                    <a:pt x="813" y="35182"/>
                  </a:cubicBezTo>
                  <a:cubicBezTo>
                    <a:pt x="561" y="35639"/>
                    <a:pt x="360" y="36010"/>
                    <a:pt x="203" y="36295"/>
                  </a:cubicBezTo>
                  <a:cubicBezTo>
                    <a:pt x="68" y="36552"/>
                    <a:pt x="1" y="36689"/>
                    <a:pt x="11" y="36694"/>
                  </a:cubicBezTo>
                  <a:cubicBezTo>
                    <a:pt x="11" y="36694"/>
                    <a:pt x="11" y="36694"/>
                    <a:pt x="12" y="36694"/>
                  </a:cubicBezTo>
                  <a:cubicBezTo>
                    <a:pt x="26" y="36694"/>
                    <a:pt x="113" y="36569"/>
                    <a:pt x="264" y="36330"/>
                  </a:cubicBezTo>
                  <a:cubicBezTo>
                    <a:pt x="435" y="36052"/>
                    <a:pt x="656" y="35694"/>
                    <a:pt x="929" y="35248"/>
                  </a:cubicBezTo>
                  <a:lnTo>
                    <a:pt x="3343" y="31257"/>
                  </a:lnTo>
                  <a:cubicBezTo>
                    <a:pt x="5381" y="27885"/>
                    <a:pt x="8228" y="23245"/>
                    <a:pt x="11464" y="18180"/>
                  </a:cubicBezTo>
                  <a:cubicBezTo>
                    <a:pt x="14698" y="13115"/>
                    <a:pt x="17706" y="8581"/>
                    <a:pt x="19906" y="5313"/>
                  </a:cubicBezTo>
                  <a:cubicBezTo>
                    <a:pt x="20988" y="3706"/>
                    <a:pt x="21873" y="2392"/>
                    <a:pt x="22511" y="1443"/>
                  </a:cubicBezTo>
                  <a:lnTo>
                    <a:pt x="23212" y="385"/>
                  </a:lnTo>
                  <a:cubicBezTo>
                    <a:pt x="23369" y="140"/>
                    <a:pt x="23446" y="9"/>
                    <a:pt x="23436" y="1"/>
                  </a:cubicBezTo>
                  <a:cubicBezTo>
                    <a:pt x="23436" y="1"/>
                    <a:pt x="23435" y="1"/>
                    <a:pt x="23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3793275" y="3475200"/>
              <a:ext cx="396025" cy="30000"/>
            </a:xfrm>
            <a:custGeom>
              <a:rect b="b" l="l" r="r" t="t"/>
              <a:pathLst>
                <a:path extrusionOk="0" h="1200" w="15841">
                  <a:moveTo>
                    <a:pt x="117" y="0"/>
                  </a:moveTo>
                  <a:cubicBezTo>
                    <a:pt x="43" y="0"/>
                    <a:pt x="3" y="5"/>
                    <a:pt x="2" y="16"/>
                  </a:cubicBezTo>
                  <a:cubicBezTo>
                    <a:pt x="0" y="39"/>
                    <a:pt x="217" y="89"/>
                    <a:pt x="613" y="161"/>
                  </a:cubicBezTo>
                  <a:cubicBezTo>
                    <a:pt x="1010" y="235"/>
                    <a:pt x="1584" y="321"/>
                    <a:pt x="2298" y="414"/>
                  </a:cubicBezTo>
                  <a:cubicBezTo>
                    <a:pt x="3726" y="602"/>
                    <a:pt x="5707" y="796"/>
                    <a:pt x="7897" y="925"/>
                  </a:cubicBezTo>
                  <a:cubicBezTo>
                    <a:pt x="10088" y="1055"/>
                    <a:pt x="12072" y="1125"/>
                    <a:pt x="13508" y="1166"/>
                  </a:cubicBezTo>
                  <a:cubicBezTo>
                    <a:pt x="14259" y="1187"/>
                    <a:pt x="14860" y="1199"/>
                    <a:pt x="15264" y="1199"/>
                  </a:cubicBezTo>
                  <a:cubicBezTo>
                    <a:pt x="15632" y="1199"/>
                    <a:pt x="15835" y="1189"/>
                    <a:pt x="15837" y="1166"/>
                  </a:cubicBezTo>
                  <a:cubicBezTo>
                    <a:pt x="15840" y="1118"/>
                    <a:pt x="14955" y="1025"/>
                    <a:pt x="13523" y="919"/>
                  </a:cubicBezTo>
                  <a:cubicBezTo>
                    <a:pt x="12088" y="813"/>
                    <a:pt x="10107" y="708"/>
                    <a:pt x="7919" y="578"/>
                  </a:cubicBezTo>
                  <a:cubicBezTo>
                    <a:pt x="5732" y="449"/>
                    <a:pt x="3755" y="293"/>
                    <a:pt x="2324" y="169"/>
                  </a:cubicBezTo>
                  <a:cubicBezTo>
                    <a:pt x="1193" y="71"/>
                    <a:pt x="401" y="0"/>
                    <a:pt x="1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4415600" y="1362500"/>
              <a:ext cx="333850" cy="456300"/>
            </a:xfrm>
            <a:custGeom>
              <a:rect b="b" l="l" r="r" t="t"/>
              <a:pathLst>
                <a:path extrusionOk="0" h="18252" w="13354">
                  <a:moveTo>
                    <a:pt x="5249" y="0"/>
                  </a:moveTo>
                  <a:cubicBezTo>
                    <a:pt x="4649" y="0"/>
                    <a:pt x="4205" y="592"/>
                    <a:pt x="4205" y="592"/>
                  </a:cubicBezTo>
                  <a:lnTo>
                    <a:pt x="4025" y="1603"/>
                  </a:lnTo>
                  <a:cubicBezTo>
                    <a:pt x="3907" y="1583"/>
                    <a:pt x="3794" y="1572"/>
                    <a:pt x="3687" y="1572"/>
                  </a:cubicBezTo>
                  <a:cubicBezTo>
                    <a:pt x="3001" y="1572"/>
                    <a:pt x="2556" y="1984"/>
                    <a:pt x="2403" y="2740"/>
                  </a:cubicBezTo>
                  <a:cubicBezTo>
                    <a:pt x="2404" y="2738"/>
                    <a:pt x="2404" y="2737"/>
                    <a:pt x="2404" y="2737"/>
                  </a:cubicBezTo>
                  <a:lnTo>
                    <a:pt x="2404" y="2737"/>
                  </a:lnTo>
                  <a:cubicBezTo>
                    <a:pt x="2403" y="2737"/>
                    <a:pt x="2402" y="2742"/>
                    <a:pt x="2402" y="2742"/>
                  </a:cubicBezTo>
                  <a:cubicBezTo>
                    <a:pt x="2402" y="2742"/>
                    <a:pt x="2403" y="2742"/>
                    <a:pt x="2403" y="2740"/>
                  </a:cubicBezTo>
                  <a:lnTo>
                    <a:pt x="2403" y="2740"/>
                  </a:lnTo>
                  <a:cubicBezTo>
                    <a:pt x="2201" y="3778"/>
                    <a:pt x="5474" y="8352"/>
                    <a:pt x="5474" y="8352"/>
                  </a:cubicBezTo>
                  <a:lnTo>
                    <a:pt x="3607" y="6807"/>
                  </a:lnTo>
                  <a:cubicBezTo>
                    <a:pt x="2598" y="5972"/>
                    <a:pt x="2027" y="5780"/>
                    <a:pt x="1716" y="5780"/>
                  </a:cubicBezTo>
                  <a:cubicBezTo>
                    <a:pt x="1450" y="5780"/>
                    <a:pt x="1373" y="5920"/>
                    <a:pt x="1373" y="5920"/>
                  </a:cubicBezTo>
                  <a:cubicBezTo>
                    <a:pt x="1" y="7262"/>
                    <a:pt x="4409" y="10671"/>
                    <a:pt x="4409" y="10671"/>
                  </a:cubicBezTo>
                  <a:cubicBezTo>
                    <a:pt x="3700" y="12159"/>
                    <a:pt x="2977" y="15434"/>
                    <a:pt x="2977" y="15434"/>
                  </a:cubicBezTo>
                  <a:lnTo>
                    <a:pt x="9548" y="18251"/>
                  </a:lnTo>
                  <a:lnTo>
                    <a:pt x="13353" y="11305"/>
                  </a:lnTo>
                  <a:lnTo>
                    <a:pt x="10675" y="4054"/>
                  </a:lnTo>
                  <a:cubicBezTo>
                    <a:pt x="10675" y="4054"/>
                    <a:pt x="6760" y="891"/>
                    <a:pt x="5869" y="224"/>
                  </a:cubicBezTo>
                  <a:cubicBezTo>
                    <a:pt x="5653" y="62"/>
                    <a:pt x="5443" y="0"/>
                    <a:pt x="5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4417475" y="1422475"/>
              <a:ext cx="373825" cy="322675"/>
            </a:xfrm>
            <a:custGeom>
              <a:rect b="b" l="l" r="r" t="t"/>
              <a:pathLst>
                <a:path extrusionOk="0" h="12907" w="14953">
                  <a:moveTo>
                    <a:pt x="1" y="1"/>
                  </a:moveTo>
                  <a:lnTo>
                    <a:pt x="1389" y="2539"/>
                  </a:lnTo>
                  <a:lnTo>
                    <a:pt x="13118" y="12654"/>
                  </a:lnTo>
                  <a:cubicBezTo>
                    <a:pt x="13314" y="12824"/>
                    <a:pt x="13556" y="12907"/>
                    <a:pt x="13796" y="12907"/>
                  </a:cubicBezTo>
                  <a:cubicBezTo>
                    <a:pt x="14088" y="12907"/>
                    <a:pt x="14378" y="12784"/>
                    <a:pt x="14583" y="12545"/>
                  </a:cubicBezTo>
                  <a:cubicBezTo>
                    <a:pt x="14952" y="12114"/>
                    <a:pt x="14907" y="11467"/>
                    <a:pt x="14482" y="11093"/>
                  </a:cubicBezTo>
                  <a:lnTo>
                    <a:pt x="2714" y="69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4740275" y="1692800"/>
              <a:ext cx="53350" cy="54775"/>
            </a:xfrm>
            <a:custGeom>
              <a:rect b="b" l="l" r="r" t="t"/>
              <a:pathLst>
                <a:path extrusionOk="0" h="2191" w="2134">
                  <a:moveTo>
                    <a:pt x="1292" y="1"/>
                  </a:moveTo>
                  <a:lnTo>
                    <a:pt x="0" y="1634"/>
                  </a:lnTo>
                  <a:lnTo>
                    <a:pt x="317" y="1923"/>
                  </a:lnTo>
                  <a:cubicBezTo>
                    <a:pt x="514" y="2102"/>
                    <a:pt x="762" y="2190"/>
                    <a:pt x="1008" y="2190"/>
                  </a:cubicBezTo>
                  <a:cubicBezTo>
                    <a:pt x="1300" y="2190"/>
                    <a:pt x="1591" y="2066"/>
                    <a:pt x="1794" y="1823"/>
                  </a:cubicBezTo>
                  <a:cubicBezTo>
                    <a:pt x="2134" y="1415"/>
                    <a:pt x="2107" y="816"/>
                    <a:pt x="1732" y="442"/>
                  </a:cubicBezTo>
                  <a:lnTo>
                    <a:pt x="12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4428675" y="1428000"/>
              <a:ext cx="62650" cy="61675"/>
            </a:xfrm>
            <a:custGeom>
              <a:rect b="b" l="l" r="r" t="t"/>
              <a:pathLst>
                <a:path extrusionOk="0" h="2467" w="2506">
                  <a:moveTo>
                    <a:pt x="455" y="0"/>
                  </a:moveTo>
                  <a:lnTo>
                    <a:pt x="0" y="533"/>
                  </a:lnTo>
                  <a:lnTo>
                    <a:pt x="977" y="2320"/>
                  </a:lnTo>
                  <a:lnTo>
                    <a:pt x="1149" y="2467"/>
                  </a:lnTo>
                  <a:cubicBezTo>
                    <a:pt x="1454" y="2225"/>
                    <a:pt x="1196" y="1941"/>
                    <a:pt x="1196" y="1941"/>
                  </a:cubicBezTo>
                  <a:lnTo>
                    <a:pt x="1196" y="1941"/>
                  </a:lnTo>
                  <a:cubicBezTo>
                    <a:pt x="1196" y="1941"/>
                    <a:pt x="1286" y="1963"/>
                    <a:pt x="1398" y="1963"/>
                  </a:cubicBezTo>
                  <a:cubicBezTo>
                    <a:pt x="1528" y="1963"/>
                    <a:pt x="1687" y="1934"/>
                    <a:pt x="1774" y="1805"/>
                  </a:cubicBezTo>
                  <a:cubicBezTo>
                    <a:pt x="1972" y="1518"/>
                    <a:pt x="1778" y="1136"/>
                    <a:pt x="1778" y="1136"/>
                  </a:cubicBezTo>
                  <a:lnTo>
                    <a:pt x="1778" y="1136"/>
                  </a:lnTo>
                  <a:cubicBezTo>
                    <a:pt x="1778" y="1136"/>
                    <a:pt x="1912" y="1210"/>
                    <a:pt x="2056" y="1210"/>
                  </a:cubicBezTo>
                  <a:cubicBezTo>
                    <a:pt x="2144" y="1210"/>
                    <a:pt x="2235" y="1182"/>
                    <a:pt x="2302" y="1093"/>
                  </a:cubicBezTo>
                  <a:cubicBezTo>
                    <a:pt x="2506" y="822"/>
                    <a:pt x="2302" y="469"/>
                    <a:pt x="2302" y="469"/>
                  </a:cubicBezTo>
                  <a:lnTo>
                    <a:pt x="4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4457675" y="1456375"/>
              <a:ext cx="307125" cy="264550"/>
            </a:xfrm>
            <a:custGeom>
              <a:rect b="b" l="l" r="r" t="t"/>
              <a:pathLst>
                <a:path extrusionOk="0" h="10582" w="12285">
                  <a:moveTo>
                    <a:pt x="582" y="1"/>
                  </a:moveTo>
                  <a:cubicBezTo>
                    <a:pt x="582" y="1"/>
                    <a:pt x="779" y="311"/>
                    <a:pt x="593" y="613"/>
                  </a:cubicBezTo>
                  <a:cubicBezTo>
                    <a:pt x="487" y="787"/>
                    <a:pt x="306" y="824"/>
                    <a:pt x="172" y="824"/>
                  </a:cubicBezTo>
                  <a:cubicBezTo>
                    <a:pt x="73" y="824"/>
                    <a:pt x="0" y="804"/>
                    <a:pt x="0" y="804"/>
                  </a:cubicBezTo>
                  <a:lnTo>
                    <a:pt x="0" y="804"/>
                  </a:lnTo>
                  <a:lnTo>
                    <a:pt x="11672" y="10581"/>
                  </a:lnTo>
                  <a:lnTo>
                    <a:pt x="12284" y="9807"/>
                  </a:lnTo>
                  <a:lnTo>
                    <a:pt x="5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4500125" y="1455325"/>
              <a:ext cx="113500" cy="303600"/>
            </a:xfrm>
            <a:custGeom>
              <a:rect b="b" l="l" r="r" t="t"/>
              <a:pathLst>
                <a:path extrusionOk="0" h="12144" w="4540">
                  <a:moveTo>
                    <a:pt x="2109" y="0"/>
                  </a:moveTo>
                  <a:cubicBezTo>
                    <a:pt x="1" y="415"/>
                    <a:pt x="1409" y="5681"/>
                    <a:pt x="1262" y="6486"/>
                  </a:cubicBezTo>
                  <a:cubicBezTo>
                    <a:pt x="1115" y="7291"/>
                    <a:pt x="11" y="9746"/>
                    <a:pt x="11" y="9746"/>
                  </a:cubicBezTo>
                  <a:lnTo>
                    <a:pt x="1044" y="12144"/>
                  </a:lnTo>
                  <a:lnTo>
                    <a:pt x="4540" y="8781"/>
                  </a:lnTo>
                  <a:lnTo>
                    <a:pt x="2792" y="315"/>
                  </a:lnTo>
                  <a:lnTo>
                    <a:pt x="2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4512625" y="1365175"/>
              <a:ext cx="113125" cy="182175"/>
            </a:xfrm>
            <a:custGeom>
              <a:rect b="b" l="l" r="r" t="t"/>
              <a:pathLst>
                <a:path extrusionOk="0" h="7287" w="4525">
                  <a:moveTo>
                    <a:pt x="906" y="0"/>
                  </a:moveTo>
                  <a:cubicBezTo>
                    <a:pt x="849" y="0"/>
                    <a:pt x="732" y="24"/>
                    <a:pt x="584" y="122"/>
                  </a:cubicBezTo>
                  <a:cubicBezTo>
                    <a:pt x="376" y="254"/>
                    <a:pt x="125" y="562"/>
                    <a:pt x="66" y="1016"/>
                  </a:cubicBezTo>
                  <a:cubicBezTo>
                    <a:pt x="1" y="1478"/>
                    <a:pt x="205" y="2020"/>
                    <a:pt x="584" y="2458"/>
                  </a:cubicBezTo>
                  <a:cubicBezTo>
                    <a:pt x="959" y="2907"/>
                    <a:pt x="1493" y="3240"/>
                    <a:pt x="1992" y="3608"/>
                  </a:cubicBezTo>
                  <a:cubicBezTo>
                    <a:pt x="2981" y="4341"/>
                    <a:pt x="3582" y="5339"/>
                    <a:pt x="3950" y="6061"/>
                  </a:cubicBezTo>
                  <a:cubicBezTo>
                    <a:pt x="4309" y="6788"/>
                    <a:pt x="4428" y="7286"/>
                    <a:pt x="4484" y="7286"/>
                  </a:cubicBezTo>
                  <a:cubicBezTo>
                    <a:pt x="4484" y="7286"/>
                    <a:pt x="4485" y="7286"/>
                    <a:pt x="4486" y="7286"/>
                  </a:cubicBezTo>
                  <a:cubicBezTo>
                    <a:pt x="4525" y="7279"/>
                    <a:pt x="4492" y="6749"/>
                    <a:pt x="4175" y="5960"/>
                  </a:cubicBezTo>
                  <a:cubicBezTo>
                    <a:pt x="3854" y="5189"/>
                    <a:pt x="3264" y="4119"/>
                    <a:pt x="2201" y="3328"/>
                  </a:cubicBezTo>
                  <a:cubicBezTo>
                    <a:pt x="1680" y="2946"/>
                    <a:pt x="1170" y="2636"/>
                    <a:pt x="825" y="2245"/>
                  </a:cubicBezTo>
                  <a:cubicBezTo>
                    <a:pt x="474" y="1865"/>
                    <a:pt x="286" y="1414"/>
                    <a:pt x="311" y="1038"/>
                  </a:cubicBezTo>
                  <a:cubicBezTo>
                    <a:pt x="331" y="658"/>
                    <a:pt x="512" y="374"/>
                    <a:pt x="667" y="228"/>
                  </a:cubicBezTo>
                  <a:cubicBezTo>
                    <a:pt x="825" y="76"/>
                    <a:pt x="953" y="39"/>
                    <a:pt x="945" y="9"/>
                  </a:cubicBezTo>
                  <a:cubicBezTo>
                    <a:pt x="944" y="5"/>
                    <a:pt x="930" y="0"/>
                    <a:pt x="9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4508575" y="1462275"/>
              <a:ext cx="95625" cy="236350"/>
            </a:xfrm>
            <a:custGeom>
              <a:rect b="b" l="l" r="r" t="t"/>
              <a:pathLst>
                <a:path extrusionOk="0" h="9454" w="3825">
                  <a:moveTo>
                    <a:pt x="2056" y="0"/>
                  </a:moveTo>
                  <a:cubicBezTo>
                    <a:pt x="2040" y="0"/>
                    <a:pt x="2024" y="1"/>
                    <a:pt x="2008" y="3"/>
                  </a:cubicBezTo>
                  <a:cubicBezTo>
                    <a:pt x="1814" y="24"/>
                    <a:pt x="1675" y="86"/>
                    <a:pt x="1526" y="157"/>
                  </a:cubicBezTo>
                  <a:cubicBezTo>
                    <a:pt x="1389" y="219"/>
                    <a:pt x="1221" y="339"/>
                    <a:pt x="1123" y="459"/>
                  </a:cubicBezTo>
                  <a:cubicBezTo>
                    <a:pt x="1012" y="578"/>
                    <a:pt x="914" y="707"/>
                    <a:pt x="831" y="847"/>
                  </a:cubicBezTo>
                  <a:cubicBezTo>
                    <a:pt x="493" y="1413"/>
                    <a:pt x="409" y="2054"/>
                    <a:pt x="414" y="2639"/>
                  </a:cubicBezTo>
                  <a:cubicBezTo>
                    <a:pt x="414" y="3229"/>
                    <a:pt x="528" y="3789"/>
                    <a:pt x="640" y="4302"/>
                  </a:cubicBezTo>
                  <a:cubicBezTo>
                    <a:pt x="749" y="4813"/>
                    <a:pt x="844" y="5295"/>
                    <a:pt x="836" y="5741"/>
                  </a:cubicBezTo>
                  <a:cubicBezTo>
                    <a:pt x="834" y="6185"/>
                    <a:pt x="689" y="6582"/>
                    <a:pt x="543" y="6948"/>
                  </a:cubicBezTo>
                  <a:cubicBezTo>
                    <a:pt x="228" y="7665"/>
                    <a:pt x="1" y="8308"/>
                    <a:pt x="20" y="8774"/>
                  </a:cubicBezTo>
                  <a:cubicBezTo>
                    <a:pt x="25" y="9228"/>
                    <a:pt x="173" y="9454"/>
                    <a:pt x="189" y="9454"/>
                  </a:cubicBezTo>
                  <a:cubicBezTo>
                    <a:pt x="190" y="9454"/>
                    <a:pt x="190" y="9454"/>
                    <a:pt x="190" y="9453"/>
                  </a:cubicBezTo>
                  <a:cubicBezTo>
                    <a:pt x="221" y="9445"/>
                    <a:pt x="118" y="9210"/>
                    <a:pt x="156" y="8779"/>
                  </a:cubicBezTo>
                  <a:cubicBezTo>
                    <a:pt x="177" y="8341"/>
                    <a:pt x="419" y="7765"/>
                    <a:pt x="769" y="7044"/>
                  </a:cubicBezTo>
                  <a:cubicBezTo>
                    <a:pt x="930" y="6683"/>
                    <a:pt x="1107" y="6247"/>
                    <a:pt x="1123" y="5751"/>
                  </a:cubicBezTo>
                  <a:cubicBezTo>
                    <a:pt x="1146" y="5261"/>
                    <a:pt x="1054" y="4753"/>
                    <a:pt x="953" y="4238"/>
                  </a:cubicBezTo>
                  <a:cubicBezTo>
                    <a:pt x="849" y="3722"/>
                    <a:pt x="751" y="3195"/>
                    <a:pt x="754" y="2638"/>
                  </a:cubicBezTo>
                  <a:cubicBezTo>
                    <a:pt x="752" y="2089"/>
                    <a:pt x="837" y="1511"/>
                    <a:pt x="1126" y="1027"/>
                  </a:cubicBezTo>
                  <a:cubicBezTo>
                    <a:pt x="1281" y="787"/>
                    <a:pt x="1445" y="571"/>
                    <a:pt x="1680" y="465"/>
                  </a:cubicBezTo>
                  <a:cubicBezTo>
                    <a:pt x="1796" y="406"/>
                    <a:pt x="1933" y="356"/>
                    <a:pt x="2029" y="348"/>
                  </a:cubicBezTo>
                  <a:cubicBezTo>
                    <a:pt x="2035" y="347"/>
                    <a:pt x="2041" y="347"/>
                    <a:pt x="2046" y="347"/>
                  </a:cubicBezTo>
                  <a:cubicBezTo>
                    <a:pt x="2133" y="347"/>
                    <a:pt x="2187" y="373"/>
                    <a:pt x="2247" y="457"/>
                  </a:cubicBezTo>
                  <a:cubicBezTo>
                    <a:pt x="2366" y="632"/>
                    <a:pt x="2449" y="950"/>
                    <a:pt x="2544" y="1186"/>
                  </a:cubicBezTo>
                  <a:cubicBezTo>
                    <a:pt x="2621" y="1434"/>
                    <a:pt x="2680" y="1687"/>
                    <a:pt x="2717" y="1945"/>
                  </a:cubicBezTo>
                  <a:cubicBezTo>
                    <a:pt x="2796" y="2453"/>
                    <a:pt x="2825" y="2951"/>
                    <a:pt x="2884" y="3420"/>
                  </a:cubicBezTo>
                  <a:cubicBezTo>
                    <a:pt x="2943" y="3856"/>
                    <a:pt x="3026" y="4286"/>
                    <a:pt x="3139" y="4710"/>
                  </a:cubicBezTo>
                  <a:cubicBezTo>
                    <a:pt x="3343" y="5483"/>
                    <a:pt x="3532" y="6092"/>
                    <a:pt x="3629" y="6523"/>
                  </a:cubicBezTo>
                  <a:cubicBezTo>
                    <a:pt x="3731" y="6952"/>
                    <a:pt x="3775" y="7193"/>
                    <a:pt x="3801" y="7193"/>
                  </a:cubicBezTo>
                  <a:cubicBezTo>
                    <a:pt x="3801" y="7193"/>
                    <a:pt x="3801" y="7193"/>
                    <a:pt x="3802" y="7193"/>
                  </a:cubicBezTo>
                  <a:cubicBezTo>
                    <a:pt x="3823" y="7190"/>
                    <a:pt x="3825" y="6941"/>
                    <a:pt x="3764" y="6500"/>
                  </a:cubicBezTo>
                  <a:cubicBezTo>
                    <a:pt x="3707" y="6056"/>
                    <a:pt x="3553" y="5424"/>
                    <a:pt x="3380" y="4655"/>
                  </a:cubicBezTo>
                  <a:cubicBezTo>
                    <a:pt x="3287" y="4237"/>
                    <a:pt x="3219" y="3814"/>
                    <a:pt x="3173" y="3389"/>
                  </a:cubicBezTo>
                  <a:cubicBezTo>
                    <a:pt x="3127" y="2930"/>
                    <a:pt x="3109" y="2428"/>
                    <a:pt x="3036" y="1898"/>
                  </a:cubicBezTo>
                  <a:cubicBezTo>
                    <a:pt x="3001" y="1622"/>
                    <a:pt x="2943" y="1350"/>
                    <a:pt x="2862" y="1084"/>
                  </a:cubicBezTo>
                  <a:cubicBezTo>
                    <a:pt x="2753" y="810"/>
                    <a:pt x="2717" y="568"/>
                    <a:pt x="2526" y="259"/>
                  </a:cubicBezTo>
                  <a:cubicBezTo>
                    <a:pt x="2443" y="117"/>
                    <a:pt x="2239" y="0"/>
                    <a:pt x="20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2974650" y="1046075"/>
              <a:ext cx="681575" cy="732675"/>
            </a:xfrm>
            <a:custGeom>
              <a:rect b="b" l="l" r="r" t="t"/>
              <a:pathLst>
                <a:path extrusionOk="0" h="29307" w="27263">
                  <a:moveTo>
                    <a:pt x="18044" y="1"/>
                  </a:moveTo>
                  <a:lnTo>
                    <a:pt x="0" y="17468"/>
                  </a:lnTo>
                  <a:lnTo>
                    <a:pt x="8451" y="29306"/>
                  </a:lnTo>
                  <a:lnTo>
                    <a:pt x="27262" y="6915"/>
                  </a:lnTo>
                  <a:lnTo>
                    <a:pt x="18044"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2974650" y="1046075"/>
              <a:ext cx="681575" cy="732675"/>
            </a:xfrm>
            <a:custGeom>
              <a:rect b="b" l="l" r="r" t="t"/>
              <a:pathLst>
                <a:path extrusionOk="0" h="29307" w="27263">
                  <a:moveTo>
                    <a:pt x="18044" y="1"/>
                  </a:moveTo>
                  <a:lnTo>
                    <a:pt x="0" y="17468"/>
                  </a:lnTo>
                  <a:lnTo>
                    <a:pt x="8451" y="29306"/>
                  </a:lnTo>
                  <a:lnTo>
                    <a:pt x="27262" y="6915"/>
                  </a:lnTo>
                  <a:lnTo>
                    <a:pt x="18044" y="1"/>
                  </a:lnTo>
                  <a:close/>
                </a:path>
              </a:pathLst>
            </a:custGeom>
            <a:solidFill>
              <a:srgbClr val="455A64">
                <a:alpha val="2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3436575" y="905075"/>
              <a:ext cx="465625" cy="290650"/>
            </a:xfrm>
            <a:custGeom>
              <a:rect b="b" l="l" r="r" t="t"/>
              <a:pathLst>
                <a:path extrusionOk="0" h="11626" w="18625">
                  <a:moveTo>
                    <a:pt x="9958" y="0"/>
                  </a:moveTo>
                  <a:cubicBezTo>
                    <a:pt x="4445" y="0"/>
                    <a:pt x="1" y="5966"/>
                    <a:pt x="1" y="5966"/>
                  </a:cubicBezTo>
                  <a:lnTo>
                    <a:pt x="7478" y="11625"/>
                  </a:lnTo>
                  <a:lnTo>
                    <a:pt x="10266" y="8845"/>
                  </a:lnTo>
                  <a:cubicBezTo>
                    <a:pt x="10266" y="8845"/>
                    <a:pt x="14588" y="8215"/>
                    <a:pt x="16948" y="7673"/>
                  </a:cubicBezTo>
                  <a:cubicBezTo>
                    <a:pt x="17587" y="7526"/>
                    <a:pt x="18013" y="7111"/>
                    <a:pt x="18304" y="6590"/>
                  </a:cubicBezTo>
                  <a:lnTo>
                    <a:pt x="18304" y="6590"/>
                  </a:lnTo>
                  <a:lnTo>
                    <a:pt x="18188" y="6604"/>
                  </a:lnTo>
                  <a:cubicBezTo>
                    <a:pt x="14678" y="6330"/>
                    <a:pt x="11532" y="5383"/>
                    <a:pt x="10448" y="3847"/>
                  </a:cubicBezTo>
                  <a:lnTo>
                    <a:pt x="18624" y="2774"/>
                  </a:lnTo>
                  <a:cubicBezTo>
                    <a:pt x="18028" y="2268"/>
                    <a:pt x="16081" y="952"/>
                    <a:pt x="11240" y="110"/>
                  </a:cubicBezTo>
                  <a:cubicBezTo>
                    <a:pt x="10808" y="35"/>
                    <a:pt x="10380" y="0"/>
                    <a:pt x="99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3682075" y="977725"/>
              <a:ext cx="98850" cy="73775"/>
            </a:xfrm>
            <a:custGeom>
              <a:rect b="b" l="l" r="r" t="t"/>
              <a:pathLst>
                <a:path extrusionOk="0" h="2951" w="3954">
                  <a:moveTo>
                    <a:pt x="88" y="1"/>
                  </a:moveTo>
                  <a:cubicBezTo>
                    <a:pt x="84" y="1"/>
                    <a:pt x="80" y="2"/>
                    <a:pt x="77" y="4"/>
                  </a:cubicBezTo>
                  <a:cubicBezTo>
                    <a:pt x="1" y="46"/>
                    <a:pt x="566" y="1048"/>
                    <a:pt x="1676" y="1890"/>
                  </a:cubicBezTo>
                  <a:cubicBezTo>
                    <a:pt x="2655" y="2643"/>
                    <a:pt x="3642" y="2951"/>
                    <a:pt x="3868" y="2951"/>
                  </a:cubicBezTo>
                  <a:cubicBezTo>
                    <a:pt x="3897" y="2951"/>
                    <a:pt x="3913" y="2946"/>
                    <a:pt x="3916" y="2936"/>
                  </a:cubicBezTo>
                  <a:cubicBezTo>
                    <a:pt x="3953" y="2838"/>
                    <a:pt x="2939" y="2424"/>
                    <a:pt x="1887" y="1613"/>
                  </a:cubicBezTo>
                  <a:cubicBezTo>
                    <a:pt x="863" y="840"/>
                    <a:pt x="208" y="1"/>
                    <a:pt x="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2957525" y="459150"/>
              <a:ext cx="525100" cy="912225"/>
            </a:xfrm>
            <a:custGeom>
              <a:rect b="b" l="l" r="r" t="t"/>
              <a:pathLst>
                <a:path extrusionOk="0" h="36489" w="21004">
                  <a:moveTo>
                    <a:pt x="20804" y="0"/>
                  </a:moveTo>
                  <a:lnTo>
                    <a:pt x="97" y="3927"/>
                  </a:lnTo>
                  <a:lnTo>
                    <a:pt x="1" y="35836"/>
                  </a:lnTo>
                  <a:lnTo>
                    <a:pt x="13690" y="36489"/>
                  </a:lnTo>
                  <a:lnTo>
                    <a:pt x="14085" y="28729"/>
                  </a:lnTo>
                  <a:cubicBezTo>
                    <a:pt x="14085" y="28729"/>
                    <a:pt x="14521" y="28816"/>
                    <a:pt x="15166" y="28816"/>
                  </a:cubicBezTo>
                  <a:cubicBezTo>
                    <a:pt x="16675" y="28816"/>
                    <a:pt x="19325" y="28342"/>
                    <a:pt x="20203" y="25178"/>
                  </a:cubicBezTo>
                  <a:cubicBezTo>
                    <a:pt x="21004" y="22294"/>
                    <a:pt x="20804" y="1"/>
                    <a:pt x="208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2778150" y="331325"/>
              <a:ext cx="783900" cy="847400"/>
            </a:xfrm>
            <a:custGeom>
              <a:rect b="b" l="l" r="r" t="t"/>
              <a:pathLst>
                <a:path extrusionOk="0" h="33896" w="31356">
                  <a:moveTo>
                    <a:pt x="28146" y="0"/>
                  </a:moveTo>
                  <a:cubicBezTo>
                    <a:pt x="27855" y="0"/>
                    <a:pt x="27538" y="52"/>
                    <a:pt x="27192" y="164"/>
                  </a:cubicBezTo>
                  <a:cubicBezTo>
                    <a:pt x="23027" y="1513"/>
                    <a:pt x="22023" y="1963"/>
                    <a:pt x="20157" y="2113"/>
                  </a:cubicBezTo>
                  <a:cubicBezTo>
                    <a:pt x="18366" y="2257"/>
                    <a:pt x="5608" y="2268"/>
                    <a:pt x="4451" y="9419"/>
                  </a:cubicBezTo>
                  <a:lnTo>
                    <a:pt x="4366" y="10294"/>
                  </a:lnTo>
                  <a:lnTo>
                    <a:pt x="4366" y="10262"/>
                  </a:lnTo>
                  <a:cubicBezTo>
                    <a:pt x="4366" y="10262"/>
                    <a:pt x="4366" y="10262"/>
                    <a:pt x="4365" y="10262"/>
                  </a:cubicBezTo>
                  <a:cubicBezTo>
                    <a:pt x="4342" y="10262"/>
                    <a:pt x="4092" y="10171"/>
                    <a:pt x="3770" y="10171"/>
                  </a:cubicBezTo>
                  <a:cubicBezTo>
                    <a:pt x="3010" y="10171"/>
                    <a:pt x="1852" y="10680"/>
                    <a:pt x="2349" y="14105"/>
                  </a:cubicBezTo>
                  <a:cubicBezTo>
                    <a:pt x="2725" y="16685"/>
                    <a:pt x="3783" y="19067"/>
                    <a:pt x="4767" y="21901"/>
                  </a:cubicBezTo>
                  <a:cubicBezTo>
                    <a:pt x="5439" y="26102"/>
                    <a:pt x="3043" y="27149"/>
                    <a:pt x="1074" y="28539"/>
                  </a:cubicBezTo>
                  <a:cubicBezTo>
                    <a:pt x="590" y="28880"/>
                    <a:pt x="0" y="29311"/>
                    <a:pt x="81" y="29899"/>
                  </a:cubicBezTo>
                  <a:cubicBezTo>
                    <a:pt x="156" y="30433"/>
                    <a:pt x="757" y="30716"/>
                    <a:pt x="1289" y="30804"/>
                  </a:cubicBezTo>
                  <a:cubicBezTo>
                    <a:pt x="1524" y="30841"/>
                    <a:pt x="1760" y="30860"/>
                    <a:pt x="1995" y="30860"/>
                  </a:cubicBezTo>
                  <a:cubicBezTo>
                    <a:pt x="2916" y="30860"/>
                    <a:pt x="3821" y="30577"/>
                    <a:pt x="4584" y="30041"/>
                  </a:cubicBezTo>
                  <a:lnTo>
                    <a:pt x="4584" y="30041"/>
                  </a:lnTo>
                  <a:cubicBezTo>
                    <a:pt x="4389" y="30688"/>
                    <a:pt x="3912" y="31212"/>
                    <a:pt x="3646" y="31831"/>
                  </a:cubicBezTo>
                  <a:cubicBezTo>
                    <a:pt x="3378" y="32452"/>
                    <a:pt x="3409" y="33318"/>
                    <a:pt x="4002" y="33641"/>
                  </a:cubicBezTo>
                  <a:cubicBezTo>
                    <a:pt x="4167" y="33731"/>
                    <a:pt x="4351" y="33764"/>
                    <a:pt x="4540" y="33764"/>
                  </a:cubicBezTo>
                  <a:cubicBezTo>
                    <a:pt x="4726" y="33764"/>
                    <a:pt x="4915" y="33732"/>
                    <a:pt x="5095" y="33690"/>
                  </a:cubicBezTo>
                  <a:cubicBezTo>
                    <a:pt x="6204" y="33425"/>
                    <a:pt x="7205" y="32826"/>
                    <a:pt x="7960" y="31972"/>
                  </a:cubicBezTo>
                  <a:lnTo>
                    <a:pt x="7960" y="31972"/>
                  </a:lnTo>
                  <a:cubicBezTo>
                    <a:pt x="7646" y="32478"/>
                    <a:pt x="7929" y="33185"/>
                    <a:pt x="8422" y="33520"/>
                  </a:cubicBezTo>
                  <a:cubicBezTo>
                    <a:pt x="8878" y="33831"/>
                    <a:pt x="9453" y="33895"/>
                    <a:pt x="10008" y="33895"/>
                  </a:cubicBezTo>
                  <a:cubicBezTo>
                    <a:pt x="10052" y="33895"/>
                    <a:pt x="10095" y="33895"/>
                    <a:pt x="10139" y="33894"/>
                  </a:cubicBezTo>
                  <a:cubicBezTo>
                    <a:pt x="12845" y="33849"/>
                    <a:pt x="16107" y="33894"/>
                    <a:pt x="18603" y="31121"/>
                  </a:cubicBezTo>
                  <a:cubicBezTo>
                    <a:pt x="20909" y="28558"/>
                    <a:pt x="21458" y="26910"/>
                    <a:pt x="21703" y="23358"/>
                  </a:cubicBezTo>
                  <a:cubicBezTo>
                    <a:pt x="21703" y="23358"/>
                    <a:pt x="18983" y="22915"/>
                    <a:pt x="19298" y="20728"/>
                  </a:cubicBezTo>
                  <a:cubicBezTo>
                    <a:pt x="19566" y="18884"/>
                    <a:pt x="20528" y="18135"/>
                    <a:pt x="21628" y="18135"/>
                  </a:cubicBezTo>
                  <a:cubicBezTo>
                    <a:pt x="22335" y="18135"/>
                    <a:pt x="23100" y="18444"/>
                    <a:pt x="23774" y="18972"/>
                  </a:cubicBezTo>
                  <a:lnTo>
                    <a:pt x="25757" y="13656"/>
                  </a:lnTo>
                  <a:cubicBezTo>
                    <a:pt x="25757" y="13656"/>
                    <a:pt x="30782" y="10358"/>
                    <a:pt x="31070" y="8259"/>
                  </a:cubicBezTo>
                  <a:cubicBezTo>
                    <a:pt x="31333" y="6336"/>
                    <a:pt x="31355" y="0"/>
                    <a:pt x="281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2578475" y="1307000"/>
              <a:ext cx="2138250" cy="1856025"/>
            </a:xfrm>
            <a:custGeom>
              <a:rect b="b" l="l" r="r" t="t"/>
              <a:pathLst>
                <a:path extrusionOk="0" h="74241" w="85530">
                  <a:moveTo>
                    <a:pt x="29820" y="0"/>
                  </a:moveTo>
                  <a:cubicBezTo>
                    <a:pt x="29679" y="0"/>
                    <a:pt x="29538" y="2"/>
                    <a:pt x="29397" y="4"/>
                  </a:cubicBezTo>
                  <a:cubicBezTo>
                    <a:pt x="24757" y="82"/>
                    <a:pt x="19573" y="470"/>
                    <a:pt x="14950" y="729"/>
                  </a:cubicBezTo>
                  <a:cubicBezTo>
                    <a:pt x="8543" y="1090"/>
                    <a:pt x="3040" y="5433"/>
                    <a:pt x="1209" y="11584"/>
                  </a:cubicBezTo>
                  <a:cubicBezTo>
                    <a:pt x="443" y="14162"/>
                    <a:pt x="0" y="18934"/>
                    <a:pt x="214" y="22538"/>
                  </a:cubicBezTo>
                  <a:lnTo>
                    <a:pt x="2416" y="45901"/>
                  </a:lnTo>
                  <a:lnTo>
                    <a:pt x="2416" y="63309"/>
                  </a:lnTo>
                  <a:cubicBezTo>
                    <a:pt x="2416" y="65978"/>
                    <a:pt x="3690" y="68509"/>
                    <a:pt x="5890" y="70020"/>
                  </a:cubicBezTo>
                  <a:cubicBezTo>
                    <a:pt x="10306" y="73048"/>
                    <a:pt x="16543" y="74241"/>
                    <a:pt x="23327" y="74241"/>
                  </a:cubicBezTo>
                  <a:cubicBezTo>
                    <a:pt x="29433" y="74241"/>
                    <a:pt x="35983" y="73274"/>
                    <a:pt x="42044" y="71810"/>
                  </a:cubicBezTo>
                  <a:cubicBezTo>
                    <a:pt x="44947" y="71109"/>
                    <a:pt x="46902" y="68393"/>
                    <a:pt x="46616" y="65421"/>
                  </a:cubicBezTo>
                  <a:lnTo>
                    <a:pt x="44656" y="45017"/>
                  </a:lnTo>
                  <a:cubicBezTo>
                    <a:pt x="44656" y="45017"/>
                    <a:pt x="43973" y="39302"/>
                    <a:pt x="43797" y="32712"/>
                  </a:cubicBezTo>
                  <a:lnTo>
                    <a:pt x="43797" y="32712"/>
                  </a:lnTo>
                  <a:cubicBezTo>
                    <a:pt x="43797" y="32712"/>
                    <a:pt x="47617" y="37233"/>
                    <a:pt x="51736" y="42275"/>
                  </a:cubicBezTo>
                  <a:cubicBezTo>
                    <a:pt x="54216" y="45311"/>
                    <a:pt x="57788" y="46843"/>
                    <a:pt x="61366" y="46843"/>
                  </a:cubicBezTo>
                  <a:cubicBezTo>
                    <a:pt x="64742" y="46843"/>
                    <a:pt x="68123" y="45480"/>
                    <a:pt x="70596" y="42730"/>
                  </a:cubicBezTo>
                  <a:lnTo>
                    <a:pt x="85530" y="20689"/>
                  </a:lnTo>
                  <a:lnTo>
                    <a:pt x="74600" y="13706"/>
                  </a:lnTo>
                  <a:lnTo>
                    <a:pt x="61378" y="29654"/>
                  </a:lnTo>
                  <a:cubicBezTo>
                    <a:pt x="56548" y="22062"/>
                    <a:pt x="51390" y="10149"/>
                    <a:pt x="44555" y="4960"/>
                  </a:cubicBezTo>
                  <a:cubicBezTo>
                    <a:pt x="40312" y="1741"/>
                    <a:pt x="35137" y="0"/>
                    <a:pt x="29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2829150" y="1561050"/>
              <a:ext cx="61900" cy="149150"/>
            </a:xfrm>
            <a:custGeom>
              <a:rect b="b" l="l" r="r" t="t"/>
              <a:pathLst>
                <a:path extrusionOk="0" h="5966" w="2476">
                  <a:moveTo>
                    <a:pt x="2381" y="1"/>
                  </a:moveTo>
                  <a:cubicBezTo>
                    <a:pt x="2280" y="1"/>
                    <a:pt x="1701" y="1296"/>
                    <a:pt x="1075" y="2920"/>
                  </a:cubicBezTo>
                  <a:cubicBezTo>
                    <a:pt x="442" y="4567"/>
                    <a:pt x="1" y="5930"/>
                    <a:pt x="90" y="5965"/>
                  </a:cubicBezTo>
                  <a:cubicBezTo>
                    <a:pt x="92" y="5965"/>
                    <a:pt x="93" y="5965"/>
                    <a:pt x="94" y="5965"/>
                  </a:cubicBezTo>
                  <a:cubicBezTo>
                    <a:pt x="195" y="5965"/>
                    <a:pt x="775" y="4671"/>
                    <a:pt x="1400" y="3046"/>
                  </a:cubicBezTo>
                  <a:cubicBezTo>
                    <a:pt x="2034" y="1398"/>
                    <a:pt x="2475" y="36"/>
                    <a:pt x="2385" y="1"/>
                  </a:cubicBezTo>
                  <a:cubicBezTo>
                    <a:pt x="2384" y="1"/>
                    <a:pt x="2383" y="1"/>
                    <a:pt x="23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3133350" y="1803575"/>
              <a:ext cx="80350" cy="97250"/>
            </a:xfrm>
            <a:custGeom>
              <a:rect b="b" l="l" r="r" t="t"/>
              <a:pathLst>
                <a:path extrusionOk="0" h="3890" w="3214">
                  <a:moveTo>
                    <a:pt x="88" y="1"/>
                  </a:moveTo>
                  <a:cubicBezTo>
                    <a:pt x="84" y="1"/>
                    <a:pt x="80" y="2"/>
                    <a:pt x="78" y="4"/>
                  </a:cubicBezTo>
                  <a:cubicBezTo>
                    <a:pt x="1" y="63"/>
                    <a:pt x="626" y="981"/>
                    <a:pt x="1471" y="2052"/>
                  </a:cubicBezTo>
                  <a:cubicBezTo>
                    <a:pt x="2288" y="3089"/>
                    <a:pt x="3013" y="3889"/>
                    <a:pt x="3129" y="3889"/>
                  </a:cubicBezTo>
                  <a:cubicBezTo>
                    <a:pt x="3133" y="3889"/>
                    <a:pt x="3136" y="3888"/>
                    <a:pt x="3138" y="3886"/>
                  </a:cubicBezTo>
                  <a:cubicBezTo>
                    <a:pt x="3214" y="3826"/>
                    <a:pt x="2590" y="2910"/>
                    <a:pt x="1745" y="1837"/>
                  </a:cubicBezTo>
                  <a:cubicBezTo>
                    <a:pt x="929" y="802"/>
                    <a:pt x="206" y="1"/>
                    <a:pt x="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3332550" y="1589000"/>
              <a:ext cx="102475" cy="33375"/>
            </a:xfrm>
            <a:custGeom>
              <a:rect b="b" l="l" r="r" t="t"/>
              <a:pathLst>
                <a:path extrusionOk="0" h="1335" w="4099">
                  <a:moveTo>
                    <a:pt x="3992" y="1"/>
                  </a:moveTo>
                  <a:cubicBezTo>
                    <a:pt x="3745" y="1"/>
                    <a:pt x="2938" y="200"/>
                    <a:pt x="1998" y="502"/>
                  </a:cubicBezTo>
                  <a:cubicBezTo>
                    <a:pt x="882" y="858"/>
                    <a:pt x="0" y="1222"/>
                    <a:pt x="31" y="1314"/>
                  </a:cubicBezTo>
                  <a:cubicBezTo>
                    <a:pt x="36" y="1328"/>
                    <a:pt x="62" y="1335"/>
                    <a:pt x="107" y="1335"/>
                  </a:cubicBezTo>
                  <a:cubicBezTo>
                    <a:pt x="354" y="1335"/>
                    <a:pt x="1162" y="1134"/>
                    <a:pt x="2102" y="834"/>
                  </a:cubicBezTo>
                  <a:cubicBezTo>
                    <a:pt x="3218" y="476"/>
                    <a:pt x="4098" y="113"/>
                    <a:pt x="4069" y="22"/>
                  </a:cubicBezTo>
                  <a:cubicBezTo>
                    <a:pt x="4064" y="8"/>
                    <a:pt x="4038" y="1"/>
                    <a:pt x="3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2867450" y="2002050"/>
              <a:ext cx="57800" cy="116725"/>
            </a:xfrm>
            <a:custGeom>
              <a:rect b="b" l="l" r="r" t="t"/>
              <a:pathLst>
                <a:path extrusionOk="0" h="4669" w="2312">
                  <a:moveTo>
                    <a:pt x="2220" y="0"/>
                  </a:moveTo>
                  <a:cubicBezTo>
                    <a:pt x="2116" y="0"/>
                    <a:pt x="1577" y="998"/>
                    <a:pt x="999" y="2262"/>
                  </a:cubicBezTo>
                  <a:cubicBezTo>
                    <a:pt x="409" y="3551"/>
                    <a:pt x="1" y="4627"/>
                    <a:pt x="89" y="4668"/>
                  </a:cubicBezTo>
                  <a:cubicBezTo>
                    <a:pt x="90" y="4669"/>
                    <a:pt x="92" y="4669"/>
                    <a:pt x="94" y="4669"/>
                  </a:cubicBezTo>
                  <a:cubicBezTo>
                    <a:pt x="196" y="4669"/>
                    <a:pt x="735" y="3672"/>
                    <a:pt x="1315" y="2407"/>
                  </a:cubicBezTo>
                  <a:cubicBezTo>
                    <a:pt x="1905" y="1119"/>
                    <a:pt x="2312" y="41"/>
                    <a:pt x="2225" y="1"/>
                  </a:cubicBezTo>
                  <a:cubicBezTo>
                    <a:pt x="2223" y="1"/>
                    <a:pt x="2222" y="0"/>
                    <a:pt x="2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2769200" y="2333000"/>
              <a:ext cx="81125" cy="112900"/>
            </a:xfrm>
            <a:custGeom>
              <a:rect b="b" l="l" r="r" t="t"/>
              <a:pathLst>
                <a:path extrusionOk="0" h="4516" w="3245">
                  <a:moveTo>
                    <a:pt x="87" y="1"/>
                  </a:moveTo>
                  <a:cubicBezTo>
                    <a:pt x="84" y="1"/>
                    <a:pt x="81" y="2"/>
                    <a:pt x="79" y="3"/>
                  </a:cubicBezTo>
                  <a:cubicBezTo>
                    <a:pt x="1" y="57"/>
                    <a:pt x="626" y="1111"/>
                    <a:pt x="1479" y="2357"/>
                  </a:cubicBezTo>
                  <a:cubicBezTo>
                    <a:pt x="2307" y="3567"/>
                    <a:pt x="3043" y="4515"/>
                    <a:pt x="3156" y="4515"/>
                  </a:cubicBezTo>
                  <a:cubicBezTo>
                    <a:pt x="3160" y="4515"/>
                    <a:pt x="3162" y="4514"/>
                    <a:pt x="3165" y="4513"/>
                  </a:cubicBezTo>
                  <a:cubicBezTo>
                    <a:pt x="3245" y="4459"/>
                    <a:pt x="2617" y="3405"/>
                    <a:pt x="1766" y="2159"/>
                  </a:cubicBezTo>
                  <a:cubicBezTo>
                    <a:pt x="937" y="949"/>
                    <a:pt x="201" y="1"/>
                    <a:pt x="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3210850" y="2324850"/>
              <a:ext cx="151925" cy="59125"/>
            </a:xfrm>
            <a:custGeom>
              <a:rect b="b" l="l" r="r" t="t"/>
              <a:pathLst>
                <a:path extrusionOk="0" h="2365" w="6077">
                  <a:moveTo>
                    <a:pt x="6005" y="1"/>
                  </a:moveTo>
                  <a:cubicBezTo>
                    <a:pt x="5770" y="1"/>
                    <a:pt x="4491" y="428"/>
                    <a:pt x="2975" y="1020"/>
                  </a:cubicBezTo>
                  <a:cubicBezTo>
                    <a:pt x="1316" y="1667"/>
                    <a:pt x="1" y="2263"/>
                    <a:pt x="35" y="2353"/>
                  </a:cubicBezTo>
                  <a:cubicBezTo>
                    <a:pt x="38" y="2361"/>
                    <a:pt x="51" y="2364"/>
                    <a:pt x="73" y="2364"/>
                  </a:cubicBezTo>
                  <a:cubicBezTo>
                    <a:pt x="306" y="2364"/>
                    <a:pt x="1585" y="1937"/>
                    <a:pt x="3103" y="1345"/>
                  </a:cubicBezTo>
                  <a:cubicBezTo>
                    <a:pt x="4760" y="698"/>
                    <a:pt x="6077" y="102"/>
                    <a:pt x="6043" y="12"/>
                  </a:cubicBezTo>
                  <a:cubicBezTo>
                    <a:pt x="6040" y="5"/>
                    <a:pt x="6027" y="1"/>
                    <a:pt x="6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3058150" y="2150750"/>
              <a:ext cx="11200" cy="105000"/>
            </a:xfrm>
            <a:custGeom>
              <a:rect b="b" l="l" r="r" t="t"/>
              <a:pathLst>
                <a:path extrusionOk="0" h="4200" w="448">
                  <a:moveTo>
                    <a:pt x="345" y="0"/>
                  </a:moveTo>
                  <a:cubicBezTo>
                    <a:pt x="253" y="0"/>
                    <a:pt x="0" y="926"/>
                    <a:pt x="2" y="2099"/>
                  </a:cubicBezTo>
                  <a:cubicBezTo>
                    <a:pt x="0" y="3274"/>
                    <a:pt x="253" y="4200"/>
                    <a:pt x="346" y="4200"/>
                  </a:cubicBezTo>
                  <a:cubicBezTo>
                    <a:pt x="346" y="4200"/>
                    <a:pt x="347" y="4200"/>
                    <a:pt x="348" y="4200"/>
                  </a:cubicBezTo>
                  <a:cubicBezTo>
                    <a:pt x="448" y="4182"/>
                    <a:pt x="348" y="3247"/>
                    <a:pt x="350" y="2099"/>
                  </a:cubicBezTo>
                  <a:cubicBezTo>
                    <a:pt x="347" y="951"/>
                    <a:pt x="448" y="17"/>
                    <a:pt x="348" y="0"/>
                  </a:cubicBezTo>
                  <a:cubicBezTo>
                    <a:pt x="347" y="0"/>
                    <a:pt x="346" y="0"/>
                    <a:pt x="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3462400" y="1973450"/>
              <a:ext cx="55425" cy="169050"/>
            </a:xfrm>
            <a:custGeom>
              <a:rect b="b" l="l" r="r" t="t"/>
              <a:pathLst>
                <a:path extrusionOk="0" h="6762" w="2217">
                  <a:moveTo>
                    <a:pt x="92" y="0"/>
                  </a:moveTo>
                  <a:cubicBezTo>
                    <a:pt x="91" y="0"/>
                    <a:pt x="91" y="0"/>
                    <a:pt x="90" y="0"/>
                  </a:cubicBezTo>
                  <a:cubicBezTo>
                    <a:pt x="0" y="15"/>
                    <a:pt x="203" y="1599"/>
                    <a:pt x="771" y="3481"/>
                  </a:cubicBezTo>
                  <a:cubicBezTo>
                    <a:pt x="1327" y="5340"/>
                    <a:pt x="2022" y="6761"/>
                    <a:pt x="2122" y="6761"/>
                  </a:cubicBezTo>
                  <a:cubicBezTo>
                    <a:pt x="2123" y="6761"/>
                    <a:pt x="2124" y="6761"/>
                    <a:pt x="2125" y="6761"/>
                  </a:cubicBezTo>
                  <a:cubicBezTo>
                    <a:pt x="2217" y="6722"/>
                    <a:pt x="1663" y="5243"/>
                    <a:pt x="1104" y="3381"/>
                  </a:cubicBezTo>
                  <a:cubicBezTo>
                    <a:pt x="546" y="1532"/>
                    <a:pt x="194" y="0"/>
                    <a:pt x="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3708825" y="1831950"/>
              <a:ext cx="122025" cy="28550"/>
            </a:xfrm>
            <a:custGeom>
              <a:rect b="b" l="l" r="r" t="t"/>
              <a:pathLst>
                <a:path extrusionOk="0" h="1142" w="4881">
                  <a:moveTo>
                    <a:pt x="540" y="1"/>
                  </a:moveTo>
                  <a:cubicBezTo>
                    <a:pt x="206" y="1"/>
                    <a:pt x="5" y="31"/>
                    <a:pt x="5" y="70"/>
                  </a:cubicBezTo>
                  <a:cubicBezTo>
                    <a:pt x="0" y="171"/>
                    <a:pt x="1103" y="280"/>
                    <a:pt x="2429" y="574"/>
                  </a:cubicBezTo>
                  <a:cubicBezTo>
                    <a:pt x="3610" y="828"/>
                    <a:pt x="4569" y="1142"/>
                    <a:pt x="4795" y="1142"/>
                  </a:cubicBezTo>
                  <a:cubicBezTo>
                    <a:pt x="4824" y="1142"/>
                    <a:pt x="4841" y="1137"/>
                    <a:pt x="4845" y="1126"/>
                  </a:cubicBezTo>
                  <a:cubicBezTo>
                    <a:pt x="4881" y="1043"/>
                    <a:pt x="3867" y="528"/>
                    <a:pt x="2504" y="233"/>
                  </a:cubicBezTo>
                  <a:cubicBezTo>
                    <a:pt x="1714" y="59"/>
                    <a:pt x="1000" y="1"/>
                    <a:pt x="5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3849400" y="2078800"/>
              <a:ext cx="127000" cy="40200"/>
            </a:xfrm>
            <a:custGeom>
              <a:rect b="b" l="l" r="r" t="t"/>
              <a:pathLst>
                <a:path extrusionOk="0" h="1608" w="5080">
                  <a:moveTo>
                    <a:pt x="4986" y="1"/>
                  </a:moveTo>
                  <a:cubicBezTo>
                    <a:pt x="4722" y="1"/>
                    <a:pt x="3696" y="259"/>
                    <a:pt x="2489" y="637"/>
                  </a:cubicBezTo>
                  <a:cubicBezTo>
                    <a:pt x="1102" y="1072"/>
                    <a:pt x="1" y="1498"/>
                    <a:pt x="30" y="1590"/>
                  </a:cubicBezTo>
                  <a:cubicBezTo>
                    <a:pt x="34" y="1601"/>
                    <a:pt x="56" y="1607"/>
                    <a:pt x="95" y="1607"/>
                  </a:cubicBezTo>
                  <a:cubicBezTo>
                    <a:pt x="359" y="1607"/>
                    <a:pt x="1385" y="1348"/>
                    <a:pt x="2593" y="969"/>
                  </a:cubicBezTo>
                  <a:cubicBezTo>
                    <a:pt x="3978" y="536"/>
                    <a:pt x="5079" y="110"/>
                    <a:pt x="5051" y="18"/>
                  </a:cubicBezTo>
                  <a:cubicBezTo>
                    <a:pt x="5047" y="7"/>
                    <a:pt x="5025" y="1"/>
                    <a:pt x="49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4103975" y="2202950"/>
              <a:ext cx="22225" cy="149675"/>
            </a:xfrm>
            <a:custGeom>
              <a:rect b="b" l="l" r="r" t="t"/>
              <a:pathLst>
                <a:path extrusionOk="0" h="5987" w="889">
                  <a:moveTo>
                    <a:pt x="786" y="1"/>
                  </a:moveTo>
                  <a:cubicBezTo>
                    <a:pt x="695" y="1"/>
                    <a:pt x="242" y="1293"/>
                    <a:pt x="126" y="2963"/>
                  </a:cubicBezTo>
                  <a:cubicBezTo>
                    <a:pt x="1" y="4638"/>
                    <a:pt x="266" y="5986"/>
                    <a:pt x="356" y="5986"/>
                  </a:cubicBezTo>
                  <a:cubicBezTo>
                    <a:pt x="357" y="5986"/>
                    <a:pt x="357" y="5986"/>
                    <a:pt x="358" y="5986"/>
                  </a:cubicBezTo>
                  <a:cubicBezTo>
                    <a:pt x="459" y="5973"/>
                    <a:pt x="350" y="4630"/>
                    <a:pt x="474" y="2987"/>
                  </a:cubicBezTo>
                  <a:cubicBezTo>
                    <a:pt x="588" y="1341"/>
                    <a:pt x="889" y="27"/>
                    <a:pt x="789" y="1"/>
                  </a:cubicBezTo>
                  <a:cubicBezTo>
                    <a:pt x="788" y="1"/>
                    <a:pt x="787" y="1"/>
                    <a:pt x="7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4269175" y="2061100"/>
              <a:ext cx="98875" cy="74175"/>
            </a:xfrm>
            <a:custGeom>
              <a:rect b="b" l="l" r="r" t="t"/>
              <a:pathLst>
                <a:path extrusionOk="0" h="2967" w="3955">
                  <a:moveTo>
                    <a:pt x="76" y="0"/>
                  </a:moveTo>
                  <a:cubicBezTo>
                    <a:pt x="59" y="0"/>
                    <a:pt x="48" y="4"/>
                    <a:pt x="45" y="11"/>
                  </a:cubicBezTo>
                  <a:cubicBezTo>
                    <a:pt x="1" y="102"/>
                    <a:pt x="950" y="630"/>
                    <a:pt x="1998" y="1442"/>
                  </a:cubicBezTo>
                  <a:cubicBezTo>
                    <a:pt x="3011" y="2216"/>
                    <a:pt x="3745" y="2966"/>
                    <a:pt x="3872" y="2966"/>
                  </a:cubicBezTo>
                  <a:cubicBezTo>
                    <a:pt x="3877" y="2966"/>
                    <a:pt x="3882" y="2965"/>
                    <a:pt x="3885" y="2962"/>
                  </a:cubicBezTo>
                  <a:cubicBezTo>
                    <a:pt x="3955" y="2907"/>
                    <a:pt x="3298" y="1999"/>
                    <a:pt x="2211" y="1166"/>
                  </a:cubicBezTo>
                  <a:cubicBezTo>
                    <a:pt x="1221" y="400"/>
                    <a:pt x="262" y="0"/>
                    <a:pt x="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4398200" y="1860100"/>
              <a:ext cx="131550" cy="73175"/>
            </a:xfrm>
            <a:custGeom>
              <a:rect b="b" l="l" r="r" t="t"/>
              <a:pathLst>
                <a:path extrusionOk="0" h="2927" w="5262">
                  <a:moveTo>
                    <a:pt x="5193" y="1"/>
                  </a:moveTo>
                  <a:cubicBezTo>
                    <a:pt x="5015" y="1"/>
                    <a:pt x="3884" y="560"/>
                    <a:pt x="2547" y="1312"/>
                  </a:cubicBezTo>
                  <a:cubicBezTo>
                    <a:pt x="1120" y="2115"/>
                    <a:pt x="1" y="2834"/>
                    <a:pt x="48" y="2919"/>
                  </a:cubicBezTo>
                  <a:cubicBezTo>
                    <a:pt x="51" y="2924"/>
                    <a:pt x="59" y="2927"/>
                    <a:pt x="71" y="2927"/>
                  </a:cubicBezTo>
                  <a:cubicBezTo>
                    <a:pt x="249" y="2927"/>
                    <a:pt x="1382" y="2368"/>
                    <a:pt x="2717" y="1616"/>
                  </a:cubicBezTo>
                  <a:cubicBezTo>
                    <a:pt x="4145" y="812"/>
                    <a:pt x="5262" y="93"/>
                    <a:pt x="5216" y="8"/>
                  </a:cubicBezTo>
                  <a:cubicBezTo>
                    <a:pt x="5213" y="3"/>
                    <a:pt x="5205" y="1"/>
                    <a:pt x="5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3512575" y="2541950"/>
              <a:ext cx="52000" cy="145750"/>
            </a:xfrm>
            <a:custGeom>
              <a:rect b="b" l="l" r="r" t="t"/>
              <a:pathLst>
                <a:path extrusionOk="0" h="5830" w="2080">
                  <a:moveTo>
                    <a:pt x="1983" y="1"/>
                  </a:moveTo>
                  <a:cubicBezTo>
                    <a:pt x="1882" y="1"/>
                    <a:pt x="1391" y="1271"/>
                    <a:pt x="873" y="2861"/>
                  </a:cubicBezTo>
                  <a:cubicBezTo>
                    <a:pt x="350" y="4470"/>
                    <a:pt x="1" y="5800"/>
                    <a:pt x="92" y="5829"/>
                  </a:cubicBezTo>
                  <a:cubicBezTo>
                    <a:pt x="93" y="5829"/>
                    <a:pt x="94" y="5830"/>
                    <a:pt x="96" y="5830"/>
                  </a:cubicBezTo>
                  <a:cubicBezTo>
                    <a:pt x="195" y="5830"/>
                    <a:pt x="688" y="4560"/>
                    <a:pt x="1204" y="2969"/>
                  </a:cubicBezTo>
                  <a:cubicBezTo>
                    <a:pt x="1729" y="1360"/>
                    <a:pt x="2080" y="31"/>
                    <a:pt x="1987" y="1"/>
                  </a:cubicBezTo>
                  <a:cubicBezTo>
                    <a:pt x="1986" y="1"/>
                    <a:pt x="1985" y="1"/>
                    <a:pt x="1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3020525" y="2631650"/>
              <a:ext cx="92475" cy="126125"/>
            </a:xfrm>
            <a:custGeom>
              <a:rect b="b" l="l" r="r" t="t"/>
              <a:pathLst>
                <a:path extrusionOk="0" h="5045" w="3699">
                  <a:moveTo>
                    <a:pt x="1" y="0"/>
                  </a:moveTo>
                  <a:lnTo>
                    <a:pt x="328" y="573"/>
                  </a:lnTo>
                  <a:cubicBezTo>
                    <a:pt x="581" y="1018"/>
                    <a:pt x="1108" y="1818"/>
                    <a:pt x="1745" y="2713"/>
                  </a:cubicBezTo>
                  <a:cubicBezTo>
                    <a:pt x="2678" y="4021"/>
                    <a:pt x="3499" y="5044"/>
                    <a:pt x="3613" y="5044"/>
                  </a:cubicBezTo>
                  <a:cubicBezTo>
                    <a:pt x="3616" y="5044"/>
                    <a:pt x="3618" y="5044"/>
                    <a:pt x="3620" y="5042"/>
                  </a:cubicBezTo>
                  <a:cubicBezTo>
                    <a:pt x="3699" y="4987"/>
                    <a:pt x="2987" y="3853"/>
                    <a:pt x="2031" y="2510"/>
                  </a:cubicBezTo>
                  <a:cubicBezTo>
                    <a:pt x="1532" y="1812"/>
                    <a:pt x="1066" y="1195"/>
                    <a:pt x="725" y="775"/>
                  </a:cubicBezTo>
                  <a:lnTo>
                    <a:pt x="725" y="775"/>
                  </a:lnTo>
                  <a:cubicBezTo>
                    <a:pt x="718" y="733"/>
                    <a:pt x="623" y="622"/>
                    <a:pt x="455" y="45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3311975" y="2735975"/>
              <a:ext cx="33375" cy="161425"/>
            </a:xfrm>
            <a:custGeom>
              <a:rect b="b" l="l" r="r" t="t"/>
              <a:pathLst>
                <a:path extrusionOk="0" h="6457" w="1335">
                  <a:moveTo>
                    <a:pt x="97" y="0"/>
                  </a:moveTo>
                  <a:cubicBezTo>
                    <a:pt x="96" y="0"/>
                    <a:pt x="95" y="0"/>
                    <a:pt x="95" y="0"/>
                  </a:cubicBezTo>
                  <a:cubicBezTo>
                    <a:pt x="0" y="17"/>
                    <a:pt x="180" y="1475"/>
                    <a:pt x="495" y="3259"/>
                  </a:cubicBezTo>
                  <a:cubicBezTo>
                    <a:pt x="810" y="5031"/>
                    <a:pt x="1141" y="6457"/>
                    <a:pt x="1238" y="6457"/>
                  </a:cubicBezTo>
                  <a:cubicBezTo>
                    <a:pt x="1239" y="6457"/>
                    <a:pt x="1239" y="6457"/>
                    <a:pt x="1240" y="6457"/>
                  </a:cubicBezTo>
                  <a:cubicBezTo>
                    <a:pt x="1334" y="6440"/>
                    <a:pt x="1155" y="4980"/>
                    <a:pt x="838" y="3198"/>
                  </a:cubicBezTo>
                  <a:cubicBezTo>
                    <a:pt x="525" y="1426"/>
                    <a:pt x="194" y="0"/>
                    <a:pt x="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2790925" y="2808400"/>
              <a:ext cx="92325" cy="93100"/>
            </a:xfrm>
            <a:custGeom>
              <a:rect b="b" l="l" r="r" t="t"/>
              <a:pathLst>
                <a:path extrusionOk="0" h="3724" w="3693">
                  <a:moveTo>
                    <a:pt x="81" y="0"/>
                  </a:moveTo>
                  <a:cubicBezTo>
                    <a:pt x="76" y="0"/>
                    <a:pt x="72" y="1"/>
                    <a:pt x="69" y="4"/>
                  </a:cubicBezTo>
                  <a:cubicBezTo>
                    <a:pt x="1" y="71"/>
                    <a:pt x="739" y="956"/>
                    <a:pt x="1721" y="1982"/>
                  </a:cubicBezTo>
                  <a:cubicBezTo>
                    <a:pt x="2662" y="2967"/>
                    <a:pt x="3486" y="3724"/>
                    <a:pt x="3610" y="3724"/>
                  </a:cubicBezTo>
                  <a:cubicBezTo>
                    <a:pt x="3615" y="3724"/>
                    <a:pt x="3619" y="3722"/>
                    <a:pt x="3622" y="3720"/>
                  </a:cubicBezTo>
                  <a:cubicBezTo>
                    <a:pt x="3692" y="3653"/>
                    <a:pt x="2954" y="2768"/>
                    <a:pt x="1972" y="1742"/>
                  </a:cubicBezTo>
                  <a:cubicBezTo>
                    <a:pt x="1029" y="756"/>
                    <a:pt x="207" y="0"/>
                    <a:pt x="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3103175" y="3064500"/>
              <a:ext cx="117100" cy="8725"/>
            </a:xfrm>
            <a:custGeom>
              <a:rect b="b" l="l" r="r" t="t"/>
              <a:pathLst>
                <a:path extrusionOk="0" h="349" w="4684">
                  <a:moveTo>
                    <a:pt x="2343" y="1"/>
                  </a:moveTo>
                  <a:cubicBezTo>
                    <a:pt x="1049" y="1"/>
                    <a:pt x="1" y="79"/>
                    <a:pt x="1" y="176"/>
                  </a:cubicBezTo>
                  <a:cubicBezTo>
                    <a:pt x="1" y="272"/>
                    <a:pt x="1049" y="349"/>
                    <a:pt x="2343" y="349"/>
                  </a:cubicBezTo>
                  <a:cubicBezTo>
                    <a:pt x="3635" y="349"/>
                    <a:pt x="4684" y="270"/>
                    <a:pt x="4684" y="174"/>
                  </a:cubicBezTo>
                  <a:cubicBezTo>
                    <a:pt x="4684" y="78"/>
                    <a:pt x="3637"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3515100" y="2892275"/>
              <a:ext cx="113500" cy="91450"/>
            </a:xfrm>
            <a:custGeom>
              <a:rect b="b" l="l" r="r" t="t"/>
              <a:pathLst>
                <a:path extrusionOk="0" h="3658" w="4540">
                  <a:moveTo>
                    <a:pt x="4464" y="1"/>
                  </a:moveTo>
                  <a:cubicBezTo>
                    <a:pt x="4324" y="1"/>
                    <a:pt x="3324" y="734"/>
                    <a:pt x="2159" y="1694"/>
                  </a:cubicBezTo>
                  <a:cubicBezTo>
                    <a:pt x="940" y="2702"/>
                    <a:pt x="1" y="3578"/>
                    <a:pt x="61" y="3653"/>
                  </a:cubicBezTo>
                  <a:cubicBezTo>
                    <a:pt x="64" y="3656"/>
                    <a:pt x="69" y="3658"/>
                    <a:pt x="76" y="3658"/>
                  </a:cubicBezTo>
                  <a:cubicBezTo>
                    <a:pt x="219" y="3658"/>
                    <a:pt x="1218" y="2924"/>
                    <a:pt x="2381" y="1964"/>
                  </a:cubicBezTo>
                  <a:cubicBezTo>
                    <a:pt x="3601" y="956"/>
                    <a:pt x="4540" y="81"/>
                    <a:pt x="4478" y="6"/>
                  </a:cubicBezTo>
                  <a:cubicBezTo>
                    <a:pt x="4475" y="2"/>
                    <a:pt x="4470" y="1"/>
                    <a:pt x="44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6"/>
          <p:cNvSpPr/>
          <p:nvPr/>
        </p:nvSpPr>
        <p:spPr>
          <a:xfrm>
            <a:off x="6243675" y="235075"/>
            <a:ext cx="2501100" cy="2360100"/>
          </a:xfrm>
          <a:prstGeom prst="cloudCallout">
            <a:avLst>
              <a:gd fmla="val -41730" name="adj1"/>
              <a:gd fmla="val 6594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p26"/>
          <p:cNvPicPr preferRelativeResize="0"/>
          <p:nvPr/>
        </p:nvPicPr>
        <p:blipFill rotWithShape="1">
          <a:blip r:embed="rId3">
            <a:alphaModFix/>
          </a:blip>
          <a:srcRect b="0" l="28398" r="31280" t="9543"/>
          <a:stretch/>
        </p:blipFill>
        <p:spPr>
          <a:xfrm>
            <a:off x="6920675" y="593173"/>
            <a:ext cx="1204125" cy="152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639400" y="412600"/>
            <a:ext cx="377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Alarm Clock</a:t>
            </a:r>
            <a:endParaRPr/>
          </a:p>
        </p:txBody>
      </p:sp>
      <p:sp>
        <p:nvSpPr>
          <p:cNvPr id="383" name="Google Shape;383;p27"/>
          <p:cNvSpPr txBox="1"/>
          <p:nvPr>
            <p:ph idx="1" type="body"/>
          </p:nvPr>
        </p:nvSpPr>
        <p:spPr>
          <a:xfrm>
            <a:off x="308325" y="1677313"/>
            <a:ext cx="4581300" cy="352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990000"/>
              </a:buClr>
              <a:buSzPts val="1600"/>
              <a:buChar char="-"/>
            </a:pPr>
            <a:r>
              <a:rPr lang="en">
                <a:solidFill>
                  <a:srgbClr val="990000"/>
                </a:solidFill>
              </a:rPr>
              <a:t>Physical presentation: an alarm clock with a screen, some buttons and a mic.</a:t>
            </a:r>
            <a:endParaRPr>
              <a:solidFill>
                <a:srgbClr val="990000"/>
              </a:solidFill>
            </a:endParaRPr>
          </a:p>
          <a:p>
            <a:pPr indent="-330200" lvl="0" marL="457200" rtl="0" algn="l">
              <a:spcBef>
                <a:spcPts val="0"/>
              </a:spcBef>
              <a:spcAft>
                <a:spcPts val="0"/>
              </a:spcAft>
              <a:buSzPts val="1600"/>
              <a:buChar char="-"/>
            </a:pPr>
            <a:r>
              <a:rPr lang="en"/>
              <a:t>Problem: </a:t>
            </a:r>
            <a:r>
              <a:rPr lang="en"/>
              <a:t>People sleep through their alarm clock is either because the alarm is not loud enough, or for the most of the time, they hit the </a:t>
            </a:r>
            <a:r>
              <a:rPr b="1" lang="en"/>
              <a:t>SNOOZE</a:t>
            </a:r>
            <a:r>
              <a:rPr lang="en"/>
              <a:t> button.</a:t>
            </a:r>
            <a:endParaRPr/>
          </a:p>
          <a:p>
            <a:pPr indent="-330200" lvl="0" marL="457200" rtl="0" algn="l">
              <a:spcBef>
                <a:spcPts val="0"/>
              </a:spcBef>
              <a:spcAft>
                <a:spcPts val="0"/>
              </a:spcAft>
              <a:buSzPts val="1600"/>
              <a:buChar char="-"/>
            </a:pPr>
            <a:r>
              <a:rPr lang="en"/>
              <a:t>How to solve it? (human interface)</a:t>
            </a:r>
            <a:endParaRPr/>
          </a:p>
          <a:p>
            <a:pPr indent="-330200" lvl="1" marL="914400" rtl="0" algn="l">
              <a:spcBef>
                <a:spcPts val="0"/>
              </a:spcBef>
              <a:spcAft>
                <a:spcPts val="0"/>
              </a:spcAft>
              <a:buSzPts val="1600"/>
              <a:buChar char="-"/>
            </a:pPr>
            <a:r>
              <a:rPr lang="en"/>
              <a:t>Louder alarm sound</a:t>
            </a:r>
            <a:endParaRPr/>
          </a:p>
          <a:p>
            <a:pPr indent="-330200" lvl="1" marL="914400" rtl="0" algn="l">
              <a:spcBef>
                <a:spcPts val="0"/>
              </a:spcBef>
              <a:spcAft>
                <a:spcPts val="0"/>
              </a:spcAft>
              <a:buSzPts val="1600"/>
              <a:buChar char="-"/>
            </a:pPr>
            <a:r>
              <a:rPr lang="en"/>
              <a:t>NO snooze button</a:t>
            </a:r>
            <a:endParaRPr/>
          </a:p>
          <a:p>
            <a:pPr indent="-330200" lvl="1" marL="914400" rtl="0" algn="l">
              <a:spcBef>
                <a:spcPts val="0"/>
              </a:spcBef>
              <a:spcAft>
                <a:spcPts val="0"/>
              </a:spcAft>
              <a:buSzPts val="1600"/>
              <a:buChar char="-"/>
            </a:pPr>
            <a:r>
              <a:rPr b="1" lang="en"/>
              <a:t>Set up </a:t>
            </a:r>
            <a:r>
              <a:rPr b="1" lang="en">
                <a:highlight>
                  <a:srgbClr val="FFBE9D"/>
                </a:highlight>
              </a:rPr>
              <a:t>different tasks</a:t>
            </a:r>
            <a:r>
              <a:rPr b="1" lang="en"/>
              <a:t> for different users in order to make them wide awake.</a:t>
            </a:r>
            <a:endParaRPr b="1"/>
          </a:p>
        </p:txBody>
      </p:sp>
      <p:grpSp>
        <p:nvGrpSpPr>
          <p:cNvPr id="384" name="Google Shape;384;p27"/>
          <p:cNvGrpSpPr/>
          <p:nvPr/>
        </p:nvGrpSpPr>
        <p:grpSpPr>
          <a:xfrm>
            <a:off x="6279877" y="945705"/>
            <a:ext cx="1961928" cy="3604663"/>
            <a:chOff x="2387300" y="238125"/>
            <a:chExt cx="2851225" cy="5238575"/>
          </a:xfrm>
        </p:grpSpPr>
        <p:sp>
          <p:nvSpPr>
            <p:cNvPr id="385" name="Google Shape;385;p27"/>
            <p:cNvSpPr/>
            <p:nvPr/>
          </p:nvSpPr>
          <p:spPr>
            <a:xfrm>
              <a:off x="4065000" y="371550"/>
              <a:ext cx="416950" cy="687900"/>
            </a:xfrm>
            <a:custGeom>
              <a:rect b="b" l="l" r="r" t="t"/>
              <a:pathLst>
                <a:path extrusionOk="0" h="27516" w="16678">
                  <a:moveTo>
                    <a:pt x="6757" y="1"/>
                  </a:moveTo>
                  <a:cubicBezTo>
                    <a:pt x="4728" y="1"/>
                    <a:pt x="2687" y="407"/>
                    <a:pt x="759" y="1235"/>
                  </a:cubicBezTo>
                  <a:cubicBezTo>
                    <a:pt x="759" y="1235"/>
                    <a:pt x="1" y="11276"/>
                    <a:pt x="55" y="15649"/>
                  </a:cubicBezTo>
                  <a:cubicBezTo>
                    <a:pt x="109" y="20021"/>
                    <a:pt x="4482" y="20701"/>
                    <a:pt x="4482" y="20701"/>
                  </a:cubicBezTo>
                  <a:cubicBezTo>
                    <a:pt x="4482" y="20701"/>
                    <a:pt x="4394" y="25448"/>
                    <a:pt x="4460" y="26676"/>
                  </a:cubicBezTo>
                  <a:lnTo>
                    <a:pt x="14971" y="27516"/>
                  </a:lnTo>
                  <a:lnTo>
                    <a:pt x="16677" y="3654"/>
                  </a:lnTo>
                  <a:lnTo>
                    <a:pt x="16029" y="3156"/>
                  </a:lnTo>
                  <a:cubicBezTo>
                    <a:pt x="13326" y="1075"/>
                    <a:pt x="10057" y="1"/>
                    <a:pt x="67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4081350" y="562650"/>
              <a:ext cx="34250" cy="31775"/>
            </a:xfrm>
            <a:custGeom>
              <a:rect b="b" l="l" r="r" t="t"/>
              <a:pathLst>
                <a:path extrusionOk="0" h="1271" w="1370">
                  <a:moveTo>
                    <a:pt x="686" y="1"/>
                  </a:moveTo>
                  <a:cubicBezTo>
                    <a:pt x="441" y="1"/>
                    <a:pt x="216" y="141"/>
                    <a:pt x="110" y="365"/>
                  </a:cubicBezTo>
                  <a:cubicBezTo>
                    <a:pt x="1" y="597"/>
                    <a:pt x="41" y="872"/>
                    <a:pt x="214" y="1063"/>
                  </a:cubicBezTo>
                  <a:cubicBezTo>
                    <a:pt x="339" y="1201"/>
                    <a:pt x="511" y="1271"/>
                    <a:pt x="684" y="1271"/>
                  </a:cubicBezTo>
                  <a:cubicBezTo>
                    <a:pt x="837" y="1271"/>
                    <a:pt x="989" y="1216"/>
                    <a:pt x="1111" y="1106"/>
                  </a:cubicBezTo>
                  <a:cubicBezTo>
                    <a:pt x="1301" y="934"/>
                    <a:pt x="1369" y="664"/>
                    <a:pt x="1282" y="422"/>
                  </a:cubicBezTo>
                  <a:cubicBezTo>
                    <a:pt x="1195" y="180"/>
                    <a:pt x="971" y="14"/>
                    <a:pt x="715" y="1"/>
                  </a:cubicBezTo>
                  <a:cubicBezTo>
                    <a:pt x="705" y="1"/>
                    <a:pt x="695"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4081800" y="549800"/>
              <a:ext cx="56800" cy="15850"/>
            </a:xfrm>
            <a:custGeom>
              <a:rect b="b" l="l" r="r" t="t"/>
              <a:pathLst>
                <a:path extrusionOk="0" h="634" w="2272">
                  <a:moveTo>
                    <a:pt x="1149" y="1"/>
                  </a:moveTo>
                  <a:cubicBezTo>
                    <a:pt x="1142" y="1"/>
                    <a:pt x="1135" y="1"/>
                    <a:pt x="1128" y="1"/>
                  </a:cubicBezTo>
                  <a:cubicBezTo>
                    <a:pt x="753" y="6"/>
                    <a:pt x="436" y="152"/>
                    <a:pt x="252" y="301"/>
                  </a:cubicBezTo>
                  <a:cubicBezTo>
                    <a:pt x="65" y="451"/>
                    <a:pt x="0" y="589"/>
                    <a:pt x="34" y="622"/>
                  </a:cubicBezTo>
                  <a:cubicBezTo>
                    <a:pt x="41" y="630"/>
                    <a:pt x="51" y="634"/>
                    <a:pt x="66" y="634"/>
                  </a:cubicBezTo>
                  <a:cubicBezTo>
                    <a:pt x="192" y="634"/>
                    <a:pt x="593" y="367"/>
                    <a:pt x="1133" y="365"/>
                  </a:cubicBezTo>
                  <a:cubicBezTo>
                    <a:pt x="1144" y="365"/>
                    <a:pt x="1155" y="365"/>
                    <a:pt x="1166" y="365"/>
                  </a:cubicBezTo>
                  <a:cubicBezTo>
                    <a:pt x="1687" y="365"/>
                    <a:pt x="2078" y="608"/>
                    <a:pt x="2205" y="608"/>
                  </a:cubicBezTo>
                  <a:cubicBezTo>
                    <a:pt x="2221" y="608"/>
                    <a:pt x="2232" y="604"/>
                    <a:pt x="2240" y="595"/>
                  </a:cubicBezTo>
                  <a:cubicBezTo>
                    <a:pt x="2272" y="561"/>
                    <a:pt x="2204" y="425"/>
                    <a:pt x="2013" y="280"/>
                  </a:cubicBezTo>
                  <a:cubicBezTo>
                    <a:pt x="1829" y="139"/>
                    <a:pt x="1515" y="1"/>
                    <a:pt x="1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4247700" y="576125"/>
              <a:ext cx="33600" cy="31775"/>
            </a:xfrm>
            <a:custGeom>
              <a:rect b="b" l="l" r="r" t="t"/>
              <a:pathLst>
                <a:path extrusionOk="0" h="1271" w="1344">
                  <a:moveTo>
                    <a:pt x="668" y="0"/>
                  </a:moveTo>
                  <a:cubicBezTo>
                    <a:pt x="554" y="0"/>
                    <a:pt x="439" y="31"/>
                    <a:pt x="335" y="95"/>
                  </a:cubicBezTo>
                  <a:cubicBezTo>
                    <a:pt x="117" y="229"/>
                    <a:pt x="0" y="482"/>
                    <a:pt x="41" y="736"/>
                  </a:cubicBezTo>
                  <a:cubicBezTo>
                    <a:pt x="81" y="990"/>
                    <a:pt x="270" y="1194"/>
                    <a:pt x="521" y="1253"/>
                  </a:cubicBezTo>
                  <a:cubicBezTo>
                    <a:pt x="570" y="1265"/>
                    <a:pt x="619" y="1270"/>
                    <a:pt x="668" y="1270"/>
                  </a:cubicBezTo>
                  <a:cubicBezTo>
                    <a:pt x="868" y="1270"/>
                    <a:pt x="1061" y="1175"/>
                    <a:pt x="1182" y="1008"/>
                  </a:cubicBezTo>
                  <a:cubicBezTo>
                    <a:pt x="1333" y="799"/>
                    <a:pt x="1344" y="522"/>
                    <a:pt x="1208" y="303"/>
                  </a:cubicBezTo>
                  <a:cubicBezTo>
                    <a:pt x="1089" y="108"/>
                    <a:pt x="881"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4245325" y="563075"/>
              <a:ext cx="56800" cy="15850"/>
            </a:xfrm>
            <a:custGeom>
              <a:rect b="b" l="l" r="r" t="t"/>
              <a:pathLst>
                <a:path extrusionOk="0" h="634" w="2272">
                  <a:moveTo>
                    <a:pt x="1150" y="0"/>
                  </a:moveTo>
                  <a:cubicBezTo>
                    <a:pt x="1142" y="0"/>
                    <a:pt x="1135" y="0"/>
                    <a:pt x="1128" y="1"/>
                  </a:cubicBezTo>
                  <a:cubicBezTo>
                    <a:pt x="753" y="6"/>
                    <a:pt x="436" y="152"/>
                    <a:pt x="252" y="300"/>
                  </a:cubicBezTo>
                  <a:cubicBezTo>
                    <a:pt x="65" y="450"/>
                    <a:pt x="0" y="589"/>
                    <a:pt x="34" y="622"/>
                  </a:cubicBezTo>
                  <a:cubicBezTo>
                    <a:pt x="41" y="630"/>
                    <a:pt x="51" y="633"/>
                    <a:pt x="66" y="633"/>
                  </a:cubicBezTo>
                  <a:cubicBezTo>
                    <a:pt x="192" y="633"/>
                    <a:pt x="594" y="367"/>
                    <a:pt x="1134" y="364"/>
                  </a:cubicBezTo>
                  <a:cubicBezTo>
                    <a:pt x="1144" y="364"/>
                    <a:pt x="1154" y="363"/>
                    <a:pt x="1164" y="363"/>
                  </a:cubicBezTo>
                  <a:cubicBezTo>
                    <a:pt x="1685" y="363"/>
                    <a:pt x="2078" y="607"/>
                    <a:pt x="2205" y="607"/>
                  </a:cubicBezTo>
                  <a:cubicBezTo>
                    <a:pt x="2220" y="607"/>
                    <a:pt x="2232" y="603"/>
                    <a:pt x="2239" y="595"/>
                  </a:cubicBezTo>
                  <a:cubicBezTo>
                    <a:pt x="2272" y="560"/>
                    <a:pt x="2204" y="424"/>
                    <a:pt x="2012" y="279"/>
                  </a:cubicBezTo>
                  <a:cubicBezTo>
                    <a:pt x="1829" y="137"/>
                    <a:pt x="1517" y="0"/>
                    <a:pt x="1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4145375" y="571900"/>
              <a:ext cx="51450" cy="132075"/>
            </a:xfrm>
            <a:custGeom>
              <a:rect b="b" l="l" r="r" t="t"/>
              <a:pathLst>
                <a:path extrusionOk="0" h="5283" w="2058">
                  <a:moveTo>
                    <a:pt x="1967" y="0"/>
                  </a:moveTo>
                  <a:cubicBezTo>
                    <a:pt x="1868" y="0"/>
                    <a:pt x="1269" y="1374"/>
                    <a:pt x="619" y="3097"/>
                  </a:cubicBezTo>
                  <a:cubicBezTo>
                    <a:pt x="464" y="3523"/>
                    <a:pt x="315" y="3929"/>
                    <a:pt x="168" y="4331"/>
                  </a:cubicBezTo>
                  <a:cubicBezTo>
                    <a:pt x="110" y="4512"/>
                    <a:pt x="0" y="4725"/>
                    <a:pt x="82" y="4986"/>
                  </a:cubicBezTo>
                  <a:cubicBezTo>
                    <a:pt x="126" y="5115"/>
                    <a:pt x="250" y="5209"/>
                    <a:pt x="354" y="5236"/>
                  </a:cubicBezTo>
                  <a:cubicBezTo>
                    <a:pt x="457" y="5269"/>
                    <a:pt x="547" y="5269"/>
                    <a:pt x="622" y="5272"/>
                  </a:cubicBezTo>
                  <a:cubicBezTo>
                    <a:pt x="825" y="5279"/>
                    <a:pt x="1003" y="5283"/>
                    <a:pt x="1150" y="5283"/>
                  </a:cubicBezTo>
                  <a:cubicBezTo>
                    <a:pt x="1444" y="5283"/>
                    <a:pt x="1614" y="5268"/>
                    <a:pt x="1617" y="5236"/>
                  </a:cubicBezTo>
                  <a:cubicBezTo>
                    <a:pt x="1620" y="5190"/>
                    <a:pt x="1249" y="5114"/>
                    <a:pt x="642" y="5031"/>
                  </a:cubicBezTo>
                  <a:cubicBezTo>
                    <a:pt x="485" y="5014"/>
                    <a:pt x="361" y="4978"/>
                    <a:pt x="350" y="4893"/>
                  </a:cubicBezTo>
                  <a:cubicBezTo>
                    <a:pt x="322" y="4798"/>
                    <a:pt x="383" y="4629"/>
                    <a:pt x="463" y="4442"/>
                  </a:cubicBezTo>
                  <a:cubicBezTo>
                    <a:pt x="618" y="4043"/>
                    <a:pt x="775" y="3640"/>
                    <a:pt x="939" y="3219"/>
                  </a:cubicBezTo>
                  <a:cubicBezTo>
                    <a:pt x="1598" y="1475"/>
                    <a:pt x="2058" y="35"/>
                    <a:pt x="1970" y="1"/>
                  </a:cubicBezTo>
                  <a:cubicBezTo>
                    <a:pt x="1969" y="1"/>
                    <a:pt x="1968" y="0"/>
                    <a:pt x="19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4160850" y="719450"/>
              <a:ext cx="81850" cy="40800"/>
            </a:xfrm>
            <a:custGeom>
              <a:rect b="b" l="l" r="r" t="t"/>
              <a:pathLst>
                <a:path extrusionOk="0" h="1632" w="3274">
                  <a:moveTo>
                    <a:pt x="2954" y="0"/>
                  </a:moveTo>
                  <a:lnTo>
                    <a:pt x="2954" y="0"/>
                  </a:lnTo>
                  <a:cubicBezTo>
                    <a:pt x="2165" y="315"/>
                    <a:pt x="1223" y="708"/>
                    <a:pt x="0" y="858"/>
                  </a:cubicBezTo>
                  <a:cubicBezTo>
                    <a:pt x="0" y="858"/>
                    <a:pt x="485" y="1632"/>
                    <a:pt x="1370" y="1632"/>
                  </a:cubicBezTo>
                  <a:cubicBezTo>
                    <a:pt x="1551" y="1632"/>
                    <a:pt x="1750" y="1599"/>
                    <a:pt x="1964" y="1521"/>
                  </a:cubicBezTo>
                  <a:cubicBezTo>
                    <a:pt x="3273" y="1042"/>
                    <a:pt x="2954" y="0"/>
                    <a:pt x="2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4176600" y="847000"/>
              <a:ext cx="142800" cy="69700"/>
            </a:xfrm>
            <a:custGeom>
              <a:rect b="b" l="l" r="r" t="t"/>
              <a:pathLst>
                <a:path extrusionOk="0" h="2788" w="5712">
                  <a:moveTo>
                    <a:pt x="5711" y="0"/>
                  </a:moveTo>
                  <a:lnTo>
                    <a:pt x="5711" y="0"/>
                  </a:lnTo>
                  <a:cubicBezTo>
                    <a:pt x="3350" y="1483"/>
                    <a:pt x="1101" y="1628"/>
                    <a:pt x="310" y="1628"/>
                  </a:cubicBezTo>
                  <a:cubicBezTo>
                    <a:pt x="118" y="1628"/>
                    <a:pt x="11" y="1619"/>
                    <a:pt x="11" y="1619"/>
                  </a:cubicBezTo>
                  <a:lnTo>
                    <a:pt x="1" y="2753"/>
                  </a:lnTo>
                  <a:cubicBezTo>
                    <a:pt x="257" y="2776"/>
                    <a:pt x="504" y="2787"/>
                    <a:pt x="740" y="2787"/>
                  </a:cubicBezTo>
                  <a:cubicBezTo>
                    <a:pt x="4517" y="2787"/>
                    <a:pt x="5711" y="1"/>
                    <a:pt x="57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4081700" y="344900"/>
              <a:ext cx="437650" cy="267525"/>
            </a:xfrm>
            <a:custGeom>
              <a:rect b="b" l="l" r="r" t="t"/>
              <a:pathLst>
                <a:path extrusionOk="0" h="10701" w="17506">
                  <a:moveTo>
                    <a:pt x="8043" y="0"/>
                  </a:moveTo>
                  <a:lnTo>
                    <a:pt x="3529" y="300"/>
                  </a:lnTo>
                  <a:lnTo>
                    <a:pt x="1" y="990"/>
                  </a:lnTo>
                  <a:lnTo>
                    <a:pt x="1" y="3403"/>
                  </a:lnTo>
                  <a:cubicBezTo>
                    <a:pt x="1" y="3403"/>
                    <a:pt x="1145" y="4065"/>
                    <a:pt x="2973" y="4065"/>
                  </a:cubicBezTo>
                  <a:cubicBezTo>
                    <a:pt x="3879" y="4065"/>
                    <a:pt x="4953" y="3902"/>
                    <a:pt x="6140" y="3416"/>
                  </a:cubicBezTo>
                  <a:cubicBezTo>
                    <a:pt x="7773" y="2746"/>
                    <a:pt x="9567" y="2369"/>
                    <a:pt x="10693" y="2369"/>
                  </a:cubicBezTo>
                  <a:cubicBezTo>
                    <a:pt x="11187" y="2369"/>
                    <a:pt x="11553" y="2442"/>
                    <a:pt x="11720" y="2594"/>
                  </a:cubicBezTo>
                  <a:cubicBezTo>
                    <a:pt x="12269" y="3092"/>
                    <a:pt x="12219" y="5437"/>
                    <a:pt x="14413" y="6284"/>
                  </a:cubicBezTo>
                  <a:cubicBezTo>
                    <a:pt x="14413" y="6284"/>
                    <a:pt x="13932" y="10700"/>
                    <a:pt x="15700" y="10700"/>
                  </a:cubicBezTo>
                  <a:cubicBezTo>
                    <a:pt x="15706" y="10700"/>
                    <a:pt x="15711" y="10700"/>
                    <a:pt x="15717" y="10700"/>
                  </a:cubicBezTo>
                  <a:cubicBezTo>
                    <a:pt x="17505" y="10673"/>
                    <a:pt x="16905" y="3691"/>
                    <a:pt x="16905" y="3691"/>
                  </a:cubicBezTo>
                  <a:lnTo>
                    <a:pt x="12717" y="1247"/>
                  </a:lnTo>
                  <a:lnTo>
                    <a:pt x="80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4464100" y="572675"/>
              <a:ext cx="78575" cy="114125"/>
            </a:xfrm>
            <a:custGeom>
              <a:rect b="b" l="l" r="r" t="t"/>
              <a:pathLst>
                <a:path extrusionOk="0" h="4565" w="3143">
                  <a:moveTo>
                    <a:pt x="1139" y="1"/>
                  </a:moveTo>
                  <a:cubicBezTo>
                    <a:pt x="624" y="1"/>
                    <a:pt x="202" y="127"/>
                    <a:pt x="174" y="139"/>
                  </a:cubicBezTo>
                  <a:cubicBezTo>
                    <a:pt x="174" y="139"/>
                    <a:pt x="0" y="4344"/>
                    <a:pt x="3" y="4430"/>
                  </a:cubicBezTo>
                  <a:cubicBezTo>
                    <a:pt x="4" y="4460"/>
                    <a:pt x="363" y="4565"/>
                    <a:pt x="835" y="4565"/>
                  </a:cubicBezTo>
                  <a:cubicBezTo>
                    <a:pt x="1725" y="4565"/>
                    <a:pt x="3020" y="4192"/>
                    <a:pt x="3082" y="2239"/>
                  </a:cubicBezTo>
                  <a:cubicBezTo>
                    <a:pt x="3142" y="360"/>
                    <a:pt x="2008" y="1"/>
                    <a:pt x="1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4487625" y="597125"/>
              <a:ext cx="34950" cy="65175"/>
            </a:xfrm>
            <a:custGeom>
              <a:rect b="b" l="l" r="r" t="t"/>
              <a:pathLst>
                <a:path extrusionOk="0" h="2607" w="1398">
                  <a:moveTo>
                    <a:pt x="635" y="0"/>
                  </a:moveTo>
                  <a:cubicBezTo>
                    <a:pt x="547" y="0"/>
                    <a:pt x="466" y="26"/>
                    <a:pt x="407" y="72"/>
                  </a:cubicBezTo>
                  <a:cubicBezTo>
                    <a:pt x="345" y="117"/>
                    <a:pt x="302" y="182"/>
                    <a:pt x="283" y="255"/>
                  </a:cubicBezTo>
                  <a:cubicBezTo>
                    <a:pt x="256" y="372"/>
                    <a:pt x="303" y="431"/>
                    <a:pt x="315" y="431"/>
                  </a:cubicBezTo>
                  <a:cubicBezTo>
                    <a:pt x="316" y="431"/>
                    <a:pt x="317" y="431"/>
                    <a:pt x="317" y="431"/>
                  </a:cubicBezTo>
                  <a:cubicBezTo>
                    <a:pt x="333" y="426"/>
                    <a:pt x="316" y="366"/>
                    <a:pt x="359" y="284"/>
                  </a:cubicBezTo>
                  <a:cubicBezTo>
                    <a:pt x="391" y="215"/>
                    <a:pt x="476" y="140"/>
                    <a:pt x="594" y="140"/>
                  </a:cubicBezTo>
                  <a:cubicBezTo>
                    <a:pt x="618" y="140"/>
                    <a:pt x="644" y="143"/>
                    <a:pt x="672" y="151"/>
                  </a:cubicBezTo>
                  <a:cubicBezTo>
                    <a:pt x="828" y="184"/>
                    <a:pt x="966" y="341"/>
                    <a:pt x="1050" y="562"/>
                  </a:cubicBezTo>
                  <a:cubicBezTo>
                    <a:pt x="1145" y="800"/>
                    <a:pt x="1187" y="1056"/>
                    <a:pt x="1171" y="1312"/>
                  </a:cubicBezTo>
                  <a:cubicBezTo>
                    <a:pt x="1140" y="1852"/>
                    <a:pt x="858" y="2345"/>
                    <a:pt x="538" y="2451"/>
                  </a:cubicBezTo>
                  <a:cubicBezTo>
                    <a:pt x="483" y="2469"/>
                    <a:pt x="426" y="2478"/>
                    <a:pt x="369" y="2478"/>
                  </a:cubicBezTo>
                  <a:cubicBezTo>
                    <a:pt x="294" y="2478"/>
                    <a:pt x="218" y="2462"/>
                    <a:pt x="149" y="2430"/>
                  </a:cubicBezTo>
                  <a:cubicBezTo>
                    <a:pt x="70" y="2391"/>
                    <a:pt x="32" y="2348"/>
                    <a:pt x="16" y="2348"/>
                  </a:cubicBezTo>
                  <a:cubicBezTo>
                    <a:pt x="14" y="2348"/>
                    <a:pt x="13" y="2348"/>
                    <a:pt x="11" y="2349"/>
                  </a:cubicBezTo>
                  <a:cubicBezTo>
                    <a:pt x="0" y="2353"/>
                    <a:pt x="15" y="2421"/>
                    <a:pt x="105" y="2496"/>
                  </a:cubicBezTo>
                  <a:cubicBezTo>
                    <a:pt x="173" y="2553"/>
                    <a:pt x="292" y="2607"/>
                    <a:pt x="439" y="2607"/>
                  </a:cubicBezTo>
                  <a:cubicBezTo>
                    <a:pt x="483" y="2607"/>
                    <a:pt x="530" y="2602"/>
                    <a:pt x="579" y="2591"/>
                  </a:cubicBezTo>
                  <a:cubicBezTo>
                    <a:pt x="1015" y="2480"/>
                    <a:pt x="1342" y="1926"/>
                    <a:pt x="1380" y="1324"/>
                  </a:cubicBezTo>
                  <a:cubicBezTo>
                    <a:pt x="1398" y="1037"/>
                    <a:pt x="1345" y="748"/>
                    <a:pt x="1226" y="486"/>
                  </a:cubicBezTo>
                  <a:cubicBezTo>
                    <a:pt x="1128" y="247"/>
                    <a:pt x="927" y="28"/>
                    <a:pt x="696" y="5"/>
                  </a:cubicBezTo>
                  <a:cubicBezTo>
                    <a:pt x="676" y="2"/>
                    <a:pt x="655" y="0"/>
                    <a:pt x="6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4086100" y="523375"/>
              <a:ext cx="72350" cy="19575"/>
            </a:xfrm>
            <a:custGeom>
              <a:rect b="b" l="l" r="r" t="t"/>
              <a:pathLst>
                <a:path extrusionOk="0" h="783" w="2894">
                  <a:moveTo>
                    <a:pt x="1354" y="0"/>
                  </a:moveTo>
                  <a:cubicBezTo>
                    <a:pt x="545" y="0"/>
                    <a:pt x="1" y="417"/>
                    <a:pt x="86" y="577"/>
                  </a:cubicBezTo>
                  <a:cubicBezTo>
                    <a:pt x="135" y="685"/>
                    <a:pt x="360" y="697"/>
                    <a:pt x="679" y="697"/>
                  </a:cubicBezTo>
                  <a:cubicBezTo>
                    <a:pt x="771" y="697"/>
                    <a:pt x="871" y="696"/>
                    <a:pt x="977" y="696"/>
                  </a:cubicBezTo>
                  <a:cubicBezTo>
                    <a:pt x="1121" y="696"/>
                    <a:pt x="1275" y="698"/>
                    <a:pt x="1435" y="707"/>
                  </a:cubicBezTo>
                  <a:cubicBezTo>
                    <a:pt x="1866" y="721"/>
                    <a:pt x="2253" y="782"/>
                    <a:pt x="2505" y="782"/>
                  </a:cubicBezTo>
                  <a:cubicBezTo>
                    <a:pt x="2652" y="782"/>
                    <a:pt x="2753" y="761"/>
                    <a:pt x="2789" y="697"/>
                  </a:cubicBezTo>
                  <a:cubicBezTo>
                    <a:pt x="2893" y="538"/>
                    <a:pt x="2337" y="40"/>
                    <a:pt x="1467" y="3"/>
                  </a:cubicBezTo>
                  <a:cubicBezTo>
                    <a:pt x="1429" y="1"/>
                    <a:pt x="1391" y="0"/>
                    <a:pt x="13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4253800" y="523375"/>
              <a:ext cx="72350" cy="19575"/>
            </a:xfrm>
            <a:custGeom>
              <a:rect b="b" l="l" r="r" t="t"/>
              <a:pathLst>
                <a:path extrusionOk="0" h="783" w="2894">
                  <a:moveTo>
                    <a:pt x="1354" y="0"/>
                  </a:moveTo>
                  <a:cubicBezTo>
                    <a:pt x="545" y="0"/>
                    <a:pt x="1" y="417"/>
                    <a:pt x="86" y="577"/>
                  </a:cubicBezTo>
                  <a:cubicBezTo>
                    <a:pt x="135" y="685"/>
                    <a:pt x="360" y="697"/>
                    <a:pt x="678" y="697"/>
                  </a:cubicBezTo>
                  <a:cubicBezTo>
                    <a:pt x="771" y="697"/>
                    <a:pt x="871" y="696"/>
                    <a:pt x="977" y="696"/>
                  </a:cubicBezTo>
                  <a:cubicBezTo>
                    <a:pt x="1120" y="696"/>
                    <a:pt x="1275" y="698"/>
                    <a:pt x="1435" y="707"/>
                  </a:cubicBezTo>
                  <a:cubicBezTo>
                    <a:pt x="1866" y="721"/>
                    <a:pt x="2253" y="782"/>
                    <a:pt x="2505" y="782"/>
                  </a:cubicBezTo>
                  <a:cubicBezTo>
                    <a:pt x="2652" y="782"/>
                    <a:pt x="2754" y="761"/>
                    <a:pt x="2790" y="697"/>
                  </a:cubicBezTo>
                  <a:cubicBezTo>
                    <a:pt x="2894" y="538"/>
                    <a:pt x="2337" y="40"/>
                    <a:pt x="1466" y="3"/>
                  </a:cubicBezTo>
                  <a:cubicBezTo>
                    <a:pt x="1428" y="1"/>
                    <a:pt x="1391" y="0"/>
                    <a:pt x="13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4032175" y="238125"/>
              <a:ext cx="525350" cy="259375"/>
            </a:xfrm>
            <a:custGeom>
              <a:rect b="b" l="l" r="r" t="t"/>
              <a:pathLst>
                <a:path extrusionOk="0" h="10375" w="21014">
                  <a:moveTo>
                    <a:pt x="6761" y="1"/>
                  </a:moveTo>
                  <a:cubicBezTo>
                    <a:pt x="6025" y="1"/>
                    <a:pt x="5281" y="120"/>
                    <a:pt x="4573" y="316"/>
                  </a:cubicBezTo>
                  <a:cubicBezTo>
                    <a:pt x="3390" y="640"/>
                    <a:pt x="2240" y="1183"/>
                    <a:pt x="1384" y="2062"/>
                  </a:cubicBezTo>
                  <a:cubicBezTo>
                    <a:pt x="527" y="2941"/>
                    <a:pt x="1" y="4187"/>
                    <a:pt x="173" y="5401"/>
                  </a:cubicBezTo>
                  <a:cubicBezTo>
                    <a:pt x="346" y="6614"/>
                    <a:pt x="1310" y="7730"/>
                    <a:pt x="2526" y="7892"/>
                  </a:cubicBezTo>
                  <a:cubicBezTo>
                    <a:pt x="2526" y="7892"/>
                    <a:pt x="3148" y="8037"/>
                    <a:pt x="4066" y="8037"/>
                  </a:cubicBezTo>
                  <a:cubicBezTo>
                    <a:pt x="5058" y="8037"/>
                    <a:pt x="6395" y="7867"/>
                    <a:pt x="7661" y="7159"/>
                  </a:cubicBezTo>
                  <a:cubicBezTo>
                    <a:pt x="8763" y="6543"/>
                    <a:pt x="10318" y="6375"/>
                    <a:pt x="11692" y="6375"/>
                  </a:cubicBezTo>
                  <a:cubicBezTo>
                    <a:pt x="13360" y="6375"/>
                    <a:pt x="14761" y="6623"/>
                    <a:pt x="14761" y="6623"/>
                  </a:cubicBezTo>
                  <a:lnTo>
                    <a:pt x="14798" y="7489"/>
                  </a:lnTo>
                  <a:cubicBezTo>
                    <a:pt x="15318" y="8210"/>
                    <a:pt x="15846" y="8939"/>
                    <a:pt x="16535" y="9501"/>
                  </a:cubicBezTo>
                  <a:cubicBezTo>
                    <a:pt x="17158" y="10010"/>
                    <a:pt x="17938" y="10375"/>
                    <a:pt x="18737" y="10375"/>
                  </a:cubicBezTo>
                  <a:cubicBezTo>
                    <a:pt x="18820" y="10375"/>
                    <a:pt x="18903" y="10371"/>
                    <a:pt x="18987" y="10363"/>
                  </a:cubicBezTo>
                  <a:cubicBezTo>
                    <a:pt x="19872" y="10276"/>
                    <a:pt x="20727" y="9631"/>
                    <a:pt x="20877" y="8755"/>
                  </a:cubicBezTo>
                  <a:cubicBezTo>
                    <a:pt x="21014" y="7952"/>
                    <a:pt x="20395" y="7068"/>
                    <a:pt x="19608" y="6987"/>
                  </a:cubicBezTo>
                  <a:lnTo>
                    <a:pt x="19608" y="6987"/>
                  </a:lnTo>
                  <a:cubicBezTo>
                    <a:pt x="20107" y="6922"/>
                    <a:pt x="20535" y="6400"/>
                    <a:pt x="20438" y="5894"/>
                  </a:cubicBezTo>
                  <a:cubicBezTo>
                    <a:pt x="20356" y="5460"/>
                    <a:pt x="19911" y="5157"/>
                    <a:pt x="19478" y="5157"/>
                  </a:cubicBezTo>
                  <a:cubicBezTo>
                    <a:pt x="19450" y="5157"/>
                    <a:pt x="19422" y="5158"/>
                    <a:pt x="19394" y="5161"/>
                  </a:cubicBezTo>
                  <a:lnTo>
                    <a:pt x="19394" y="5161"/>
                  </a:lnTo>
                  <a:cubicBezTo>
                    <a:pt x="19886" y="4855"/>
                    <a:pt x="19981" y="3955"/>
                    <a:pt x="19533" y="3494"/>
                  </a:cubicBezTo>
                  <a:cubicBezTo>
                    <a:pt x="19194" y="3145"/>
                    <a:pt x="18713" y="3014"/>
                    <a:pt x="18218" y="3014"/>
                  </a:cubicBezTo>
                  <a:cubicBezTo>
                    <a:pt x="17932" y="3014"/>
                    <a:pt x="17641" y="3058"/>
                    <a:pt x="17369" y="3129"/>
                  </a:cubicBezTo>
                  <a:cubicBezTo>
                    <a:pt x="16626" y="3323"/>
                    <a:pt x="15922" y="3682"/>
                    <a:pt x="15157" y="3746"/>
                  </a:cubicBezTo>
                  <a:cubicBezTo>
                    <a:pt x="15074" y="3753"/>
                    <a:pt x="14991" y="3756"/>
                    <a:pt x="14908" y="3756"/>
                  </a:cubicBezTo>
                  <a:cubicBezTo>
                    <a:pt x="13801" y="3756"/>
                    <a:pt x="12757" y="3154"/>
                    <a:pt x="11869" y="2471"/>
                  </a:cubicBezTo>
                  <a:cubicBezTo>
                    <a:pt x="10915" y="1738"/>
                    <a:pt x="10029" y="877"/>
                    <a:pt x="8921" y="410"/>
                  </a:cubicBezTo>
                  <a:cubicBezTo>
                    <a:pt x="8237" y="122"/>
                    <a:pt x="7503" y="1"/>
                    <a:pt x="67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4067625" y="312100"/>
              <a:ext cx="448600" cy="118500"/>
            </a:xfrm>
            <a:custGeom>
              <a:rect b="b" l="l" r="r" t="t"/>
              <a:pathLst>
                <a:path extrusionOk="0" h="4740" w="17944">
                  <a:moveTo>
                    <a:pt x="4197" y="0"/>
                  </a:moveTo>
                  <a:cubicBezTo>
                    <a:pt x="3975" y="0"/>
                    <a:pt x="3755" y="13"/>
                    <a:pt x="3538" y="40"/>
                  </a:cubicBezTo>
                  <a:cubicBezTo>
                    <a:pt x="2227" y="185"/>
                    <a:pt x="1112" y="855"/>
                    <a:pt x="566" y="1709"/>
                  </a:cubicBezTo>
                  <a:cubicBezTo>
                    <a:pt x="18" y="2565"/>
                    <a:pt x="1" y="3441"/>
                    <a:pt x="130" y="3972"/>
                  </a:cubicBezTo>
                  <a:cubicBezTo>
                    <a:pt x="190" y="4244"/>
                    <a:pt x="294" y="4437"/>
                    <a:pt x="361" y="4564"/>
                  </a:cubicBezTo>
                  <a:cubicBezTo>
                    <a:pt x="438" y="4680"/>
                    <a:pt x="483" y="4740"/>
                    <a:pt x="495" y="4740"/>
                  </a:cubicBezTo>
                  <a:cubicBezTo>
                    <a:pt x="495" y="4740"/>
                    <a:pt x="495" y="4740"/>
                    <a:pt x="496" y="4739"/>
                  </a:cubicBezTo>
                  <a:cubicBezTo>
                    <a:pt x="527" y="4724"/>
                    <a:pt x="341" y="4472"/>
                    <a:pt x="253" y="3948"/>
                  </a:cubicBezTo>
                  <a:cubicBezTo>
                    <a:pt x="165" y="3437"/>
                    <a:pt x="220" y="2615"/>
                    <a:pt x="754" y="1834"/>
                  </a:cubicBezTo>
                  <a:cubicBezTo>
                    <a:pt x="1280" y="1063"/>
                    <a:pt x="2328" y="453"/>
                    <a:pt x="3571" y="332"/>
                  </a:cubicBezTo>
                  <a:cubicBezTo>
                    <a:pt x="3757" y="311"/>
                    <a:pt x="3946" y="301"/>
                    <a:pt x="4138" y="301"/>
                  </a:cubicBezTo>
                  <a:cubicBezTo>
                    <a:pt x="5229" y="301"/>
                    <a:pt x="6399" y="624"/>
                    <a:pt x="7559" y="1074"/>
                  </a:cubicBezTo>
                  <a:cubicBezTo>
                    <a:pt x="8926" y="1604"/>
                    <a:pt x="10229" y="2196"/>
                    <a:pt x="11511" y="2449"/>
                  </a:cubicBezTo>
                  <a:cubicBezTo>
                    <a:pt x="12190" y="2588"/>
                    <a:pt x="12880" y="2657"/>
                    <a:pt x="13571" y="2657"/>
                  </a:cubicBezTo>
                  <a:cubicBezTo>
                    <a:pt x="14028" y="2657"/>
                    <a:pt x="14486" y="2627"/>
                    <a:pt x="14940" y="2566"/>
                  </a:cubicBezTo>
                  <a:cubicBezTo>
                    <a:pt x="15911" y="2433"/>
                    <a:pt x="16672" y="2196"/>
                    <a:pt x="17179" y="1996"/>
                  </a:cubicBezTo>
                  <a:cubicBezTo>
                    <a:pt x="17432" y="1894"/>
                    <a:pt x="17625" y="1808"/>
                    <a:pt x="17752" y="1740"/>
                  </a:cubicBezTo>
                  <a:cubicBezTo>
                    <a:pt x="17879" y="1675"/>
                    <a:pt x="17944" y="1636"/>
                    <a:pt x="17940" y="1626"/>
                  </a:cubicBezTo>
                  <a:cubicBezTo>
                    <a:pt x="17938" y="1622"/>
                    <a:pt x="17934" y="1620"/>
                    <a:pt x="17927" y="1620"/>
                  </a:cubicBezTo>
                  <a:cubicBezTo>
                    <a:pt x="17798" y="1620"/>
                    <a:pt x="16725" y="2144"/>
                    <a:pt x="14913" y="2343"/>
                  </a:cubicBezTo>
                  <a:cubicBezTo>
                    <a:pt x="14547" y="2382"/>
                    <a:pt x="14179" y="2401"/>
                    <a:pt x="13812" y="2401"/>
                  </a:cubicBezTo>
                  <a:cubicBezTo>
                    <a:pt x="13060" y="2401"/>
                    <a:pt x="12309" y="2321"/>
                    <a:pt x="11572" y="2162"/>
                  </a:cubicBezTo>
                  <a:cubicBezTo>
                    <a:pt x="10333" y="1902"/>
                    <a:pt x="9057" y="1313"/>
                    <a:pt x="7672" y="777"/>
                  </a:cubicBezTo>
                  <a:cubicBezTo>
                    <a:pt x="6520" y="329"/>
                    <a:pt x="5328" y="0"/>
                    <a:pt x="41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4418550" y="471000"/>
              <a:ext cx="116675" cy="34300"/>
            </a:xfrm>
            <a:custGeom>
              <a:rect b="b" l="l" r="r" t="t"/>
              <a:pathLst>
                <a:path extrusionOk="0" h="1372" w="4667">
                  <a:moveTo>
                    <a:pt x="4626" y="1"/>
                  </a:moveTo>
                  <a:cubicBezTo>
                    <a:pt x="4572" y="1"/>
                    <a:pt x="4380" y="208"/>
                    <a:pt x="4029" y="449"/>
                  </a:cubicBezTo>
                  <a:cubicBezTo>
                    <a:pt x="3659" y="705"/>
                    <a:pt x="3083" y="986"/>
                    <a:pt x="2404" y="1043"/>
                  </a:cubicBezTo>
                  <a:cubicBezTo>
                    <a:pt x="2317" y="1050"/>
                    <a:pt x="2232" y="1054"/>
                    <a:pt x="2148" y="1054"/>
                  </a:cubicBezTo>
                  <a:cubicBezTo>
                    <a:pt x="1571" y="1054"/>
                    <a:pt x="1057" y="896"/>
                    <a:pt x="701" y="728"/>
                  </a:cubicBezTo>
                  <a:cubicBezTo>
                    <a:pt x="325" y="554"/>
                    <a:pt x="103" y="387"/>
                    <a:pt x="42" y="387"/>
                  </a:cubicBezTo>
                  <a:cubicBezTo>
                    <a:pt x="36" y="387"/>
                    <a:pt x="31" y="388"/>
                    <a:pt x="28" y="392"/>
                  </a:cubicBezTo>
                  <a:cubicBezTo>
                    <a:pt x="1" y="417"/>
                    <a:pt x="179" y="667"/>
                    <a:pt x="594" y="927"/>
                  </a:cubicBezTo>
                  <a:cubicBezTo>
                    <a:pt x="957" y="1156"/>
                    <a:pt x="1528" y="1371"/>
                    <a:pt x="2182" y="1371"/>
                  </a:cubicBezTo>
                  <a:cubicBezTo>
                    <a:pt x="2263" y="1371"/>
                    <a:pt x="2346" y="1368"/>
                    <a:pt x="2430" y="1361"/>
                  </a:cubicBezTo>
                  <a:cubicBezTo>
                    <a:pt x="3187" y="1296"/>
                    <a:pt x="3809" y="948"/>
                    <a:pt x="4167" y="626"/>
                  </a:cubicBezTo>
                  <a:cubicBezTo>
                    <a:pt x="4533" y="301"/>
                    <a:pt x="4667" y="25"/>
                    <a:pt x="4635" y="4"/>
                  </a:cubicBezTo>
                  <a:cubicBezTo>
                    <a:pt x="4633" y="2"/>
                    <a:pt x="4630" y="1"/>
                    <a:pt x="46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4464800" y="431500"/>
              <a:ext cx="53150" cy="28175"/>
            </a:xfrm>
            <a:custGeom>
              <a:rect b="b" l="l" r="r" t="t"/>
              <a:pathLst>
                <a:path extrusionOk="0" h="1127" w="2126">
                  <a:moveTo>
                    <a:pt x="2034" y="0"/>
                  </a:moveTo>
                  <a:cubicBezTo>
                    <a:pt x="1928" y="0"/>
                    <a:pt x="1573" y="334"/>
                    <a:pt x="1060" y="594"/>
                  </a:cubicBezTo>
                  <a:cubicBezTo>
                    <a:pt x="511" y="882"/>
                    <a:pt x="0" y="971"/>
                    <a:pt x="6" y="1063"/>
                  </a:cubicBezTo>
                  <a:cubicBezTo>
                    <a:pt x="4" y="1097"/>
                    <a:pt x="102" y="1127"/>
                    <a:pt x="261" y="1127"/>
                  </a:cubicBezTo>
                  <a:cubicBezTo>
                    <a:pt x="489" y="1127"/>
                    <a:pt x="841" y="1067"/>
                    <a:pt x="1206" y="877"/>
                  </a:cubicBezTo>
                  <a:cubicBezTo>
                    <a:pt x="1829" y="558"/>
                    <a:pt x="2125" y="51"/>
                    <a:pt x="2055" y="7"/>
                  </a:cubicBezTo>
                  <a:cubicBezTo>
                    <a:pt x="2050" y="2"/>
                    <a:pt x="2043" y="0"/>
                    <a:pt x="20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4036450" y="425900"/>
              <a:ext cx="43250" cy="48550"/>
            </a:xfrm>
            <a:custGeom>
              <a:rect b="b" l="l" r="r" t="t"/>
              <a:pathLst>
                <a:path extrusionOk="0" h="1942" w="1730">
                  <a:moveTo>
                    <a:pt x="1525" y="1"/>
                  </a:moveTo>
                  <a:cubicBezTo>
                    <a:pt x="1459" y="1"/>
                    <a:pt x="1379" y="8"/>
                    <a:pt x="1287" y="27"/>
                  </a:cubicBezTo>
                  <a:cubicBezTo>
                    <a:pt x="1029" y="80"/>
                    <a:pt x="674" y="246"/>
                    <a:pt x="403" y="565"/>
                  </a:cubicBezTo>
                  <a:cubicBezTo>
                    <a:pt x="131" y="883"/>
                    <a:pt x="23" y="1260"/>
                    <a:pt x="12" y="1523"/>
                  </a:cubicBezTo>
                  <a:cubicBezTo>
                    <a:pt x="1" y="1787"/>
                    <a:pt x="64" y="1942"/>
                    <a:pt x="104" y="1942"/>
                  </a:cubicBezTo>
                  <a:cubicBezTo>
                    <a:pt x="104" y="1942"/>
                    <a:pt x="105" y="1942"/>
                    <a:pt x="105" y="1942"/>
                  </a:cubicBezTo>
                  <a:cubicBezTo>
                    <a:pt x="195" y="1942"/>
                    <a:pt x="184" y="1307"/>
                    <a:pt x="645" y="771"/>
                  </a:cubicBezTo>
                  <a:cubicBezTo>
                    <a:pt x="1101" y="231"/>
                    <a:pt x="1730" y="141"/>
                    <a:pt x="1716" y="52"/>
                  </a:cubicBezTo>
                  <a:cubicBezTo>
                    <a:pt x="1714" y="26"/>
                    <a:pt x="1645"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4012475" y="363625"/>
              <a:ext cx="64025" cy="67800"/>
            </a:xfrm>
            <a:custGeom>
              <a:rect b="b" l="l" r="r" t="t"/>
              <a:pathLst>
                <a:path extrusionOk="0" h="2712" w="2561">
                  <a:moveTo>
                    <a:pt x="87" y="1"/>
                  </a:moveTo>
                  <a:cubicBezTo>
                    <a:pt x="86" y="1"/>
                    <a:pt x="84" y="1"/>
                    <a:pt x="83" y="1"/>
                  </a:cubicBezTo>
                  <a:cubicBezTo>
                    <a:pt x="1" y="1"/>
                    <a:pt x="99" y="939"/>
                    <a:pt x="851" y="1759"/>
                  </a:cubicBezTo>
                  <a:cubicBezTo>
                    <a:pt x="1492" y="2472"/>
                    <a:pt x="2267" y="2711"/>
                    <a:pt x="2474" y="2711"/>
                  </a:cubicBezTo>
                  <a:cubicBezTo>
                    <a:pt x="2507" y="2711"/>
                    <a:pt x="2526" y="2705"/>
                    <a:pt x="2527" y="2694"/>
                  </a:cubicBezTo>
                  <a:cubicBezTo>
                    <a:pt x="2560" y="2605"/>
                    <a:pt x="1762" y="2301"/>
                    <a:pt x="1087" y="1545"/>
                  </a:cubicBezTo>
                  <a:cubicBezTo>
                    <a:pt x="409" y="812"/>
                    <a:pt x="182" y="1"/>
                    <a:pt x="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3024675" y="1562875"/>
              <a:ext cx="924225" cy="503775"/>
            </a:xfrm>
            <a:custGeom>
              <a:rect b="b" l="l" r="r" t="t"/>
              <a:pathLst>
                <a:path extrusionOk="0" h="20151" w="36969">
                  <a:moveTo>
                    <a:pt x="30700" y="1"/>
                  </a:moveTo>
                  <a:lnTo>
                    <a:pt x="17989" y="11176"/>
                  </a:lnTo>
                  <a:lnTo>
                    <a:pt x="2333" y="2258"/>
                  </a:lnTo>
                  <a:lnTo>
                    <a:pt x="1" y="6303"/>
                  </a:lnTo>
                  <a:cubicBezTo>
                    <a:pt x="1" y="6303"/>
                    <a:pt x="10895" y="20151"/>
                    <a:pt x="17585" y="20151"/>
                  </a:cubicBezTo>
                  <a:cubicBezTo>
                    <a:pt x="18204" y="20151"/>
                    <a:pt x="18788" y="20032"/>
                    <a:pt x="19323" y="19773"/>
                  </a:cubicBezTo>
                  <a:cubicBezTo>
                    <a:pt x="25640" y="16713"/>
                    <a:pt x="36969" y="6303"/>
                    <a:pt x="36969" y="6303"/>
                  </a:cubicBezTo>
                  <a:lnTo>
                    <a:pt x="307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3617450" y="996050"/>
              <a:ext cx="1380575" cy="1346525"/>
            </a:xfrm>
            <a:custGeom>
              <a:rect b="b" l="l" r="r" t="t"/>
              <a:pathLst>
                <a:path extrusionOk="0" h="53861" w="55223">
                  <a:moveTo>
                    <a:pt x="33289" y="0"/>
                  </a:moveTo>
                  <a:cubicBezTo>
                    <a:pt x="31418" y="578"/>
                    <a:pt x="29547" y="867"/>
                    <a:pt x="27675" y="867"/>
                  </a:cubicBezTo>
                  <a:cubicBezTo>
                    <a:pt x="25811" y="867"/>
                    <a:pt x="23946" y="580"/>
                    <a:pt x="22082" y="7"/>
                  </a:cubicBezTo>
                  <a:cubicBezTo>
                    <a:pt x="21449" y="85"/>
                    <a:pt x="20475" y="171"/>
                    <a:pt x="19193" y="345"/>
                  </a:cubicBezTo>
                  <a:cubicBezTo>
                    <a:pt x="14826" y="940"/>
                    <a:pt x="10877" y="3271"/>
                    <a:pt x="8256" y="6813"/>
                  </a:cubicBezTo>
                  <a:lnTo>
                    <a:pt x="1" y="17971"/>
                  </a:lnTo>
                  <a:lnTo>
                    <a:pt x="9449" y="26399"/>
                  </a:lnTo>
                  <a:lnTo>
                    <a:pt x="11267" y="22988"/>
                  </a:lnTo>
                  <a:lnTo>
                    <a:pt x="11267" y="22988"/>
                  </a:lnTo>
                  <a:cubicBezTo>
                    <a:pt x="11267" y="22989"/>
                    <a:pt x="9740" y="48664"/>
                    <a:pt x="9827" y="52287"/>
                  </a:cubicBezTo>
                  <a:lnTo>
                    <a:pt x="42986" y="53861"/>
                  </a:lnTo>
                  <a:lnTo>
                    <a:pt x="41503" y="24612"/>
                  </a:lnTo>
                  <a:lnTo>
                    <a:pt x="43232" y="29839"/>
                  </a:lnTo>
                  <a:lnTo>
                    <a:pt x="55222" y="22297"/>
                  </a:lnTo>
                  <a:lnTo>
                    <a:pt x="45334" y="5680"/>
                  </a:lnTo>
                  <a:lnTo>
                    <a:pt x="45333" y="5682"/>
                  </a:lnTo>
                  <a:cubicBezTo>
                    <a:pt x="43260" y="3531"/>
                    <a:pt x="40834" y="1939"/>
                    <a:pt x="37930" y="888"/>
                  </a:cubicBezTo>
                  <a:cubicBezTo>
                    <a:pt x="36518" y="378"/>
                    <a:pt x="35021" y="74"/>
                    <a:pt x="33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4942150" y="5145825"/>
              <a:ext cx="296375" cy="330875"/>
            </a:xfrm>
            <a:custGeom>
              <a:rect b="b" l="l" r="r" t="t"/>
              <a:pathLst>
                <a:path extrusionOk="0" h="13235" w="11855">
                  <a:moveTo>
                    <a:pt x="0" y="0"/>
                  </a:moveTo>
                  <a:lnTo>
                    <a:pt x="1043" y="4376"/>
                  </a:lnTo>
                  <a:cubicBezTo>
                    <a:pt x="1043" y="4376"/>
                    <a:pt x="7863" y="13234"/>
                    <a:pt x="10242" y="13234"/>
                  </a:cubicBezTo>
                  <a:cubicBezTo>
                    <a:pt x="10300" y="13234"/>
                    <a:pt x="10356" y="13229"/>
                    <a:pt x="10408" y="13218"/>
                  </a:cubicBezTo>
                  <a:cubicBezTo>
                    <a:pt x="11854" y="12921"/>
                    <a:pt x="10076" y="10495"/>
                    <a:pt x="7355" y="3434"/>
                  </a:cubicBezTo>
                  <a:lnTo>
                    <a:pt x="6783" y="51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4964750" y="5228925"/>
              <a:ext cx="244900" cy="226875"/>
            </a:xfrm>
            <a:custGeom>
              <a:rect b="b" l="l" r="r" t="t"/>
              <a:pathLst>
                <a:path extrusionOk="0" h="9075" w="9796">
                  <a:moveTo>
                    <a:pt x="5" y="1"/>
                  </a:moveTo>
                  <a:cubicBezTo>
                    <a:pt x="4" y="1"/>
                    <a:pt x="4" y="1"/>
                    <a:pt x="4" y="1"/>
                  </a:cubicBezTo>
                  <a:cubicBezTo>
                    <a:pt x="1" y="4"/>
                    <a:pt x="26" y="46"/>
                    <a:pt x="77" y="124"/>
                  </a:cubicBezTo>
                  <a:lnTo>
                    <a:pt x="303" y="460"/>
                  </a:lnTo>
                  <a:cubicBezTo>
                    <a:pt x="504" y="750"/>
                    <a:pt x="803" y="1163"/>
                    <a:pt x="1184" y="1665"/>
                  </a:cubicBezTo>
                  <a:cubicBezTo>
                    <a:pt x="2182" y="2971"/>
                    <a:pt x="3251" y="4222"/>
                    <a:pt x="4384" y="5413"/>
                  </a:cubicBezTo>
                  <a:cubicBezTo>
                    <a:pt x="5719" y="6802"/>
                    <a:pt x="6977" y="8005"/>
                    <a:pt x="7990" y="8776"/>
                  </a:cubicBezTo>
                  <a:cubicBezTo>
                    <a:pt x="8259" y="8951"/>
                    <a:pt x="8540" y="9061"/>
                    <a:pt x="8801" y="9073"/>
                  </a:cubicBezTo>
                  <a:cubicBezTo>
                    <a:pt x="8823" y="9074"/>
                    <a:pt x="8846" y="9075"/>
                    <a:pt x="8868" y="9075"/>
                  </a:cubicBezTo>
                  <a:cubicBezTo>
                    <a:pt x="9098" y="9075"/>
                    <a:pt x="9294" y="9015"/>
                    <a:pt x="9437" y="8933"/>
                  </a:cubicBezTo>
                  <a:cubicBezTo>
                    <a:pt x="9560" y="8867"/>
                    <a:pt x="9664" y="8771"/>
                    <a:pt x="9739" y="8652"/>
                  </a:cubicBezTo>
                  <a:cubicBezTo>
                    <a:pt x="9787" y="8571"/>
                    <a:pt x="9795" y="8521"/>
                    <a:pt x="9795" y="8521"/>
                  </a:cubicBezTo>
                  <a:cubicBezTo>
                    <a:pt x="9795" y="8520"/>
                    <a:pt x="9794" y="8520"/>
                    <a:pt x="9793" y="8520"/>
                  </a:cubicBezTo>
                  <a:cubicBezTo>
                    <a:pt x="9776" y="8520"/>
                    <a:pt x="9714" y="8730"/>
                    <a:pt x="9412" y="8886"/>
                  </a:cubicBezTo>
                  <a:cubicBezTo>
                    <a:pt x="9288" y="8955"/>
                    <a:pt x="9121" y="8998"/>
                    <a:pt x="8930" y="8998"/>
                  </a:cubicBezTo>
                  <a:cubicBezTo>
                    <a:pt x="8660" y="8998"/>
                    <a:pt x="8345" y="8912"/>
                    <a:pt x="8046" y="8693"/>
                  </a:cubicBezTo>
                  <a:cubicBezTo>
                    <a:pt x="7071" y="7921"/>
                    <a:pt x="5813" y="6698"/>
                    <a:pt x="4486" y="5317"/>
                  </a:cubicBezTo>
                  <a:cubicBezTo>
                    <a:pt x="3161" y="3927"/>
                    <a:pt x="2047" y="2589"/>
                    <a:pt x="1263" y="1605"/>
                  </a:cubicBezTo>
                  <a:lnTo>
                    <a:pt x="348" y="428"/>
                  </a:lnTo>
                  <a:cubicBezTo>
                    <a:pt x="260" y="315"/>
                    <a:pt x="178" y="209"/>
                    <a:pt x="99" y="108"/>
                  </a:cubicBezTo>
                  <a:cubicBezTo>
                    <a:pt x="43" y="37"/>
                    <a:pt x="10" y="1"/>
                    <a:pt x="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5107100" y="5365350"/>
              <a:ext cx="77300" cy="52200"/>
            </a:xfrm>
            <a:custGeom>
              <a:rect b="b" l="l" r="r" t="t"/>
              <a:pathLst>
                <a:path extrusionOk="0" h="2088" w="3092">
                  <a:moveTo>
                    <a:pt x="2640" y="1"/>
                  </a:moveTo>
                  <a:cubicBezTo>
                    <a:pt x="2596" y="1"/>
                    <a:pt x="2548" y="3"/>
                    <a:pt x="2498" y="6"/>
                  </a:cubicBezTo>
                  <a:cubicBezTo>
                    <a:pt x="2129" y="30"/>
                    <a:pt x="1626" y="177"/>
                    <a:pt x="1147" y="474"/>
                  </a:cubicBezTo>
                  <a:cubicBezTo>
                    <a:pt x="662" y="764"/>
                    <a:pt x="314" y="1173"/>
                    <a:pt x="166" y="1514"/>
                  </a:cubicBezTo>
                  <a:cubicBezTo>
                    <a:pt x="12" y="1853"/>
                    <a:pt x="1" y="2085"/>
                    <a:pt x="15" y="2088"/>
                  </a:cubicBezTo>
                  <a:cubicBezTo>
                    <a:pt x="15" y="2088"/>
                    <a:pt x="15" y="2088"/>
                    <a:pt x="16" y="2088"/>
                  </a:cubicBezTo>
                  <a:cubicBezTo>
                    <a:pt x="40" y="2088"/>
                    <a:pt x="87" y="1866"/>
                    <a:pt x="255" y="1559"/>
                  </a:cubicBezTo>
                  <a:cubicBezTo>
                    <a:pt x="420" y="1246"/>
                    <a:pt x="753" y="874"/>
                    <a:pt x="1221" y="594"/>
                  </a:cubicBezTo>
                  <a:cubicBezTo>
                    <a:pt x="1682" y="309"/>
                    <a:pt x="2158" y="152"/>
                    <a:pt x="2509" y="105"/>
                  </a:cubicBezTo>
                  <a:cubicBezTo>
                    <a:pt x="2653" y="85"/>
                    <a:pt x="2775" y="80"/>
                    <a:pt x="2870" y="80"/>
                  </a:cubicBezTo>
                  <a:cubicBezTo>
                    <a:pt x="2948" y="80"/>
                    <a:pt x="3008" y="83"/>
                    <a:pt x="3044" y="83"/>
                  </a:cubicBezTo>
                  <a:cubicBezTo>
                    <a:pt x="3072" y="83"/>
                    <a:pt x="3086" y="81"/>
                    <a:pt x="3087" y="75"/>
                  </a:cubicBezTo>
                  <a:cubicBezTo>
                    <a:pt x="3092" y="64"/>
                    <a:pt x="2926" y="1"/>
                    <a:pt x="2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4955475" y="5202500"/>
              <a:ext cx="67475" cy="110225"/>
            </a:xfrm>
            <a:custGeom>
              <a:rect b="b" l="l" r="r" t="t"/>
              <a:pathLst>
                <a:path extrusionOk="0" h="4409" w="2699">
                  <a:moveTo>
                    <a:pt x="43" y="1"/>
                  </a:moveTo>
                  <a:cubicBezTo>
                    <a:pt x="19" y="1"/>
                    <a:pt x="6" y="3"/>
                    <a:pt x="6" y="6"/>
                  </a:cubicBezTo>
                  <a:cubicBezTo>
                    <a:pt x="0" y="33"/>
                    <a:pt x="327" y="59"/>
                    <a:pt x="782" y="288"/>
                  </a:cubicBezTo>
                  <a:cubicBezTo>
                    <a:pt x="1233" y="511"/>
                    <a:pt x="1800" y="977"/>
                    <a:pt x="2149" y="1669"/>
                  </a:cubicBezTo>
                  <a:cubicBezTo>
                    <a:pt x="2509" y="2361"/>
                    <a:pt x="2571" y="3083"/>
                    <a:pt x="2509" y="3587"/>
                  </a:cubicBezTo>
                  <a:cubicBezTo>
                    <a:pt x="2451" y="4094"/>
                    <a:pt x="2352" y="4402"/>
                    <a:pt x="2377" y="4408"/>
                  </a:cubicBezTo>
                  <a:cubicBezTo>
                    <a:pt x="2377" y="4408"/>
                    <a:pt x="2377" y="4408"/>
                    <a:pt x="2377" y="4408"/>
                  </a:cubicBezTo>
                  <a:cubicBezTo>
                    <a:pt x="2386" y="4408"/>
                    <a:pt x="2419" y="4335"/>
                    <a:pt x="2464" y="4200"/>
                  </a:cubicBezTo>
                  <a:cubicBezTo>
                    <a:pt x="2528" y="4004"/>
                    <a:pt x="2576" y="3803"/>
                    <a:pt x="2607" y="3600"/>
                  </a:cubicBezTo>
                  <a:cubicBezTo>
                    <a:pt x="2699" y="3087"/>
                    <a:pt x="2648" y="2322"/>
                    <a:pt x="2275" y="1606"/>
                  </a:cubicBezTo>
                  <a:cubicBezTo>
                    <a:pt x="1909" y="880"/>
                    <a:pt x="1304" y="406"/>
                    <a:pt x="825" y="199"/>
                  </a:cubicBezTo>
                  <a:cubicBezTo>
                    <a:pt x="584" y="92"/>
                    <a:pt x="377" y="39"/>
                    <a:pt x="233" y="18"/>
                  </a:cubicBezTo>
                  <a:cubicBezTo>
                    <a:pt x="145" y="6"/>
                    <a:pt x="80" y="1"/>
                    <a:pt x="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4952675" y="5164350"/>
              <a:ext cx="17600" cy="69375"/>
            </a:xfrm>
            <a:custGeom>
              <a:rect b="b" l="l" r="r" t="t"/>
              <a:pathLst>
                <a:path extrusionOk="0" h="2775" w="704">
                  <a:moveTo>
                    <a:pt x="37" y="0"/>
                  </a:moveTo>
                  <a:cubicBezTo>
                    <a:pt x="36" y="0"/>
                    <a:pt x="36" y="0"/>
                    <a:pt x="35" y="1"/>
                  </a:cubicBezTo>
                  <a:cubicBezTo>
                    <a:pt x="1" y="14"/>
                    <a:pt x="161" y="625"/>
                    <a:pt x="294" y="1398"/>
                  </a:cubicBezTo>
                  <a:cubicBezTo>
                    <a:pt x="422" y="2165"/>
                    <a:pt x="625" y="2774"/>
                    <a:pt x="670" y="2774"/>
                  </a:cubicBezTo>
                  <a:cubicBezTo>
                    <a:pt x="671" y="2774"/>
                    <a:pt x="672" y="2774"/>
                    <a:pt x="672" y="2774"/>
                  </a:cubicBezTo>
                  <a:cubicBezTo>
                    <a:pt x="703" y="2762"/>
                    <a:pt x="563" y="2148"/>
                    <a:pt x="432" y="1372"/>
                  </a:cubicBezTo>
                  <a:cubicBezTo>
                    <a:pt x="300" y="604"/>
                    <a:pt x="79" y="0"/>
                    <a:pt x="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084950" y="5245625"/>
              <a:ext cx="44350" cy="11675"/>
            </a:xfrm>
            <a:custGeom>
              <a:rect b="b" l="l" r="r" t="t"/>
              <a:pathLst>
                <a:path extrusionOk="0" h="467" w="1774">
                  <a:moveTo>
                    <a:pt x="1392" y="1"/>
                  </a:moveTo>
                  <a:cubicBezTo>
                    <a:pt x="1239" y="1"/>
                    <a:pt x="1051" y="17"/>
                    <a:pt x="850" y="64"/>
                  </a:cubicBezTo>
                  <a:cubicBezTo>
                    <a:pt x="344" y="178"/>
                    <a:pt x="0" y="433"/>
                    <a:pt x="22" y="462"/>
                  </a:cubicBezTo>
                  <a:cubicBezTo>
                    <a:pt x="24" y="465"/>
                    <a:pt x="28" y="467"/>
                    <a:pt x="35" y="467"/>
                  </a:cubicBezTo>
                  <a:cubicBezTo>
                    <a:pt x="106" y="467"/>
                    <a:pt x="444" y="300"/>
                    <a:pt x="882" y="202"/>
                  </a:cubicBezTo>
                  <a:cubicBezTo>
                    <a:pt x="1361" y="88"/>
                    <a:pt x="1766" y="101"/>
                    <a:pt x="1770" y="59"/>
                  </a:cubicBezTo>
                  <a:cubicBezTo>
                    <a:pt x="1773" y="38"/>
                    <a:pt x="1623" y="1"/>
                    <a:pt x="13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5095925" y="5263850"/>
              <a:ext cx="37125" cy="10725"/>
            </a:xfrm>
            <a:custGeom>
              <a:rect b="b" l="l" r="r" t="t"/>
              <a:pathLst>
                <a:path extrusionOk="0" h="429" w="1485">
                  <a:moveTo>
                    <a:pt x="1084" y="1"/>
                  </a:moveTo>
                  <a:cubicBezTo>
                    <a:pt x="971" y="1"/>
                    <a:pt x="841" y="13"/>
                    <a:pt x="703" y="47"/>
                  </a:cubicBezTo>
                  <a:cubicBezTo>
                    <a:pt x="270" y="146"/>
                    <a:pt x="0" y="399"/>
                    <a:pt x="25" y="425"/>
                  </a:cubicBezTo>
                  <a:cubicBezTo>
                    <a:pt x="27" y="428"/>
                    <a:pt x="31" y="429"/>
                    <a:pt x="36" y="429"/>
                  </a:cubicBezTo>
                  <a:cubicBezTo>
                    <a:pt x="97" y="429"/>
                    <a:pt x="369" y="267"/>
                    <a:pt x="735" y="183"/>
                  </a:cubicBezTo>
                  <a:cubicBezTo>
                    <a:pt x="1132" y="85"/>
                    <a:pt x="1471" y="120"/>
                    <a:pt x="1478" y="79"/>
                  </a:cubicBezTo>
                  <a:cubicBezTo>
                    <a:pt x="1485" y="56"/>
                    <a:pt x="1323" y="1"/>
                    <a:pt x="10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5109325" y="5285775"/>
              <a:ext cx="38250" cy="12075"/>
            </a:xfrm>
            <a:custGeom>
              <a:rect b="b" l="l" r="r" t="t"/>
              <a:pathLst>
                <a:path extrusionOk="0" h="483" w="1530">
                  <a:moveTo>
                    <a:pt x="996" y="0"/>
                  </a:moveTo>
                  <a:cubicBezTo>
                    <a:pt x="908" y="0"/>
                    <a:pt x="811" y="10"/>
                    <a:pt x="710" y="33"/>
                  </a:cubicBezTo>
                  <a:cubicBezTo>
                    <a:pt x="245" y="137"/>
                    <a:pt x="0" y="461"/>
                    <a:pt x="34" y="479"/>
                  </a:cubicBezTo>
                  <a:cubicBezTo>
                    <a:pt x="35" y="481"/>
                    <a:pt x="38" y="482"/>
                    <a:pt x="41" y="482"/>
                  </a:cubicBezTo>
                  <a:cubicBezTo>
                    <a:pt x="92" y="482"/>
                    <a:pt x="348" y="256"/>
                    <a:pt x="742" y="171"/>
                  </a:cubicBezTo>
                  <a:cubicBezTo>
                    <a:pt x="878" y="139"/>
                    <a:pt x="1006" y="129"/>
                    <a:pt x="1118" y="129"/>
                  </a:cubicBezTo>
                  <a:cubicBezTo>
                    <a:pt x="1290" y="129"/>
                    <a:pt x="1422" y="153"/>
                    <a:pt x="1480" y="153"/>
                  </a:cubicBezTo>
                  <a:cubicBezTo>
                    <a:pt x="1499" y="153"/>
                    <a:pt x="1510" y="150"/>
                    <a:pt x="1512" y="143"/>
                  </a:cubicBezTo>
                  <a:cubicBezTo>
                    <a:pt x="1530" y="120"/>
                    <a:pt x="1313" y="0"/>
                    <a:pt x="9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5051500" y="5194025"/>
              <a:ext cx="65450" cy="45325"/>
            </a:xfrm>
            <a:custGeom>
              <a:rect b="b" l="l" r="r" t="t"/>
              <a:pathLst>
                <a:path extrusionOk="0" h="1813" w="2618">
                  <a:moveTo>
                    <a:pt x="432" y="141"/>
                  </a:moveTo>
                  <a:cubicBezTo>
                    <a:pt x="460" y="141"/>
                    <a:pt x="488" y="144"/>
                    <a:pt x="515" y="151"/>
                  </a:cubicBezTo>
                  <a:cubicBezTo>
                    <a:pt x="684" y="191"/>
                    <a:pt x="824" y="321"/>
                    <a:pt x="955" y="443"/>
                  </a:cubicBezTo>
                  <a:cubicBezTo>
                    <a:pt x="1218" y="692"/>
                    <a:pt x="1443" y="929"/>
                    <a:pt x="1627" y="1133"/>
                  </a:cubicBezTo>
                  <a:cubicBezTo>
                    <a:pt x="1805" y="1332"/>
                    <a:pt x="1945" y="1499"/>
                    <a:pt x="2044" y="1617"/>
                  </a:cubicBezTo>
                  <a:lnTo>
                    <a:pt x="2044" y="1617"/>
                  </a:lnTo>
                  <a:cubicBezTo>
                    <a:pt x="1961" y="1588"/>
                    <a:pt x="1871" y="1554"/>
                    <a:pt x="1775" y="1517"/>
                  </a:cubicBezTo>
                  <a:cubicBezTo>
                    <a:pt x="1478" y="1400"/>
                    <a:pt x="1189" y="1261"/>
                    <a:pt x="912" y="1101"/>
                  </a:cubicBezTo>
                  <a:cubicBezTo>
                    <a:pt x="757" y="1011"/>
                    <a:pt x="596" y="908"/>
                    <a:pt x="438" y="797"/>
                  </a:cubicBezTo>
                  <a:cubicBezTo>
                    <a:pt x="293" y="689"/>
                    <a:pt x="134" y="531"/>
                    <a:pt x="141" y="366"/>
                  </a:cubicBezTo>
                  <a:cubicBezTo>
                    <a:pt x="143" y="225"/>
                    <a:pt x="289" y="141"/>
                    <a:pt x="432" y="141"/>
                  </a:cubicBezTo>
                  <a:close/>
                  <a:moveTo>
                    <a:pt x="430" y="1"/>
                  </a:moveTo>
                  <a:cubicBezTo>
                    <a:pt x="237" y="1"/>
                    <a:pt x="14" y="120"/>
                    <a:pt x="0" y="359"/>
                  </a:cubicBezTo>
                  <a:cubicBezTo>
                    <a:pt x="4" y="632"/>
                    <a:pt x="200" y="786"/>
                    <a:pt x="357" y="909"/>
                  </a:cubicBezTo>
                  <a:cubicBezTo>
                    <a:pt x="784" y="1205"/>
                    <a:pt x="1250" y="1441"/>
                    <a:pt x="1740" y="1611"/>
                  </a:cubicBezTo>
                  <a:cubicBezTo>
                    <a:pt x="1872" y="1656"/>
                    <a:pt x="2005" y="1695"/>
                    <a:pt x="2140" y="1729"/>
                  </a:cubicBezTo>
                  <a:lnTo>
                    <a:pt x="2140" y="1729"/>
                  </a:lnTo>
                  <a:cubicBezTo>
                    <a:pt x="2180" y="1776"/>
                    <a:pt x="2205" y="1801"/>
                    <a:pt x="2213" y="1801"/>
                  </a:cubicBezTo>
                  <a:cubicBezTo>
                    <a:pt x="2214" y="1801"/>
                    <a:pt x="2214" y="1801"/>
                    <a:pt x="2215" y="1801"/>
                  </a:cubicBezTo>
                  <a:cubicBezTo>
                    <a:pt x="2219" y="1798"/>
                    <a:pt x="2210" y="1778"/>
                    <a:pt x="2189" y="1741"/>
                  </a:cubicBezTo>
                  <a:lnTo>
                    <a:pt x="2189" y="1741"/>
                  </a:lnTo>
                  <a:cubicBezTo>
                    <a:pt x="2251" y="1756"/>
                    <a:pt x="2313" y="1769"/>
                    <a:pt x="2375" y="1781"/>
                  </a:cubicBezTo>
                  <a:cubicBezTo>
                    <a:pt x="2485" y="1803"/>
                    <a:pt x="2560" y="1812"/>
                    <a:pt x="2594" y="1812"/>
                  </a:cubicBezTo>
                  <a:cubicBezTo>
                    <a:pt x="2607" y="1812"/>
                    <a:pt x="2614" y="1811"/>
                    <a:pt x="2615" y="1809"/>
                  </a:cubicBezTo>
                  <a:cubicBezTo>
                    <a:pt x="2618" y="1792"/>
                    <a:pt x="2434" y="1749"/>
                    <a:pt x="2131" y="1646"/>
                  </a:cubicBezTo>
                  <a:lnTo>
                    <a:pt x="2131" y="1646"/>
                  </a:lnTo>
                  <a:cubicBezTo>
                    <a:pt x="2120" y="1630"/>
                    <a:pt x="2108" y="1612"/>
                    <a:pt x="2095" y="1592"/>
                  </a:cubicBezTo>
                  <a:cubicBezTo>
                    <a:pt x="2008" y="1464"/>
                    <a:pt x="1878" y="1282"/>
                    <a:pt x="1701" y="1068"/>
                  </a:cubicBezTo>
                  <a:cubicBezTo>
                    <a:pt x="1496" y="817"/>
                    <a:pt x="1277" y="577"/>
                    <a:pt x="1044" y="351"/>
                  </a:cubicBezTo>
                  <a:cubicBezTo>
                    <a:pt x="915" y="226"/>
                    <a:pt x="768" y="74"/>
                    <a:pt x="546" y="17"/>
                  </a:cubicBezTo>
                  <a:cubicBezTo>
                    <a:pt x="510" y="6"/>
                    <a:pt x="471" y="1"/>
                    <a:pt x="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5107150" y="5177950"/>
              <a:ext cx="33750" cy="59050"/>
            </a:xfrm>
            <a:custGeom>
              <a:rect b="b" l="l" r="r" t="t"/>
              <a:pathLst>
                <a:path extrusionOk="0" h="2362" w="1350">
                  <a:moveTo>
                    <a:pt x="964" y="140"/>
                  </a:moveTo>
                  <a:cubicBezTo>
                    <a:pt x="998" y="140"/>
                    <a:pt x="1030" y="148"/>
                    <a:pt x="1061" y="166"/>
                  </a:cubicBezTo>
                  <a:cubicBezTo>
                    <a:pt x="1188" y="236"/>
                    <a:pt x="1210" y="434"/>
                    <a:pt x="1191" y="596"/>
                  </a:cubicBezTo>
                  <a:cubicBezTo>
                    <a:pt x="1165" y="761"/>
                    <a:pt x="1118" y="922"/>
                    <a:pt x="1051" y="1076"/>
                  </a:cubicBezTo>
                  <a:cubicBezTo>
                    <a:pt x="926" y="1372"/>
                    <a:pt x="746" y="1608"/>
                    <a:pt x="586" y="1795"/>
                  </a:cubicBezTo>
                  <a:cubicBezTo>
                    <a:pt x="306" y="2107"/>
                    <a:pt x="78" y="2283"/>
                    <a:pt x="24" y="2341"/>
                  </a:cubicBezTo>
                  <a:lnTo>
                    <a:pt x="24" y="2341"/>
                  </a:lnTo>
                  <a:cubicBezTo>
                    <a:pt x="46" y="2263"/>
                    <a:pt x="79" y="1977"/>
                    <a:pt x="148" y="1562"/>
                  </a:cubicBezTo>
                  <a:cubicBezTo>
                    <a:pt x="192" y="1319"/>
                    <a:pt x="256" y="1029"/>
                    <a:pt x="392" y="736"/>
                  </a:cubicBezTo>
                  <a:cubicBezTo>
                    <a:pt x="461" y="593"/>
                    <a:pt x="546" y="441"/>
                    <a:pt x="659" y="316"/>
                  </a:cubicBezTo>
                  <a:cubicBezTo>
                    <a:pt x="742" y="222"/>
                    <a:pt x="857" y="140"/>
                    <a:pt x="964" y="140"/>
                  </a:cubicBezTo>
                  <a:close/>
                  <a:moveTo>
                    <a:pt x="962" y="0"/>
                  </a:moveTo>
                  <a:cubicBezTo>
                    <a:pt x="791" y="0"/>
                    <a:pt x="642" y="124"/>
                    <a:pt x="556" y="224"/>
                  </a:cubicBezTo>
                  <a:cubicBezTo>
                    <a:pt x="429" y="370"/>
                    <a:pt x="345" y="528"/>
                    <a:pt x="274" y="683"/>
                  </a:cubicBezTo>
                  <a:cubicBezTo>
                    <a:pt x="137" y="996"/>
                    <a:pt x="81" y="1297"/>
                    <a:pt x="49" y="1548"/>
                  </a:cubicBezTo>
                  <a:cubicBezTo>
                    <a:pt x="18" y="1799"/>
                    <a:pt x="8" y="2002"/>
                    <a:pt x="4" y="2142"/>
                  </a:cubicBezTo>
                  <a:cubicBezTo>
                    <a:pt x="1" y="2283"/>
                    <a:pt x="3" y="2361"/>
                    <a:pt x="13" y="2362"/>
                  </a:cubicBezTo>
                  <a:cubicBezTo>
                    <a:pt x="13" y="2362"/>
                    <a:pt x="13" y="2362"/>
                    <a:pt x="13" y="2362"/>
                  </a:cubicBezTo>
                  <a:cubicBezTo>
                    <a:pt x="13" y="2362"/>
                    <a:pt x="14" y="2362"/>
                    <a:pt x="14" y="2362"/>
                  </a:cubicBezTo>
                  <a:lnTo>
                    <a:pt x="14" y="2362"/>
                  </a:lnTo>
                  <a:cubicBezTo>
                    <a:pt x="14" y="2362"/>
                    <a:pt x="15" y="2362"/>
                    <a:pt x="15" y="2362"/>
                  </a:cubicBezTo>
                  <a:cubicBezTo>
                    <a:pt x="30" y="2362"/>
                    <a:pt x="97" y="2326"/>
                    <a:pt x="203" y="2252"/>
                  </a:cubicBezTo>
                  <a:cubicBezTo>
                    <a:pt x="367" y="2136"/>
                    <a:pt x="519" y="2006"/>
                    <a:pt x="659" y="1862"/>
                  </a:cubicBezTo>
                  <a:cubicBezTo>
                    <a:pt x="834" y="1680"/>
                    <a:pt x="1030" y="1440"/>
                    <a:pt x="1170" y="1128"/>
                  </a:cubicBezTo>
                  <a:cubicBezTo>
                    <a:pt x="1246" y="964"/>
                    <a:pt x="1298" y="790"/>
                    <a:pt x="1327" y="613"/>
                  </a:cubicBezTo>
                  <a:cubicBezTo>
                    <a:pt x="1346" y="436"/>
                    <a:pt x="1350" y="182"/>
                    <a:pt x="1129" y="42"/>
                  </a:cubicBezTo>
                  <a:cubicBezTo>
                    <a:pt x="1072" y="13"/>
                    <a:pt x="1016" y="0"/>
                    <a:pt x="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4955600" y="5202650"/>
              <a:ext cx="260375" cy="273850"/>
            </a:xfrm>
            <a:custGeom>
              <a:rect b="b" l="l" r="r" t="t"/>
              <a:pathLst>
                <a:path extrusionOk="0" h="10954" w="10415">
                  <a:moveTo>
                    <a:pt x="1" y="0"/>
                  </a:moveTo>
                  <a:lnTo>
                    <a:pt x="505" y="2103"/>
                  </a:lnTo>
                  <a:cubicBezTo>
                    <a:pt x="1482" y="3391"/>
                    <a:pt x="3714" y="6048"/>
                    <a:pt x="5733" y="8144"/>
                  </a:cubicBezTo>
                  <a:cubicBezTo>
                    <a:pt x="7360" y="9831"/>
                    <a:pt x="9007" y="10774"/>
                    <a:pt x="9147" y="10838"/>
                  </a:cubicBezTo>
                  <a:cubicBezTo>
                    <a:pt x="9270" y="10894"/>
                    <a:pt x="9482" y="10954"/>
                    <a:pt x="9695" y="10954"/>
                  </a:cubicBezTo>
                  <a:cubicBezTo>
                    <a:pt x="10018" y="10954"/>
                    <a:pt x="10345" y="10816"/>
                    <a:pt x="10373" y="10318"/>
                  </a:cubicBezTo>
                  <a:cubicBezTo>
                    <a:pt x="10415" y="9567"/>
                    <a:pt x="9052" y="6569"/>
                    <a:pt x="9052" y="6569"/>
                  </a:cubicBezTo>
                  <a:cubicBezTo>
                    <a:pt x="8867" y="6521"/>
                    <a:pt x="8690" y="6500"/>
                    <a:pt x="8522" y="6500"/>
                  </a:cubicBezTo>
                  <a:cubicBezTo>
                    <a:pt x="7127" y="6500"/>
                    <a:pt x="6364" y="7989"/>
                    <a:pt x="6364" y="7989"/>
                  </a:cubicBezTo>
                  <a:lnTo>
                    <a:pt x="2551" y="3883"/>
                  </a:lnTo>
                  <a:cubicBezTo>
                    <a:pt x="2551" y="3883"/>
                    <a:pt x="2665" y="2950"/>
                    <a:pt x="2210" y="1636"/>
                  </a:cubicBezTo>
                  <a:cubicBezTo>
                    <a:pt x="1755" y="324"/>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3821025" y="5051875"/>
              <a:ext cx="507575" cy="226875"/>
            </a:xfrm>
            <a:custGeom>
              <a:rect b="b" l="l" r="r" t="t"/>
              <a:pathLst>
                <a:path extrusionOk="0" h="9075" w="20303">
                  <a:moveTo>
                    <a:pt x="20164" y="0"/>
                  </a:moveTo>
                  <a:lnTo>
                    <a:pt x="9230" y="133"/>
                  </a:lnTo>
                  <a:lnTo>
                    <a:pt x="9264" y="5970"/>
                  </a:lnTo>
                  <a:cubicBezTo>
                    <a:pt x="9264" y="5970"/>
                    <a:pt x="1" y="8173"/>
                    <a:pt x="2258" y="8828"/>
                  </a:cubicBezTo>
                  <a:cubicBezTo>
                    <a:pt x="2878" y="9008"/>
                    <a:pt x="4462" y="9074"/>
                    <a:pt x="6450" y="9074"/>
                  </a:cubicBezTo>
                  <a:cubicBezTo>
                    <a:pt x="10956" y="9074"/>
                    <a:pt x="17533" y="8732"/>
                    <a:pt x="19625" y="8590"/>
                  </a:cubicBezTo>
                  <a:lnTo>
                    <a:pt x="20303" y="8539"/>
                  </a:lnTo>
                  <a:lnTo>
                    <a:pt x="20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4229450" y="5184850"/>
              <a:ext cx="98825" cy="79550"/>
            </a:xfrm>
            <a:custGeom>
              <a:rect b="b" l="l" r="r" t="t"/>
              <a:pathLst>
                <a:path extrusionOk="0" h="3182" w="3953">
                  <a:moveTo>
                    <a:pt x="3678" y="1"/>
                  </a:moveTo>
                  <a:cubicBezTo>
                    <a:pt x="2838" y="1"/>
                    <a:pt x="2030" y="305"/>
                    <a:pt x="1368" y="834"/>
                  </a:cubicBezTo>
                  <a:cubicBezTo>
                    <a:pt x="643" y="1412"/>
                    <a:pt x="145" y="2266"/>
                    <a:pt x="1" y="3182"/>
                  </a:cubicBezTo>
                  <a:lnTo>
                    <a:pt x="3953" y="3064"/>
                  </a:lnTo>
                  <a:lnTo>
                    <a:pt x="3913" y="9"/>
                  </a:lnTo>
                  <a:cubicBezTo>
                    <a:pt x="3834" y="3"/>
                    <a:pt x="3756" y="1"/>
                    <a:pt x="36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3858400" y="5232075"/>
              <a:ext cx="470200" cy="45925"/>
            </a:xfrm>
            <a:custGeom>
              <a:rect b="b" l="l" r="r" t="t"/>
              <a:pathLst>
                <a:path extrusionOk="0" h="1837" w="18808">
                  <a:moveTo>
                    <a:pt x="3245" y="0"/>
                  </a:moveTo>
                  <a:cubicBezTo>
                    <a:pt x="3245" y="0"/>
                    <a:pt x="0" y="979"/>
                    <a:pt x="413" y="1510"/>
                  </a:cubicBezTo>
                  <a:cubicBezTo>
                    <a:pt x="588" y="1735"/>
                    <a:pt x="2928" y="1837"/>
                    <a:pt x="5986" y="1837"/>
                  </a:cubicBezTo>
                  <a:cubicBezTo>
                    <a:pt x="10148" y="1837"/>
                    <a:pt x="15638" y="1649"/>
                    <a:pt x="18808" y="1331"/>
                  </a:cubicBezTo>
                  <a:lnTo>
                    <a:pt x="18787" y="1086"/>
                  </a:lnTo>
                  <a:lnTo>
                    <a:pt x="4229" y="1396"/>
                  </a:lnTo>
                  <a:cubicBezTo>
                    <a:pt x="4229" y="1396"/>
                    <a:pt x="3882" y="20"/>
                    <a:pt x="32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3868575" y="5258900"/>
              <a:ext cx="463825" cy="9875"/>
            </a:xfrm>
            <a:custGeom>
              <a:rect b="b" l="l" r="r" t="t"/>
              <a:pathLst>
                <a:path extrusionOk="0" h="395" w="18553">
                  <a:moveTo>
                    <a:pt x="18467" y="0"/>
                  </a:moveTo>
                  <a:cubicBezTo>
                    <a:pt x="18438" y="0"/>
                    <a:pt x="18404" y="1"/>
                    <a:pt x="18362" y="1"/>
                  </a:cubicBezTo>
                  <a:lnTo>
                    <a:pt x="17822" y="15"/>
                  </a:lnTo>
                  <a:lnTo>
                    <a:pt x="15835" y="85"/>
                  </a:lnTo>
                  <a:cubicBezTo>
                    <a:pt x="14157" y="142"/>
                    <a:pt x="11840" y="210"/>
                    <a:pt x="9278" y="245"/>
                  </a:cubicBezTo>
                  <a:cubicBezTo>
                    <a:pt x="7826" y="264"/>
                    <a:pt x="6452" y="270"/>
                    <a:pt x="5228" y="270"/>
                  </a:cubicBezTo>
                  <a:cubicBezTo>
                    <a:pt x="4292" y="270"/>
                    <a:pt x="3445" y="266"/>
                    <a:pt x="2718" y="261"/>
                  </a:cubicBezTo>
                  <a:cubicBezTo>
                    <a:pt x="1934" y="255"/>
                    <a:pt x="1271" y="250"/>
                    <a:pt x="730" y="246"/>
                  </a:cubicBezTo>
                  <a:lnTo>
                    <a:pt x="190" y="246"/>
                  </a:lnTo>
                  <a:cubicBezTo>
                    <a:pt x="66" y="248"/>
                    <a:pt x="1" y="251"/>
                    <a:pt x="1" y="254"/>
                  </a:cubicBezTo>
                  <a:cubicBezTo>
                    <a:pt x="1" y="259"/>
                    <a:pt x="64" y="265"/>
                    <a:pt x="189" y="273"/>
                  </a:cubicBezTo>
                  <a:lnTo>
                    <a:pt x="729" y="298"/>
                  </a:lnTo>
                  <a:lnTo>
                    <a:pt x="2717" y="355"/>
                  </a:lnTo>
                  <a:cubicBezTo>
                    <a:pt x="3783" y="378"/>
                    <a:pt x="5107" y="394"/>
                    <a:pt x="6587" y="394"/>
                  </a:cubicBezTo>
                  <a:cubicBezTo>
                    <a:pt x="7440" y="394"/>
                    <a:pt x="8344" y="389"/>
                    <a:pt x="9280" y="376"/>
                  </a:cubicBezTo>
                  <a:cubicBezTo>
                    <a:pt x="11843" y="342"/>
                    <a:pt x="14161" y="260"/>
                    <a:pt x="15838" y="178"/>
                  </a:cubicBezTo>
                  <a:lnTo>
                    <a:pt x="17825" y="67"/>
                  </a:lnTo>
                  <a:lnTo>
                    <a:pt x="18364" y="27"/>
                  </a:lnTo>
                  <a:cubicBezTo>
                    <a:pt x="18487" y="17"/>
                    <a:pt x="18552" y="9"/>
                    <a:pt x="18552" y="5"/>
                  </a:cubicBezTo>
                  <a:cubicBezTo>
                    <a:pt x="18552" y="2"/>
                    <a:pt x="18523" y="0"/>
                    <a:pt x="184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3936950" y="5228700"/>
              <a:ext cx="28650" cy="42550"/>
            </a:xfrm>
            <a:custGeom>
              <a:rect b="b" l="l" r="r" t="t"/>
              <a:pathLst>
                <a:path extrusionOk="0" h="1702" w="1146">
                  <a:moveTo>
                    <a:pt x="30" y="1"/>
                  </a:moveTo>
                  <a:cubicBezTo>
                    <a:pt x="25" y="1"/>
                    <a:pt x="22" y="2"/>
                    <a:pt x="22" y="4"/>
                  </a:cubicBezTo>
                  <a:cubicBezTo>
                    <a:pt x="0" y="39"/>
                    <a:pt x="412" y="277"/>
                    <a:pt x="709" y="757"/>
                  </a:cubicBezTo>
                  <a:cubicBezTo>
                    <a:pt x="1013" y="1229"/>
                    <a:pt x="1051" y="1701"/>
                    <a:pt x="1092" y="1701"/>
                  </a:cubicBezTo>
                  <a:cubicBezTo>
                    <a:pt x="1092" y="1701"/>
                    <a:pt x="1092" y="1701"/>
                    <a:pt x="1093" y="1701"/>
                  </a:cubicBezTo>
                  <a:cubicBezTo>
                    <a:pt x="1093" y="1701"/>
                    <a:pt x="1093" y="1701"/>
                    <a:pt x="1093" y="1701"/>
                  </a:cubicBezTo>
                  <a:cubicBezTo>
                    <a:pt x="1125" y="1701"/>
                    <a:pt x="1145" y="1193"/>
                    <a:pt x="821" y="686"/>
                  </a:cubicBezTo>
                  <a:cubicBezTo>
                    <a:pt x="523" y="207"/>
                    <a:pt x="93"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4028850" y="5206650"/>
              <a:ext cx="16300" cy="22675"/>
            </a:xfrm>
            <a:custGeom>
              <a:rect b="b" l="l" r="r" t="t"/>
              <a:pathLst>
                <a:path extrusionOk="0" h="907" w="652">
                  <a:moveTo>
                    <a:pt x="38" y="1"/>
                  </a:moveTo>
                  <a:cubicBezTo>
                    <a:pt x="36" y="1"/>
                    <a:pt x="34" y="1"/>
                    <a:pt x="32" y="2"/>
                  </a:cubicBezTo>
                  <a:cubicBezTo>
                    <a:pt x="1" y="23"/>
                    <a:pt x="108" y="241"/>
                    <a:pt x="271" y="490"/>
                  </a:cubicBezTo>
                  <a:cubicBezTo>
                    <a:pt x="426" y="727"/>
                    <a:pt x="575" y="906"/>
                    <a:pt x="616" y="906"/>
                  </a:cubicBezTo>
                  <a:cubicBezTo>
                    <a:pt x="618" y="906"/>
                    <a:pt x="620" y="906"/>
                    <a:pt x="621" y="905"/>
                  </a:cubicBezTo>
                  <a:cubicBezTo>
                    <a:pt x="652" y="885"/>
                    <a:pt x="545" y="667"/>
                    <a:pt x="382" y="417"/>
                  </a:cubicBezTo>
                  <a:cubicBezTo>
                    <a:pt x="227" y="181"/>
                    <a:pt x="79"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4048500" y="5202100"/>
              <a:ext cx="18475" cy="15300"/>
            </a:xfrm>
            <a:custGeom>
              <a:rect b="b" l="l" r="r" t="t"/>
              <a:pathLst>
                <a:path extrusionOk="0" h="612" w="739">
                  <a:moveTo>
                    <a:pt x="36" y="1"/>
                  </a:moveTo>
                  <a:cubicBezTo>
                    <a:pt x="31" y="1"/>
                    <a:pt x="27" y="2"/>
                    <a:pt x="24" y="5"/>
                  </a:cubicBezTo>
                  <a:cubicBezTo>
                    <a:pt x="1" y="32"/>
                    <a:pt x="136" y="189"/>
                    <a:pt x="326" y="356"/>
                  </a:cubicBezTo>
                  <a:cubicBezTo>
                    <a:pt x="497" y="506"/>
                    <a:pt x="655" y="612"/>
                    <a:pt x="703" y="612"/>
                  </a:cubicBezTo>
                  <a:cubicBezTo>
                    <a:pt x="709" y="612"/>
                    <a:pt x="713" y="611"/>
                    <a:pt x="715" y="608"/>
                  </a:cubicBezTo>
                  <a:cubicBezTo>
                    <a:pt x="739" y="580"/>
                    <a:pt x="604" y="423"/>
                    <a:pt x="413" y="257"/>
                  </a:cubicBezTo>
                  <a:cubicBezTo>
                    <a:pt x="241" y="107"/>
                    <a:pt x="83"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4051450" y="5189950"/>
              <a:ext cx="28600" cy="3425"/>
            </a:xfrm>
            <a:custGeom>
              <a:rect b="b" l="l" r="r" t="t"/>
              <a:pathLst>
                <a:path extrusionOk="0" h="137" w="1144">
                  <a:moveTo>
                    <a:pt x="685" y="1"/>
                  </a:moveTo>
                  <a:cubicBezTo>
                    <a:pt x="648" y="1"/>
                    <a:pt x="610" y="1"/>
                    <a:pt x="570" y="2"/>
                  </a:cubicBezTo>
                  <a:cubicBezTo>
                    <a:pt x="255" y="10"/>
                    <a:pt x="0" y="46"/>
                    <a:pt x="1" y="82"/>
                  </a:cubicBezTo>
                  <a:cubicBezTo>
                    <a:pt x="1" y="114"/>
                    <a:pt x="198" y="137"/>
                    <a:pt x="458" y="137"/>
                  </a:cubicBezTo>
                  <a:cubicBezTo>
                    <a:pt x="495" y="137"/>
                    <a:pt x="534" y="136"/>
                    <a:pt x="573" y="135"/>
                  </a:cubicBezTo>
                  <a:cubicBezTo>
                    <a:pt x="889" y="128"/>
                    <a:pt x="1144" y="92"/>
                    <a:pt x="1143" y="55"/>
                  </a:cubicBezTo>
                  <a:cubicBezTo>
                    <a:pt x="1142" y="23"/>
                    <a:pt x="946" y="1"/>
                    <a:pt x="6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4052125" y="5172800"/>
              <a:ext cx="32800" cy="5300"/>
            </a:xfrm>
            <a:custGeom>
              <a:rect b="b" l="l" r="r" t="t"/>
              <a:pathLst>
                <a:path extrusionOk="0" h="212" w="1312">
                  <a:moveTo>
                    <a:pt x="1260" y="0"/>
                  </a:moveTo>
                  <a:cubicBezTo>
                    <a:pt x="1170" y="0"/>
                    <a:pt x="934" y="48"/>
                    <a:pt x="653" y="72"/>
                  </a:cubicBezTo>
                  <a:cubicBezTo>
                    <a:pt x="302" y="105"/>
                    <a:pt x="12" y="87"/>
                    <a:pt x="7" y="125"/>
                  </a:cubicBezTo>
                  <a:cubicBezTo>
                    <a:pt x="1" y="153"/>
                    <a:pt x="206" y="211"/>
                    <a:pt x="490" y="211"/>
                  </a:cubicBezTo>
                  <a:cubicBezTo>
                    <a:pt x="546" y="211"/>
                    <a:pt x="604" y="209"/>
                    <a:pt x="665" y="204"/>
                  </a:cubicBezTo>
                  <a:cubicBezTo>
                    <a:pt x="1035" y="173"/>
                    <a:pt x="1311" y="43"/>
                    <a:pt x="1298" y="11"/>
                  </a:cubicBezTo>
                  <a:cubicBezTo>
                    <a:pt x="1296" y="3"/>
                    <a:pt x="1283" y="0"/>
                    <a:pt x="12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3982600" y="5181400"/>
              <a:ext cx="52250" cy="28975"/>
            </a:xfrm>
            <a:custGeom>
              <a:rect b="b" l="l" r="r" t="t"/>
              <a:pathLst>
                <a:path extrusionOk="0" h="1159" w="2090">
                  <a:moveTo>
                    <a:pt x="684" y="129"/>
                  </a:moveTo>
                  <a:cubicBezTo>
                    <a:pt x="815" y="129"/>
                    <a:pt x="944" y="149"/>
                    <a:pt x="1053" y="180"/>
                  </a:cubicBezTo>
                  <a:cubicBezTo>
                    <a:pt x="1287" y="247"/>
                    <a:pt x="1497" y="379"/>
                    <a:pt x="1658" y="563"/>
                  </a:cubicBezTo>
                  <a:cubicBezTo>
                    <a:pt x="1779" y="702"/>
                    <a:pt x="1852" y="835"/>
                    <a:pt x="1898" y="939"/>
                  </a:cubicBezTo>
                  <a:lnTo>
                    <a:pt x="1898" y="939"/>
                  </a:lnTo>
                  <a:cubicBezTo>
                    <a:pt x="1779" y="929"/>
                    <a:pt x="1608" y="912"/>
                    <a:pt x="1399" y="877"/>
                  </a:cubicBezTo>
                  <a:cubicBezTo>
                    <a:pt x="1153" y="836"/>
                    <a:pt x="911" y="777"/>
                    <a:pt x="673" y="699"/>
                  </a:cubicBezTo>
                  <a:cubicBezTo>
                    <a:pt x="543" y="651"/>
                    <a:pt x="393" y="608"/>
                    <a:pt x="276" y="535"/>
                  </a:cubicBezTo>
                  <a:cubicBezTo>
                    <a:pt x="151" y="462"/>
                    <a:pt x="106" y="331"/>
                    <a:pt x="217" y="248"/>
                  </a:cubicBezTo>
                  <a:cubicBezTo>
                    <a:pt x="348" y="162"/>
                    <a:pt x="517" y="129"/>
                    <a:pt x="684" y="129"/>
                  </a:cubicBezTo>
                  <a:close/>
                  <a:moveTo>
                    <a:pt x="703" y="1"/>
                  </a:moveTo>
                  <a:cubicBezTo>
                    <a:pt x="519" y="1"/>
                    <a:pt x="325" y="43"/>
                    <a:pt x="132" y="147"/>
                  </a:cubicBezTo>
                  <a:cubicBezTo>
                    <a:pt x="54" y="205"/>
                    <a:pt x="1" y="322"/>
                    <a:pt x="29" y="429"/>
                  </a:cubicBezTo>
                  <a:cubicBezTo>
                    <a:pt x="57" y="535"/>
                    <a:pt x="136" y="598"/>
                    <a:pt x="206" y="645"/>
                  </a:cubicBezTo>
                  <a:cubicBezTo>
                    <a:pt x="355" y="734"/>
                    <a:pt x="499" y="768"/>
                    <a:pt x="636" y="816"/>
                  </a:cubicBezTo>
                  <a:cubicBezTo>
                    <a:pt x="880" y="890"/>
                    <a:pt x="1132" y="942"/>
                    <a:pt x="1386" y="971"/>
                  </a:cubicBezTo>
                  <a:cubicBezTo>
                    <a:pt x="1543" y="988"/>
                    <a:pt x="1679" y="994"/>
                    <a:pt x="1788" y="994"/>
                  </a:cubicBezTo>
                  <a:cubicBezTo>
                    <a:pt x="1837" y="994"/>
                    <a:pt x="1881" y="993"/>
                    <a:pt x="1920" y="991"/>
                  </a:cubicBezTo>
                  <a:lnTo>
                    <a:pt x="1920" y="991"/>
                  </a:lnTo>
                  <a:cubicBezTo>
                    <a:pt x="1960" y="1093"/>
                    <a:pt x="1973" y="1158"/>
                    <a:pt x="1985" y="1158"/>
                  </a:cubicBezTo>
                  <a:cubicBezTo>
                    <a:pt x="1985" y="1158"/>
                    <a:pt x="1986" y="1158"/>
                    <a:pt x="1986" y="1158"/>
                  </a:cubicBezTo>
                  <a:cubicBezTo>
                    <a:pt x="1993" y="1157"/>
                    <a:pt x="1994" y="1095"/>
                    <a:pt x="1970" y="987"/>
                  </a:cubicBezTo>
                  <a:lnTo>
                    <a:pt x="1970" y="987"/>
                  </a:lnTo>
                  <a:cubicBezTo>
                    <a:pt x="2047" y="981"/>
                    <a:pt x="2089" y="972"/>
                    <a:pt x="2089" y="966"/>
                  </a:cubicBezTo>
                  <a:cubicBezTo>
                    <a:pt x="2089" y="957"/>
                    <a:pt x="2043" y="952"/>
                    <a:pt x="1959" y="945"/>
                  </a:cubicBezTo>
                  <a:lnTo>
                    <a:pt x="1959" y="945"/>
                  </a:lnTo>
                  <a:cubicBezTo>
                    <a:pt x="1912" y="783"/>
                    <a:pt x="1835" y="633"/>
                    <a:pt x="1730" y="503"/>
                  </a:cubicBezTo>
                  <a:cubicBezTo>
                    <a:pt x="1549" y="258"/>
                    <a:pt x="1155"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4027400" y="5172275"/>
              <a:ext cx="25975" cy="34225"/>
            </a:xfrm>
            <a:custGeom>
              <a:rect b="b" l="l" r="r" t="t"/>
              <a:pathLst>
                <a:path extrusionOk="0" h="1369" w="1039">
                  <a:moveTo>
                    <a:pt x="775" y="0"/>
                  </a:moveTo>
                  <a:cubicBezTo>
                    <a:pt x="486" y="0"/>
                    <a:pt x="332" y="212"/>
                    <a:pt x="213" y="367"/>
                  </a:cubicBezTo>
                  <a:cubicBezTo>
                    <a:pt x="111" y="521"/>
                    <a:pt x="47" y="697"/>
                    <a:pt x="28" y="882"/>
                  </a:cubicBezTo>
                  <a:cubicBezTo>
                    <a:pt x="0" y="1191"/>
                    <a:pt x="101" y="1369"/>
                    <a:pt x="114" y="1369"/>
                  </a:cubicBezTo>
                  <a:cubicBezTo>
                    <a:pt x="115" y="1369"/>
                    <a:pt x="115" y="1369"/>
                    <a:pt x="115" y="1369"/>
                  </a:cubicBezTo>
                  <a:cubicBezTo>
                    <a:pt x="138" y="1363"/>
                    <a:pt x="71" y="1182"/>
                    <a:pt x="120" y="895"/>
                  </a:cubicBezTo>
                  <a:cubicBezTo>
                    <a:pt x="150" y="730"/>
                    <a:pt x="216" y="573"/>
                    <a:pt x="313" y="436"/>
                  </a:cubicBezTo>
                  <a:cubicBezTo>
                    <a:pt x="415" y="300"/>
                    <a:pt x="583" y="131"/>
                    <a:pt x="751" y="131"/>
                  </a:cubicBezTo>
                  <a:cubicBezTo>
                    <a:pt x="758" y="131"/>
                    <a:pt x="765" y="132"/>
                    <a:pt x="772" y="132"/>
                  </a:cubicBezTo>
                  <a:cubicBezTo>
                    <a:pt x="948" y="161"/>
                    <a:pt x="887" y="429"/>
                    <a:pt x="792" y="579"/>
                  </a:cubicBezTo>
                  <a:cubicBezTo>
                    <a:pt x="711" y="730"/>
                    <a:pt x="613" y="873"/>
                    <a:pt x="503" y="1004"/>
                  </a:cubicBezTo>
                  <a:cubicBezTo>
                    <a:pt x="312" y="1229"/>
                    <a:pt x="162" y="1339"/>
                    <a:pt x="173" y="1357"/>
                  </a:cubicBezTo>
                  <a:cubicBezTo>
                    <a:pt x="174" y="1358"/>
                    <a:pt x="175" y="1358"/>
                    <a:pt x="177" y="1358"/>
                  </a:cubicBezTo>
                  <a:cubicBezTo>
                    <a:pt x="205" y="1358"/>
                    <a:pt x="369" y="1271"/>
                    <a:pt x="572" y="1067"/>
                  </a:cubicBezTo>
                  <a:cubicBezTo>
                    <a:pt x="699" y="938"/>
                    <a:pt x="808" y="795"/>
                    <a:pt x="899" y="638"/>
                  </a:cubicBezTo>
                  <a:cubicBezTo>
                    <a:pt x="948" y="553"/>
                    <a:pt x="1002" y="446"/>
                    <a:pt x="1014" y="322"/>
                  </a:cubicBezTo>
                  <a:cubicBezTo>
                    <a:pt x="1038" y="204"/>
                    <a:pt x="956" y="20"/>
                    <a:pt x="793" y="0"/>
                  </a:cubicBezTo>
                  <a:cubicBezTo>
                    <a:pt x="787" y="0"/>
                    <a:pt x="781" y="0"/>
                    <a:pt x="7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4229500" y="5182650"/>
              <a:ext cx="96375" cy="80200"/>
            </a:xfrm>
            <a:custGeom>
              <a:rect b="b" l="l" r="r" t="t"/>
              <a:pathLst>
                <a:path extrusionOk="0" h="3208" w="3855">
                  <a:moveTo>
                    <a:pt x="3314" y="1"/>
                  </a:moveTo>
                  <a:cubicBezTo>
                    <a:pt x="3230" y="1"/>
                    <a:pt x="3137" y="4"/>
                    <a:pt x="3037" y="12"/>
                  </a:cubicBezTo>
                  <a:cubicBezTo>
                    <a:pt x="2532" y="50"/>
                    <a:pt x="1821" y="251"/>
                    <a:pt x="1210" y="751"/>
                  </a:cubicBezTo>
                  <a:cubicBezTo>
                    <a:pt x="600" y="1252"/>
                    <a:pt x="260" y="1910"/>
                    <a:pt x="123" y="2396"/>
                  </a:cubicBezTo>
                  <a:cubicBezTo>
                    <a:pt x="52" y="2641"/>
                    <a:pt x="22" y="2845"/>
                    <a:pt x="12" y="2987"/>
                  </a:cubicBezTo>
                  <a:cubicBezTo>
                    <a:pt x="1" y="3128"/>
                    <a:pt x="6" y="3207"/>
                    <a:pt x="15" y="3207"/>
                  </a:cubicBezTo>
                  <a:cubicBezTo>
                    <a:pt x="15" y="3207"/>
                    <a:pt x="15" y="3207"/>
                    <a:pt x="15" y="3207"/>
                  </a:cubicBezTo>
                  <a:cubicBezTo>
                    <a:pt x="40" y="3207"/>
                    <a:pt x="52" y="2892"/>
                    <a:pt x="213" y="2423"/>
                  </a:cubicBezTo>
                  <a:cubicBezTo>
                    <a:pt x="368" y="1957"/>
                    <a:pt x="708" y="1332"/>
                    <a:pt x="1293" y="854"/>
                  </a:cubicBezTo>
                  <a:cubicBezTo>
                    <a:pt x="1880" y="375"/>
                    <a:pt x="2558" y="166"/>
                    <a:pt x="3046" y="105"/>
                  </a:cubicBezTo>
                  <a:cubicBezTo>
                    <a:pt x="3265" y="77"/>
                    <a:pt x="3447" y="70"/>
                    <a:pt x="3583" y="70"/>
                  </a:cubicBezTo>
                  <a:cubicBezTo>
                    <a:pt x="3683" y="70"/>
                    <a:pt x="3758" y="74"/>
                    <a:pt x="3804" y="74"/>
                  </a:cubicBezTo>
                  <a:cubicBezTo>
                    <a:pt x="3836" y="74"/>
                    <a:pt x="3853" y="72"/>
                    <a:pt x="3854" y="66"/>
                  </a:cubicBezTo>
                  <a:cubicBezTo>
                    <a:pt x="3855" y="59"/>
                    <a:pt x="3778" y="39"/>
                    <a:pt x="3638" y="20"/>
                  </a:cubicBezTo>
                  <a:cubicBezTo>
                    <a:pt x="3553" y="9"/>
                    <a:pt x="3443" y="1"/>
                    <a:pt x="33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4295025" y="5070925"/>
              <a:ext cx="4925" cy="112325"/>
            </a:xfrm>
            <a:custGeom>
              <a:rect b="b" l="l" r="r" t="t"/>
              <a:pathLst>
                <a:path extrusionOk="0" h="4493" w="197">
                  <a:moveTo>
                    <a:pt x="42" y="0"/>
                  </a:moveTo>
                  <a:cubicBezTo>
                    <a:pt x="42" y="0"/>
                    <a:pt x="42" y="0"/>
                    <a:pt x="42" y="0"/>
                  </a:cubicBezTo>
                  <a:cubicBezTo>
                    <a:pt x="5" y="1"/>
                    <a:pt x="1" y="1007"/>
                    <a:pt x="32" y="2247"/>
                  </a:cubicBezTo>
                  <a:cubicBezTo>
                    <a:pt x="64" y="3487"/>
                    <a:pt x="119" y="4492"/>
                    <a:pt x="155" y="4492"/>
                  </a:cubicBezTo>
                  <a:cubicBezTo>
                    <a:pt x="155" y="4492"/>
                    <a:pt x="155" y="4492"/>
                    <a:pt x="155" y="4492"/>
                  </a:cubicBezTo>
                  <a:cubicBezTo>
                    <a:pt x="192" y="4491"/>
                    <a:pt x="196" y="3485"/>
                    <a:pt x="165" y="2244"/>
                  </a:cubicBezTo>
                  <a:cubicBezTo>
                    <a:pt x="134" y="1004"/>
                    <a:pt x="79" y="0"/>
                    <a:pt x="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4114800" y="5237875"/>
              <a:ext cx="80075" cy="4875"/>
            </a:xfrm>
            <a:custGeom>
              <a:rect b="b" l="l" r="r" t="t"/>
              <a:pathLst>
                <a:path extrusionOk="0" h="195" w="3203">
                  <a:moveTo>
                    <a:pt x="3100" y="1"/>
                  </a:moveTo>
                  <a:cubicBezTo>
                    <a:pt x="2876" y="1"/>
                    <a:pt x="2290" y="44"/>
                    <a:pt x="1600" y="59"/>
                  </a:cubicBezTo>
                  <a:cubicBezTo>
                    <a:pt x="1360" y="64"/>
                    <a:pt x="1131" y="66"/>
                    <a:pt x="927" y="66"/>
                  </a:cubicBezTo>
                  <a:cubicBezTo>
                    <a:pt x="695" y="66"/>
                    <a:pt x="493" y="64"/>
                    <a:pt x="338" y="64"/>
                  </a:cubicBezTo>
                  <a:cubicBezTo>
                    <a:pt x="129" y="64"/>
                    <a:pt x="4" y="67"/>
                    <a:pt x="3" y="84"/>
                  </a:cubicBezTo>
                  <a:cubicBezTo>
                    <a:pt x="0" y="115"/>
                    <a:pt x="583" y="195"/>
                    <a:pt x="1351" y="195"/>
                  </a:cubicBezTo>
                  <a:cubicBezTo>
                    <a:pt x="1433" y="195"/>
                    <a:pt x="1518" y="194"/>
                    <a:pt x="1604" y="192"/>
                  </a:cubicBezTo>
                  <a:cubicBezTo>
                    <a:pt x="2492" y="172"/>
                    <a:pt x="3202" y="47"/>
                    <a:pt x="3198" y="12"/>
                  </a:cubicBezTo>
                  <a:cubicBezTo>
                    <a:pt x="3197" y="4"/>
                    <a:pt x="3162" y="1"/>
                    <a:pt x="3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4240000" y="5237325"/>
              <a:ext cx="8975" cy="15750"/>
            </a:xfrm>
            <a:custGeom>
              <a:rect b="b" l="l" r="r" t="t"/>
              <a:pathLst>
                <a:path extrusionOk="0" h="630" w="359">
                  <a:moveTo>
                    <a:pt x="321" y="0"/>
                  </a:moveTo>
                  <a:cubicBezTo>
                    <a:pt x="279" y="0"/>
                    <a:pt x="158" y="98"/>
                    <a:pt x="83" y="268"/>
                  </a:cubicBezTo>
                  <a:cubicBezTo>
                    <a:pt x="0" y="457"/>
                    <a:pt x="23" y="630"/>
                    <a:pt x="58" y="630"/>
                  </a:cubicBezTo>
                  <a:cubicBezTo>
                    <a:pt x="59" y="630"/>
                    <a:pt x="59" y="630"/>
                    <a:pt x="59" y="630"/>
                  </a:cubicBezTo>
                  <a:cubicBezTo>
                    <a:pt x="97" y="630"/>
                    <a:pt x="132" y="484"/>
                    <a:pt x="204" y="321"/>
                  </a:cubicBezTo>
                  <a:cubicBezTo>
                    <a:pt x="276" y="156"/>
                    <a:pt x="359" y="31"/>
                    <a:pt x="332" y="4"/>
                  </a:cubicBezTo>
                  <a:cubicBezTo>
                    <a:pt x="329" y="1"/>
                    <a:pt x="326" y="0"/>
                    <a:pt x="3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4257400" y="5211925"/>
              <a:ext cx="11450" cy="10775"/>
            </a:xfrm>
            <a:custGeom>
              <a:rect b="b" l="l" r="r" t="t"/>
              <a:pathLst>
                <a:path extrusionOk="0" h="431" w="458">
                  <a:moveTo>
                    <a:pt x="416" y="0"/>
                  </a:moveTo>
                  <a:cubicBezTo>
                    <a:pt x="376" y="0"/>
                    <a:pt x="278" y="68"/>
                    <a:pt x="181" y="170"/>
                  </a:cubicBezTo>
                  <a:cubicBezTo>
                    <a:pt x="69" y="286"/>
                    <a:pt x="0" y="401"/>
                    <a:pt x="26" y="426"/>
                  </a:cubicBezTo>
                  <a:cubicBezTo>
                    <a:pt x="30" y="429"/>
                    <a:pt x="35" y="431"/>
                    <a:pt x="41" y="431"/>
                  </a:cubicBezTo>
                  <a:cubicBezTo>
                    <a:pt x="83" y="431"/>
                    <a:pt x="179" y="363"/>
                    <a:pt x="277" y="261"/>
                  </a:cubicBezTo>
                  <a:cubicBezTo>
                    <a:pt x="388" y="145"/>
                    <a:pt x="457" y="30"/>
                    <a:pt x="430" y="5"/>
                  </a:cubicBezTo>
                  <a:cubicBezTo>
                    <a:pt x="427" y="2"/>
                    <a:pt x="422" y="0"/>
                    <a:pt x="4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4280775" y="5198700"/>
              <a:ext cx="16325" cy="7050"/>
            </a:xfrm>
            <a:custGeom>
              <a:rect b="b" l="l" r="r" t="t"/>
              <a:pathLst>
                <a:path extrusionOk="0" h="282" w="653">
                  <a:moveTo>
                    <a:pt x="468" y="1"/>
                  </a:moveTo>
                  <a:cubicBezTo>
                    <a:pt x="415" y="1"/>
                    <a:pt x="353" y="9"/>
                    <a:pt x="289" y="32"/>
                  </a:cubicBezTo>
                  <a:cubicBezTo>
                    <a:pt x="90" y="102"/>
                    <a:pt x="0" y="259"/>
                    <a:pt x="29" y="278"/>
                  </a:cubicBezTo>
                  <a:cubicBezTo>
                    <a:pt x="32" y="281"/>
                    <a:pt x="37" y="282"/>
                    <a:pt x="42" y="282"/>
                  </a:cubicBezTo>
                  <a:cubicBezTo>
                    <a:pt x="84" y="282"/>
                    <a:pt x="190" y="204"/>
                    <a:pt x="333" y="156"/>
                  </a:cubicBezTo>
                  <a:cubicBezTo>
                    <a:pt x="493" y="98"/>
                    <a:pt x="638" y="98"/>
                    <a:pt x="645" y="60"/>
                  </a:cubicBezTo>
                  <a:cubicBezTo>
                    <a:pt x="653" y="37"/>
                    <a:pt x="578" y="1"/>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4308875" y="5193925"/>
              <a:ext cx="8875" cy="4525"/>
            </a:xfrm>
            <a:custGeom>
              <a:rect b="b" l="l" r="r" t="t"/>
              <a:pathLst>
                <a:path extrusionOk="0" h="181" w="355">
                  <a:moveTo>
                    <a:pt x="280" y="0"/>
                  </a:moveTo>
                  <a:cubicBezTo>
                    <a:pt x="246" y="0"/>
                    <a:pt x="200" y="10"/>
                    <a:pt x="153" y="29"/>
                  </a:cubicBezTo>
                  <a:cubicBezTo>
                    <a:pt x="63" y="65"/>
                    <a:pt x="0" y="122"/>
                    <a:pt x="14" y="156"/>
                  </a:cubicBezTo>
                  <a:cubicBezTo>
                    <a:pt x="21" y="172"/>
                    <a:pt x="43" y="180"/>
                    <a:pt x="75" y="180"/>
                  </a:cubicBezTo>
                  <a:cubicBezTo>
                    <a:pt x="110" y="180"/>
                    <a:pt x="155" y="171"/>
                    <a:pt x="202" y="151"/>
                  </a:cubicBezTo>
                  <a:cubicBezTo>
                    <a:pt x="293" y="116"/>
                    <a:pt x="355" y="58"/>
                    <a:pt x="342" y="25"/>
                  </a:cubicBezTo>
                  <a:cubicBezTo>
                    <a:pt x="335" y="8"/>
                    <a:pt x="312"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3866650" y="2303225"/>
              <a:ext cx="1365900" cy="2862100"/>
            </a:xfrm>
            <a:custGeom>
              <a:rect b="b" l="l" r="r" t="t"/>
              <a:pathLst>
                <a:path extrusionOk="0" h="114484" w="54636">
                  <a:moveTo>
                    <a:pt x="1" y="0"/>
                  </a:moveTo>
                  <a:lnTo>
                    <a:pt x="5103" y="113401"/>
                  </a:lnTo>
                  <a:lnTo>
                    <a:pt x="22128" y="113758"/>
                  </a:lnTo>
                  <a:lnTo>
                    <a:pt x="19300" y="18821"/>
                  </a:lnTo>
                  <a:lnTo>
                    <a:pt x="38450" y="114483"/>
                  </a:lnTo>
                  <a:lnTo>
                    <a:pt x="54636" y="114483"/>
                  </a:lnTo>
                  <a:lnTo>
                    <a:pt x="330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4806800" y="5108750"/>
              <a:ext cx="425750" cy="65550"/>
            </a:xfrm>
            <a:custGeom>
              <a:rect b="b" l="l" r="r" t="t"/>
              <a:pathLst>
                <a:path extrusionOk="0" h="2622" w="17030">
                  <a:moveTo>
                    <a:pt x="16778" y="0"/>
                  </a:moveTo>
                  <a:lnTo>
                    <a:pt x="1" y="722"/>
                  </a:lnTo>
                  <a:lnTo>
                    <a:pt x="391" y="2398"/>
                  </a:lnTo>
                  <a:lnTo>
                    <a:pt x="17030" y="2621"/>
                  </a:lnTo>
                  <a:lnTo>
                    <a:pt x="1677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4342250" y="5122450"/>
              <a:ext cx="9550" cy="25325"/>
            </a:xfrm>
            <a:custGeom>
              <a:rect b="b" l="l" r="r" t="t"/>
              <a:pathLst>
                <a:path extrusionOk="0" h="1013" w="382">
                  <a:moveTo>
                    <a:pt x="169" y="0"/>
                  </a:moveTo>
                  <a:cubicBezTo>
                    <a:pt x="167" y="0"/>
                    <a:pt x="166" y="0"/>
                    <a:pt x="165" y="0"/>
                  </a:cubicBezTo>
                  <a:cubicBezTo>
                    <a:pt x="69" y="5"/>
                    <a:pt x="1" y="235"/>
                    <a:pt x="16" y="515"/>
                  </a:cubicBezTo>
                  <a:cubicBezTo>
                    <a:pt x="30" y="791"/>
                    <a:pt x="119" y="1012"/>
                    <a:pt x="215" y="1012"/>
                  </a:cubicBezTo>
                  <a:cubicBezTo>
                    <a:pt x="216" y="1012"/>
                    <a:pt x="217" y="1012"/>
                    <a:pt x="218" y="1012"/>
                  </a:cubicBezTo>
                  <a:cubicBezTo>
                    <a:pt x="314" y="1007"/>
                    <a:pt x="381" y="776"/>
                    <a:pt x="367" y="496"/>
                  </a:cubicBezTo>
                  <a:cubicBezTo>
                    <a:pt x="353" y="221"/>
                    <a:pt x="265" y="0"/>
                    <a:pt x="1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4338225" y="5019800"/>
              <a:ext cx="9875" cy="51400"/>
            </a:xfrm>
            <a:custGeom>
              <a:rect b="b" l="l" r="r" t="t"/>
              <a:pathLst>
                <a:path extrusionOk="0" h="2056" w="395">
                  <a:moveTo>
                    <a:pt x="161" y="0"/>
                  </a:moveTo>
                  <a:cubicBezTo>
                    <a:pt x="160" y="0"/>
                    <a:pt x="160" y="0"/>
                    <a:pt x="160" y="0"/>
                  </a:cubicBezTo>
                  <a:cubicBezTo>
                    <a:pt x="64" y="4"/>
                    <a:pt x="1" y="466"/>
                    <a:pt x="21" y="1034"/>
                  </a:cubicBezTo>
                  <a:cubicBezTo>
                    <a:pt x="43" y="1600"/>
                    <a:pt x="137" y="2055"/>
                    <a:pt x="234" y="2055"/>
                  </a:cubicBezTo>
                  <a:cubicBezTo>
                    <a:pt x="234" y="2055"/>
                    <a:pt x="235" y="2055"/>
                    <a:pt x="235" y="2055"/>
                  </a:cubicBezTo>
                  <a:cubicBezTo>
                    <a:pt x="333" y="2051"/>
                    <a:pt x="394" y="1588"/>
                    <a:pt x="374" y="1021"/>
                  </a:cubicBezTo>
                  <a:cubicBezTo>
                    <a:pt x="352" y="456"/>
                    <a:pt x="258" y="0"/>
                    <a:pt x="1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4335075" y="4917075"/>
              <a:ext cx="9575" cy="51375"/>
            </a:xfrm>
            <a:custGeom>
              <a:rect b="b" l="l" r="r" t="t"/>
              <a:pathLst>
                <a:path extrusionOk="0" h="2055" w="383">
                  <a:moveTo>
                    <a:pt x="163" y="0"/>
                  </a:moveTo>
                  <a:cubicBezTo>
                    <a:pt x="163" y="0"/>
                    <a:pt x="163" y="0"/>
                    <a:pt x="162" y="0"/>
                  </a:cubicBezTo>
                  <a:cubicBezTo>
                    <a:pt x="66" y="4"/>
                    <a:pt x="0" y="465"/>
                    <a:pt x="16" y="1032"/>
                  </a:cubicBezTo>
                  <a:cubicBezTo>
                    <a:pt x="32" y="1598"/>
                    <a:pt x="123" y="2055"/>
                    <a:pt x="220" y="2055"/>
                  </a:cubicBezTo>
                  <a:cubicBezTo>
                    <a:pt x="220" y="2055"/>
                    <a:pt x="221" y="2055"/>
                    <a:pt x="221" y="2055"/>
                  </a:cubicBezTo>
                  <a:cubicBezTo>
                    <a:pt x="317" y="2053"/>
                    <a:pt x="383" y="1590"/>
                    <a:pt x="368" y="1023"/>
                  </a:cubicBezTo>
                  <a:cubicBezTo>
                    <a:pt x="352" y="457"/>
                    <a:pt x="260" y="0"/>
                    <a:pt x="1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4332475" y="4814325"/>
              <a:ext cx="9500" cy="51400"/>
            </a:xfrm>
            <a:custGeom>
              <a:rect b="b" l="l" r="r" t="t"/>
              <a:pathLst>
                <a:path extrusionOk="0" h="2056" w="380">
                  <a:moveTo>
                    <a:pt x="167" y="0"/>
                  </a:moveTo>
                  <a:cubicBezTo>
                    <a:pt x="167" y="0"/>
                    <a:pt x="166" y="0"/>
                    <a:pt x="166" y="0"/>
                  </a:cubicBezTo>
                  <a:cubicBezTo>
                    <a:pt x="69" y="2"/>
                    <a:pt x="1" y="464"/>
                    <a:pt x="15" y="1031"/>
                  </a:cubicBezTo>
                  <a:cubicBezTo>
                    <a:pt x="28" y="1598"/>
                    <a:pt x="117" y="2056"/>
                    <a:pt x="214" y="2056"/>
                  </a:cubicBezTo>
                  <a:cubicBezTo>
                    <a:pt x="214" y="2056"/>
                    <a:pt x="214" y="2056"/>
                    <a:pt x="215" y="2056"/>
                  </a:cubicBezTo>
                  <a:cubicBezTo>
                    <a:pt x="312" y="2053"/>
                    <a:pt x="380" y="1591"/>
                    <a:pt x="366" y="1024"/>
                  </a:cubicBezTo>
                  <a:cubicBezTo>
                    <a:pt x="353" y="457"/>
                    <a:pt x="263" y="0"/>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4330025" y="4711475"/>
              <a:ext cx="9500" cy="51450"/>
            </a:xfrm>
            <a:custGeom>
              <a:rect b="b" l="l" r="r" t="t"/>
              <a:pathLst>
                <a:path extrusionOk="0" h="2058" w="380">
                  <a:moveTo>
                    <a:pt x="165" y="1"/>
                  </a:moveTo>
                  <a:cubicBezTo>
                    <a:pt x="165" y="1"/>
                    <a:pt x="165" y="1"/>
                    <a:pt x="165" y="1"/>
                  </a:cubicBezTo>
                  <a:cubicBezTo>
                    <a:pt x="67" y="4"/>
                    <a:pt x="0" y="465"/>
                    <a:pt x="13" y="1034"/>
                  </a:cubicBezTo>
                  <a:cubicBezTo>
                    <a:pt x="27" y="1600"/>
                    <a:pt x="118" y="2057"/>
                    <a:pt x="214" y="2057"/>
                  </a:cubicBezTo>
                  <a:cubicBezTo>
                    <a:pt x="214" y="2057"/>
                    <a:pt x="214" y="2057"/>
                    <a:pt x="214" y="2057"/>
                  </a:cubicBezTo>
                  <a:cubicBezTo>
                    <a:pt x="312" y="2055"/>
                    <a:pt x="380" y="1593"/>
                    <a:pt x="366" y="1025"/>
                  </a:cubicBezTo>
                  <a:cubicBezTo>
                    <a:pt x="352" y="458"/>
                    <a:pt x="262" y="1"/>
                    <a:pt x="1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4327150" y="4608650"/>
              <a:ext cx="9700" cy="51425"/>
            </a:xfrm>
            <a:custGeom>
              <a:rect b="b" l="l" r="r" t="t"/>
              <a:pathLst>
                <a:path extrusionOk="0" h="2057" w="388">
                  <a:moveTo>
                    <a:pt x="165" y="0"/>
                  </a:moveTo>
                  <a:cubicBezTo>
                    <a:pt x="165" y="0"/>
                    <a:pt x="164" y="0"/>
                    <a:pt x="164" y="0"/>
                  </a:cubicBezTo>
                  <a:cubicBezTo>
                    <a:pt x="67" y="3"/>
                    <a:pt x="1" y="466"/>
                    <a:pt x="18" y="1033"/>
                  </a:cubicBezTo>
                  <a:cubicBezTo>
                    <a:pt x="35" y="1600"/>
                    <a:pt x="127" y="2057"/>
                    <a:pt x="223" y="2057"/>
                  </a:cubicBezTo>
                  <a:cubicBezTo>
                    <a:pt x="224" y="2057"/>
                    <a:pt x="224" y="2057"/>
                    <a:pt x="224" y="2057"/>
                  </a:cubicBezTo>
                  <a:cubicBezTo>
                    <a:pt x="322" y="2054"/>
                    <a:pt x="388" y="1591"/>
                    <a:pt x="370" y="1024"/>
                  </a:cubicBezTo>
                  <a:cubicBezTo>
                    <a:pt x="353" y="457"/>
                    <a:pt x="261" y="0"/>
                    <a:pt x="1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4323375" y="4505900"/>
              <a:ext cx="10000" cy="51400"/>
            </a:xfrm>
            <a:custGeom>
              <a:rect b="b" l="l" r="r" t="t"/>
              <a:pathLst>
                <a:path extrusionOk="0" h="2056" w="400">
                  <a:moveTo>
                    <a:pt x="156" y="1"/>
                  </a:moveTo>
                  <a:cubicBezTo>
                    <a:pt x="156" y="1"/>
                    <a:pt x="155" y="1"/>
                    <a:pt x="155" y="1"/>
                  </a:cubicBezTo>
                  <a:cubicBezTo>
                    <a:pt x="58" y="5"/>
                    <a:pt x="0" y="469"/>
                    <a:pt x="23" y="1035"/>
                  </a:cubicBezTo>
                  <a:cubicBezTo>
                    <a:pt x="47" y="1601"/>
                    <a:pt x="143" y="2056"/>
                    <a:pt x="240" y="2056"/>
                  </a:cubicBezTo>
                  <a:cubicBezTo>
                    <a:pt x="241" y="2056"/>
                    <a:pt x="241" y="2056"/>
                    <a:pt x="241" y="2056"/>
                  </a:cubicBezTo>
                  <a:cubicBezTo>
                    <a:pt x="339" y="2051"/>
                    <a:pt x="399" y="1588"/>
                    <a:pt x="375" y="1020"/>
                  </a:cubicBezTo>
                  <a:cubicBezTo>
                    <a:pt x="352" y="455"/>
                    <a:pt x="253" y="1"/>
                    <a:pt x="1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4319125" y="4403200"/>
              <a:ext cx="9925" cy="51400"/>
            </a:xfrm>
            <a:custGeom>
              <a:rect b="b" l="l" r="r" t="t"/>
              <a:pathLst>
                <a:path extrusionOk="0" h="2056" w="397">
                  <a:moveTo>
                    <a:pt x="160" y="1"/>
                  </a:moveTo>
                  <a:cubicBezTo>
                    <a:pt x="159" y="1"/>
                    <a:pt x="159" y="1"/>
                    <a:pt x="159" y="1"/>
                  </a:cubicBezTo>
                  <a:cubicBezTo>
                    <a:pt x="61" y="4"/>
                    <a:pt x="1" y="467"/>
                    <a:pt x="23" y="1034"/>
                  </a:cubicBezTo>
                  <a:cubicBezTo>
                    <a:pt x="45" y="1600"/>
                    <a:pt x="142" y="2056"/>
                    <a:pt x="239" y="2056"/>
                  </a:cubicBezTo>
                  <a:cubicBezTo>
                    <a:pt x="239" y="2056"/>
                    <a:pt x="239" y="2056"/>
                    <a:pt x="240" y="2056"/>
                  </a:cubicBezTo>
                  <a:cubicBezTo>
                    <a:pt x="336" y="2051"/>
                    <a:pt x="396" y="1588"/>
                    <a:pt x="375" y="1021"/>
                  </a:cubicBezTo>
                  <a:cubicBezTo>
                    <a:pt x="352" y="456"/>
                    <a:pt x="256" y="1"/>
                    <a:pt x="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4315350" y="4300475"/>
              <a:ext cx="9825" cy="51400"/>
            </a:xfrm>
            <a:custGeom>
              <a:rect b="b" l="l" r="r" t="t"/>
              <a:pathLst>
                <a:path extrusionOk="0" h="2056" w="393">
                  <a:moveTo>
                    <a:pt x="161" y="1"/>
                  </a:moveTo>
                  <a:cubicBezTo>
                    <a:pt x="161" y="1"/>
                    <a:pt x="161" y="1"/>
                    <a:pt x="160" y="1"/>
                  </a:cubicBezTo>
                  <a:cubicBezTo>
                    <a:pt x="63" y="4"/>
                    <a:pt x="0" y="467"/>
                    <a:pt x="21" y="1034"/>
                  </a:cubicBezTo>
                  <a:cubicBezTo>
                    <a:pt x="40" y="1599"/>
                    <a:pt x="135" y="2055"/>
                    <a:pt x="232" y="2055"/>
                  </a:cubicBezTo>
                  <a:cubicBezTo>
                    <a:pt x="232" y="2055"/>
                    <a:pt x="232" y="2055"/>
                    <a:pt x="233" y="2055"/>
                  </a:cubicBezTo>
                  <a:cubicBezTo>
                    <a:pt x="330" y="2052"/>
                    <a:pt x="393" y="1588"/>
                    <a:pt x="372" y="1022"/>
                  </a:cubicBezTo>
                  <a:cubicBezTo>
                    <a:pt x="353" y="457"/>
                    <a:pt x="258" y="1"/>
                    <a:pt x="1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4312050" y="4197700"/>
              <a:ext cx="9675" cy="51450"/>
            </a:xfrm>
            <a:custGeom>
              <a:rect b="b" l="l" r="r" t="t"/>
              <a:pathLst>
                <a:path extrusionOk="0" h="2058" w="387">
                  <a:moveTo>
                    <a:pt x="164" y="1"/>
                  </a:moveTo>
                  <a:cubicBezTo>
                    <a:pt x="163" y="1"/>
                    <a:pt x="163" y="1"/>
                    <a:pt x="163" y="1"/>
                  </a:cubicBezTo>
                  <a:cubicBezTo>
                    <a:pt x="65" y="4"/>
                    <a:pt x="1" y="466"/>
                    <a:pt x="18" y="1034"/>
                  </a:cubicBezTo>
                  <a:cubicBezTo>
                    <a:pt x="35" y="1601"/>
                    <a:pt x="128" y="2057"/>
                    <a:pt x="224" y="2057"/>
                  </a:cubicBezTo>
                  <a:cubicBezTo>
                    <a:pt x="224" y="2057"/>
                    <a:pt x="224" y="2057"/>
                    <a:pt x="224" y="2057"/>
                  </a:cubicBezTo>
                  <a:cubicBezTo>
                    <a:pt x="322" y="2054"/>
                    <a:pt x="386" y="1591"/>
                    <a:pt x="369" y="1023"/>
                  </a:cubicBezTo>
                  <a:cubicBezTo>
                    <a:pt x="352" y="458"/>
                    <a:pt x="260" y="1"/>
                    <a:pt x="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4309225" y="4095000"/>
              <a:ext cx="9575" cy="51425"/>
            </a:xfrm>
            <a:custGeom>
              <a:rect b="b" l="l" r="r" t="t"/>
              <a:pathLst>
                <a:path extrusionOk="0" h="2057" w="383">
                  <a:moveTo>
                    <a:pt x="166" y="0"/>
                  </a:moveTo>
                  <a:cubicBezTo>
                    <a:pt x="166" y="0"/>
                    <a:pt x="166" y="0"/>
                    <a:pt x="165" y="0"/>
                  </a:cubicBezTo>
                  <a:cubicBezTo>
                    <a:pt x="68" y="4"/>
                    <a:pt x="0" y="465"/>
                    <a:pt x="15" y="1033"/>
                  </a:cubicBezTo>
                  <a:cubicBezTo>
                    <a:pt x="30" y="1599"/>
                    <a:pt x="121" y="2056"/>
                    <a:pt x="218" y="2056"/>
                  </a:cubicBezTo>
                  <a:cubicBezTo>
                    <a:pt x="218" y="2056"/>
                    <a:pt x="218" y="2056"/>
                    <a:pt x="218" y="2056"/>
                  </a:cubicBezTo>
                  <a:cubicBezTo>
                    <a:pt x="316" y="2054"/>
                    <a:pt x="383" y="1591"/>
                    <a:pt x="368" y="1024"/>
                  </a:cubicBezTo>
                  <a:cubicBezTo>
                    <a:pt x="352" y="458"/>
                    <a:pt x="262" y="0"/>
                    <a:pt x="1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4306925" y="3992250"/>
              <a:ext cx="9400" cy="51400"/>
            </a:xfrm>
            <a:custGeom>
              <a:rect b="b" l="l" r="r" t="t"/>
              <a:pathLst>
                <a:path extrusionOk="0" h="2056" w="376">
                  <a:moveTo>
                    <a:pt x="167" y="0"/>
                  </a:moveTo>
                  <a:cubicBezTo>
                    <a:pt x="167" y="0"/>
                    <a:pt x="167" y="0"/>
                    <a:pt x="167" y="0"/>
                  </a:cubicBezTo>
                  <a:cubicBezTo>
                    <a:pt x="69" y="2"/>
                    <a:pt x="0" y="464"/>
                    <a:pt x="12" y="1031"/>
                  </a:cubicBezTo>
                  <a:cubicBezTo>
                    <a:pt x="24" y="1598"/>
                    <a:pt x="111" y="2056"/>
                    <a:pt x="208" y="2056"/>
                  </a:cubicBezTo>
                  <a:cubicBezTo>
                    <a:pt x="209" y="2056"/>
                    <a:pt x="209" y="2056"/>
                    <a:pt x="209" y="2056"/>
                  </a:cubicBezTo>
                  <a:cubicBezTo>
                    <a:pt x="306" y="2054"/>
                    <a:pt x="375" y="1591"/>
                    <a:pt x="364" y="1024"/>
                  </a:cubicBezTo>
                  <a:cubicBezTo>
                    <a:pt x="353" y="458"/>
                    <a:pt x="264" y="0"/>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4305150" y="3889500"/>
              <a:ext cx="9250" cy="51375"/>
            </a:xfrm>
            <a:custGeom>
              <a:rect b="b" l="l" r="r" t="t"/>
              <a:pathLst>
                <a:path extrusionOk="0" h="2055" w="370">
                  <a:moveTo>
                    <a:pt x="170" y="0"/>
                  </a:moveTo>
                  <a:cubicBezTo>
                    <a:pt x="170" y="0"/>
                    <a:pt x="170" y="0"/>
                    <a:pt x="170" y="0"/>
                  </a:cubicBezTo>
                  <a:cubicBezTo>
                    <a:pt x="72" y="0"/>
                    <a:pt x="1" y="463"/>
                    <a:pt x="10" y="1030"/>
                  </a:cubicBezTo>
                  <a:cubicBezTo>
                    <a:pt x="17" y="1596"/>
                    <a:pt x="103" y="2055"/>
                    <a:pt x="200" y="2055"/>
                  </a:cubicBezTo>
                  <a:cubicBezTo>
                    <a:pt x="200" y="2055"/>
                    <a:pt x="201" y="2055"/>
                    <a:pt x="201" y="2055"/>
                  </a:cubicBezTo>
                  <a:cubicBezTo>
                    <a:pt x="298" y="2054"/>
                    <a:pt x="369" y="1592"/>
                    <a:pt x="361" y="1025"/>
                  </a:cubicBezTo>
                  <a:cubicBezTo>
                    <a:pt x="352" y="459"/>
                    <a:pt x="267" y="0"/>
                    <a:pt x="1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4303900" y="3786675"/>
              <a:ext cx="9125" cy="51425"/>
            </a:xfrm>
            <a:custGeom>
              <a:rect b="b" l="l" r="r" t="t"/>
              <a:pathLst>
                <a:path extrusionOk="0" h="2057" w="365">
                  <a:moveTo>
                    <a:pt x="172" y="1"/>
                  </a:moveTo>
                  <a:cubicBezTo>
                    <a:pt x="172" y="1"/>
                    <a:pt x="172" y="1"/>
                    <a:pt x="172" y="1"/>
                  </a:cubicBezTo>
                  <a:cubicBezTo>
                    <a:pt x="75" y="2"/>
                    <a:pt x="0" y="462"/>
                    <a:pt x="7" y="1031"/>
                  </a:cubicBezTo>
                  <a:cubicBezTo>
                    <a:pt x="12" y="1597"/>
                    <a:pt x="95" y="2056"/>
                    <a:pt x="192" y="2056"/>
                  </a:cubicBezTo>
                  <a:cubicBezTo>
                    <a:pt x="192" y="2056"/>
                    <a:pt x="192" y="2056"/>
                    <a:pt x="193" y="2056"/>
                  </a:cubicBezTo>
                  <a:cubicBezTo>
                    <a:pt x="290" y="2055"/>
                    <a:pt x="364" y="1594"/>
                    <a:pt x="358" y="1026"/>
                  </a:cubicBezTo>
                  <a:cubicBezTo>
                    <a:pt x="352" y="460"/>
                    <a:pt x="269" y="1"/>
                    <a:pt x="1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4303200" y="3683900"/>
              <a:ext cx="8950" cy="51400"/>
            </a:xfrm>
            <a:custGeom>
              <a:rect b="b" l="l" r="r" t="t"/>
              <a:pathLst>
                <a:path extrusionOk="0" h="2056" w="358">
                  <a:moveTo>
                    <a:pt x="174" y="0"/>
                  </a:moveTo>
                  <a:cubicBezTo>
                    <a:pt x="77" y="0"/>
                    <a:pt x="0" y="462"/>
                    <a:pt x="3" y="1029"/>
                  </a:cubicBezTo>
                  <a:cubicBezTo>
                    <a:pt x="7" y="1597"/>
                    <a:pt x="88" y="2056"/>
                    <a:pt x="185" y="2056"/>
                  </a:cubicBezTo>
                  <a:cubicBezTo>
                    <a:pt x="281" y="2055"/>
                    <a:pt x="358" y="1594"/>
                    <a:pt x="356" y="1027"/>
                  </a:cubicBezTo>
                  <a:cubicBezTo>
                    <a:pt x="352" y="460"/>
                    <a:pt x="271" y="0"/>
                    <a:pt x="1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4303050" y="3581125"/>
              <a:ext cx="8825" cy="51400"/>
            </a:xfrm>
            <a:custGeom>
              <a:rect b="b" l="l" r="r" t="t"/>
              <a:pathLst>
                <a:path extrusionOk="0" h="2056" w="353">
                  <a:moveTo>
                    <a:pt x="177" y="0"/>
                  </a:moveTo>
                  <a:cubicBezTo>
                    <a:pt x="81" y="0"/>
                    <a:pt x="1" y="460"/>
                    <a:pt x="1" y="1028"/>
                  </a:cubicBezTo>
                  <a:cubicBezTo>
                    <a:pt x="1" y="1595"/>
                    <a:pt x="78" y="2056"/>
                    <a:pt x="176" y="2056"/>
                  </a:cubicBezTo>
                  <a:cubicBezTo>
                    <a:pt x="273" y="2056"/>
                    <a:pt x="353" y="1595"/>
                    <a:pt x="353" y="1028"/>
                  </a:cubicBezTo>
                  <a:cubicBezTo>
                    <a:pt x="353" y="460"/>
                    <a:pt x="274" y="0"/>
                    <a:pt x="1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4303325" y="3478300"/>
              <a:ext cx="9000" cy="51425"/>
            </a:xfrm>
            <a:custGeom>
              <a:rect b="b" l="l" r="r" t="t"/>
              <a:pathLst>
                <a:path extrusionOk="0" h="2057" w="360">
                  <a:moveTo>
                    <a:pt x="185" y="1"/>
                  </a:moveTo>
                  <a:cubicBezTo>
                    <a:pt x="89" y="1"/>
                    <a:pt x="7" y="460"/>
                    <a:pt x="4" y="1027"/>
                  </a:cubicBezTo>
                  <a:cubicBezTo>
                    <a:pt x="0" y="1596"/>
                    <a:pt x="76" y="2056"/>
                    <a:pt x="173" y="2056"/>
                  </a:cubicBezTo>
                  <a:cubicBezTo>
                    <a:pt x="173" y="2056"/>
                    <a:pt x="174" y="2056"/>
                    <a:pt x="174" y="2056"/>
                  </a:cubicBezTo>
                  <a:cubicBezTo>
                    <a:pt x="271" y="2056"/>
                    <a:pt x="352" y="1596"/>
                    <a:pt x="355" y="1030"/>
                  </a:cubicBezTo>
                  <a:cubicBezTo>
                    <a:pt x="359" y="462"/>
                    <a:pt x="283" y="1"/>
                    <a:pt x="1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4304125" y="3375525"/>
              <a:ext cx="9175" cy="51400"/>
            </a:xfrm>
            <a:custGeom>
              <a:rect b="b" l="l" r="r" t="t"/>
              <a:pathLst>
                <a:path extrusionOk="0" h="2056" w="367">
                  <a:moveTo>
                    <a:pt x="195" y="0"/>
                  </a:moveTo>
                  <a:cubicBezTo>
                    <a:pt x="98" y="0"/>
                    <a:pt x="14" y="459"/>
                    <a:pt x="7" y="1026"/>
                  </a:cubicBezTo>
                  <a:cubicBezTo>
                    <a:pt x="1" y="1594"/>
                    <a:pt x="74" y="2055"/>
                    <a:pt x="172" y="2056"/>
                  </a:cubicBezTo>
                  <a:cubicBezTo>
                    <a:pt x="172" y="2056"/>
                    <a:pt x="172" y="2056"/>
                    <a:pt x="172" y="2056"/>
                  </a:cubicBezTo>
                  <a:cubicBezTo>
                    <a:pt x="269" y="2056"/>
                    <a:pt x="353" y="1597"/>
                    <a:pt x="360" y="1030"/>
                  </a:cubicBezTo>
                  <a:cubicBezTo>
                    <a:pt x="366" y="463"/>
                    <a:pt x="293" y="1"/>
                    <a:pt x="195" y="0"/>
                  </a:cubicBezTo>
                  <a:cubicBezTo>
                    <a:pt x="195" y="0"/>
                    <a:pt x="195" y="0"/>
                    <a:pt x="1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4305550" y="3272775"/>
              <a:ext cx="9275" cy="51375"/>
            </a:xfrm>
            <a:custGeom>
              <a:rect b="b" l="l" r="r" t="t"/>
              <a:pathLst>
                <a:path extrusionOk="0" h="2055" w="371">
                  <a:moveTo>
                    <a:pt x="203" y="0"/>
                  </a:moveTo>
                  <a:cubicBezTo>
                    <a:pt x="106" y="0"/>
                    <a:pt x="20" y="458"/>
                    <a:pt x="10" y="1025"/>
                  </a:cubicBezTo>
                  <a:cubicBezTo>
                    <a:pt x="0" y="1592"/>
                    <a:pt x="71" y="2053"/>
                    <a:pt x="168" y="2055"/>
                  </a:cubicBezTo>
                  <a:cubicBezTo>
                    <a:pt x="168" y="2055"/>
                    <a:pt x="168" y="2055"/>
                    <a:pt x="168" y="2055"/>
                  </a:cubicBezTo>
                  <a:cubicBezTo>
                    <a:pt x="265" y="2055"/>
                    <a:pt x="352" y="1596"/>
                    <a:pt x="361" y="1030"/>
                  </a:cubicBezTo>
                  <a:cubicBezTo>
                    <a:pt x="371" y="464"/>
                    <a:pt x="301" y="2"/>
                    <a:pt x="203" y="0"/>
                  </a:cubicBezTo>
                  <a:cubicBezTo>
                    <a:pt x="203" y="0"/>
                    <a:pt x="203" y="0"/>
                    <a:pt x="2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4307450" y="3169950"/>
              <a:ext cx="9425" cy="51450"/>
            </a:xfrm>
            <a:custGeom>
              <a:rect b="b" l="l" r="r" t="t"/>
              <a:pathLst>
                <a:path extrusionOk="0" h="2058" w="377">
                  <a:moveTo>
                    <a:pt x="211" y="1"/>
                  </a:moveTo>
                  <a:cubicBezTo>
                    <a:pt x="114" y="1"/>
                    <a:pt x="26" y="458"/>
                    <a:pt x="13" y="1025"/>
                  </a:cubicBezTo>
                  <a:cubicBezTo>
                    <a:pt x="1" y="1593"/>
                    <a:pt x="70" y="2055"/>
                    <a:pt x="167" y="2057"/>
                  </a:cubicBezTo>
                  <a:cubicBezTo>
                    <a:pt x="167" y="2057"/>
                    <a:pt x="168" y="2057"/>
                    <a:pt x="168" y="2057"/>
                  </a:cubicBezTo>
                  <a:cubicBezTo>
                    <a:pt x="264" y="2057"/>
                    <a:pt x="353" y="1599"/>
                    <a:pt x="365" y="1033"/>
                  </a:cubicBezTo>
                  <a:cubicBezTo>
                    <a:pt x="377" y="465"/>
                    <a:pt x="308" y="3"/>
                    <a:pt x="212" y="1"/>
                  </a:cubicBezTo>
                  <a:cubicBezTo>
                    <a:pt x="211" y="1"/>
                    <a:pt x="211" y="1"/>
                    <a:pt x="2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4310075" y="3067100"/>
              <a:ext cx="9800" cy="51425"/>
            </a:xfrm>
            <a:custGeom>
              <a:rect b="b" l="l" r="r" t="t"/>
              <a:pathLst>
                <a:path extrusionOk="0" h="2057" w="392">
                  <a:moveTo>
                    <a:pt x="231" y="0"/>
                  </a:moveTo>
                  <a:cubicBezTo>
                    <a:pt x="135" y="0"/>
                    <a:pt x="41" y="456"/>
                    <a:pt x="21" y="1023"/>
                  </a:cubicBezTo>
                  <a:cubicBezTo>
                    <a:pt x="1" y="1591"/>
                    <a:pt x="63" y="2055"/>
                    <a:pt x="161" y="2057"/>
                  </a:cubicBezTo>
                  <a:cubicBezTo>
                    <a:pt x="161" y="2057"/>
                    <a:pt x="161" y="2057"/>
                    <a:pt x="162" y="2057"/>
                  </a:cubicBezTo>
                  <a:cubicBezTo>
                    <a:pt x="259" y="2057"/>
                    <a:pt x="353" y="1601"/>
                    <a:pt x="372" y="1036"/>
                  </a:cubicBezTo>
                  <a:cubicBezTo>
                    <a:pt x="392" y="468"/>
                    <a:pt x="329" y="5"/>
                    <a:pt x="232" y="0"/>
                  </a:cubicBezTo>
                  <a:cubicBezTo>
                    <a:pt x="232" y="0"/>
                    <a:pt x="231" y="0"/>
                    <a:pt x="2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4314525" y="2964400"/>
              <a:ext cx="10525" cy="51350"/>
            </a:xfrm>
            <a:custGeom>
              <a:rect b="b" l="l" r="r" t="t"/>
              <a:pathLst>
                <a:path extrusionOk="0" h="2054" w="421">
                  <a:moveTo>
                    <a:pt x="270" y="0"/>
                  </a:moveTo>
                  <a:cubicBezTo>
                    <a:pt x="173" y="0"/>
                    <a:pt x="69" y="453"/>
                    <a:pt x="34" y="1016"/>
                  </a:cubicBezTo>
                  <a:cubicBezTo>
                    <a:pt x="1" y="1585"/>
                    <a:pt x="52" y="2048"/>
                    <a:pt x="149" y="2054"/>
                  </a:cubicBezTo>
                  <a:cubicBezTo>
                    <a:pt x="150" y="2054"/>
                    <a:pt x="150" y="2054"/>
                    <a:pt x="150" y="2054"/>
                  </a:cubicBezTo>
                  <a:cubicBezTo>
                    <a:pt x="247" y="2054"/>
                    <a:pt x="352" y="1600"/>
                    <a:pt x="386" y="1038"/>
                  </a:cubicBezTo>
                  <a:cubicBezTo>
                    <a:pt x="420" y="471"/>
                    <a:pt x="370" y="7"/>
                    <a:pt x="272" y="0"/>
                  </a:cubicBezTo>
                  <a:cubicBezTo>
                    <a:pt x="272" y="0"/>
                    <a:pt x="271" y="0"/>
                    <a:pt x="2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4322050" y="2861975"/>
              <a:ext cx="11550" cy="51175"/>
            </a:xfrm>
            <a:custGeom>
              <a:rect b="b" l="l" r="r" t="t"/>
              <a:pathLst>
                <a:path extrusionOk="0" h="2047" w="462">
                  <a:moveTo>
                    <a:pt x="329" y="1"/>
                  </a:moveTo>
                  <a:cubicBezTo>
                    <a:pt x="232" y="1"/>
                    <a:pt x="111" y="447"/>
                    <a:pt x="56" y="1007"/>
                  </a:cubicBezTo>
                  <a:cubicBezTo>
                    <a:pt x="0" y="1573"/>
                    <a:pt x="34" y="2038"/>
                    <a:pt x="130" y="2047"/>
                  </a:cubicBezTo>
                  <a:cubicBezTo>
                    <a:pt x="131" y="2047"/>
                    <a:pt x="132" y="2047"/>
                    <a:pt x="133" y="2047"/>
                  </a:cubicBezTo>
                  <a:cubicBezTo>
                    <a:pt x="230" y="2047"/>
                    <a:pt x="351" y="1600"/>
                    <a:pt x="407" y="1041"/>
                  </a:cubicBezTo>
                  <a:cubicBezTo>
                    <a:pt x="462" y="478"/>
                    <a:pt x="428" y="12"/>
                    <a:pt x="332" y="1"/>
                  </a:cubicBezTo>
                  <a:cubicBezTo>
                    <a:pt x="331" y="1"/>
                    <a:pt x="330" y="1"/>
                    <a:pt x="3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4333000" y="2785900"/>
              <a:ext cx="10725" cy="25175"/>
            </a:xfrm>
            <a:custGeom>
              <a:rect b="b" l="l" r="r" t="t"/>
              <a:pathLst>
                <a:path extrusionOk="0" h="1007" w="429">
                  <a:moveTo>
                    <a:pt x="276" y="1"/>
                  </a:moveTo>
                  <a:cubicBezTo>
                    <a:pt x="182" y="1"/>
                    <a:pt x="78" y="209"/>
                    <a:pt x="40" y="479"/>
                  </a:cubicBezTo>
                  <a:cubicBezTo>
                    <a:pt x="0" y="757"/>
                    <a:pt x="47" y="993"/>
                    <a:pt x="143" y="1006"/>
                  </a:cubicBezTo>
                  <a:cubicBezTo>
                    <a:pt x="146" y="1006"/>
                    <a:pt x="148" y="1006"/>
                    <a:pt x="151" y="1006"/>
                  </a:cubicBezTo>
                  <a:cubicBezTo>
                    <a:pt x="246" y="1006"/>
                    <a:pt x="350" y="798"/>
                    <a:pt x="388" y="529"/>
                  </a:cubicBezTo>
                  <a:cubicBezTo>
                    <a:pt x="428" y="252"/>
                    <a:pt x="382" y="17"/>
                    <a:pt x="285" y="2"/>
                  </a:cubicBezTo>
                  <a:cubicBezTo>
                    <a:pt x="282" y="1"/>
                    <a:pt x="279" y="1"/>
                    <a:pt x="2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3983100" y="5084350"/>
              <a:ext cx="450125" cy="75000"/>
            </a:xfrm>
            <a:custGeom>
              <a:rect b="b" l="l" r="r" t="t"/>
              <a:pathLst>
                <a:path extrusionOk="0" h="3000" w="18005">
                  <a:moveTo>
                    <a:pt x="17863" y="0"/>
                  </a:moveTo>
                  <a:lnTo>
                    <a:pt x="0" y="94"/>
                  </a:lnTo>
                  <a:lnTo>
                    <a:pt x="0" y="2707"/>
                  </a:lnTo>
                  <a:lnTo>
                    <a:pt x="18005" y="3000"/>
                  </a:lnTo>
                  <a:lnTo>
                    <a:pt x="1786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5144275" y="5085625"/>
              <a:ext cx="10950" cy="25075"/>
            </a:xfrm>
            <a:custGeom>
              <a:rect b="b" l="l" r="r" t="t"/>
              <a:pathLst>
                <a:path extrusionOk="0" h="1003" w="438">
                  <a:moveTo>
                    <a:pt x="148" y="1"/>
                  </a:moveTo>
                  <a:cubicBezTo>
                    <a:pt x="144" y="1"/>
                    <a:pt x="141" y="1"/>
                    <a:pt x="138" y="1"/>
                  </a:cubicBezTo>
                  <a:cubicBezTo>
                    <a:pt x="42" y="18"/>
                    <a:pt x="1" y="253"/>
                    <a:pt x="46" y="530"/>
                  </a:cubicBezTo>
                  <a:cubicBezTo>
                    <a:pt x="89" y="797"/>
                    <a:pt x="197" y="1003"/>
                    <a:pt x="290" y="1003"/>
                  </a:cubicBezTo>
                  <a:cubicBezTo>
                    <a:pt x="294" y="1003"/>
                    <a:pt x="297" y="1003"/>
                    <a:pt x="300" y="1002"/>
                  </a:cubicBezTo>
                  <a:cubicBezTo>
                    <a:pt x="396" y="987"/>
                    <a:pt x="437" y="750"/>
                    <a:pt x="393" y="474"/>
                  </a:cubicBezTo>
                  <a:cubicBezTo>
                    <a:pt x="349" y="206"/>
                    <a:pt x="242" y="1"/>
                    <a:pt x="1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5129075" y="4987100"/>
              <a:ext cx="13150" cy="49300"/>
            </a:xfrm>
            <a:custGeom>
              <a:rect b="b" l="l" r="r" t="t"/>
              <a:pathLst>
                <a:path extrusionOk="0" h="1972" w="526">
                  <a:moveTo>
                    <a:pt x="107" y="0"/>
                  </a:moveTo>
                  <a:cubicBezTo>
                    <a:pt x="105" y="0"/>
                    <a:pt x="103" y="0"/>
                    <a:pt x="102" y="1"/>
                  </a:cubicBezTo>
                  <a:cubicBezTo>
                    <a:pt x="6" y="17"/>
                    <a:pt x="0" y="470"/>
                    <a:pt x="90" y="1014"/>
                  </a:cubicBezTo>
                  <a:cubicBezTo>
                    <a:pt x="177" y="1549"/>
                    <a:pt x="324" y="1971"/>
                    <a:pt x="420" y="1971"/>
                  </a:cubicBezTo>
                  <a:cubicBezTo>
                    <a:pt x="422" y="1971"/>
                    <a:pt x="423" y="1971"/>
                    <a:pt x="425" y="1971"/>
                  </a:cubicBezTo>
                  <a:cubicBezTo>
                    <a:pt x="520" y="1956"/>
                    <a:pt x="525" y="1502"/>
                    <a:pt x="437" y="957"/>
                  </a:cubicBezTo>
                  <a:cubicBezTo>
                    <a:pt x="349" y="423"/>
                    <a:pt x="203" y="0"/>
                    <a:pt x="1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5112825" y="4888575"/>
              <a:ext cx="13225" cy="49275"/>
            </a:xfrm>
            <a:custGeom>
              <a:rect b="b" l="l" r="r" t="t"/>
              <a:pathLst>
                <a:path extrusionOk="0" h="1971" w="529">
                  <a:moveTo>
                    <a:pt x="107" y="1"/>
                  </a:moveTo>
                  <a:cubicBezTo>
                    <a:pt x="105" y="1"/>
                    <a:pt x="103" y="1"/>
                    <a:pt x="101" y="1"/>
                  </a:cubicBezTo>
                  <a:cubicBezTo>
                    <a:pt x="5" y="17"/>
                    <a:pt x="1" y="470"/>
                    <a:pt x="90" y="1015"/>
                  </a:cubicBezTo>
                  <a:cubicBezTo>
                    <a:pt x="179" y="1549"/>
                    <a:pt x="326" y="1971"/>
                    <a:pt x="422" y="1971"/>
                  </a:cubicBezTo>
                  <a:cubicBezTo>
                    <a:pt x="424" y="1971"/>
                    <a:pt x="426" y="1971"/>
                    <a:pt x="428" y="1970"/>
                  </a:cubicBezTo>
                  <a:cubicBezTo>
                    <a:pt x="523" y="1955"/>
                    <a:pt x="528" y="1501"/>
                    <a:pt x="438" y="958"/>
                  </a:cubicBezTo>
                  <a:cubicBezTo>
                    <a:pt x="349" y="424"/>
                    <a:pt x="203" y="1"/>
                    <a:pt x="10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5096425" y="4790100"/>
              <a:ext cx="13250" cy="49275"/>
            </a:xfrm>
            <a:custGeom>
              <a:rect b="b" l="l" r="r" t="t"/>
              <a:pathLst>
                <a:path extrusionOk="0" h="1971" w="530">
                  <a:moveTo>
                    <a:pt x="105" y="0"/>
                  </a:moveTo>
                  <a:cubicBezTo>
                    <a:pt x="104" y="0"/>
                    <a:pt x="102" y="0"/>
                    <a:pt x="100" y="1"/>
                  </a:cubicBezTo>
                  <a:cubicBezTo>
                    <a:pt x="5" y="17"/>
                    <a:pt x="1" y="470"/>
                    <a:pt x="91" y="1013"/>
                  </a:cubicBezTo>
                  <a:cubicBezTo>
                    <a:pt x="181" y="1549"/>
                    <a:pt x="328" y="1970"/>
                    <a:pt x="425" y="1970"/>
                  </a:cubicBezTo>
                  <a:cubicBezTo>
                    <a:pt x="426" y="1970"/>
                    <a:pt x="428" y="1970"/>
                    <a:pt x="430" y="1970"/>
                  </a:cubicBezTo>
                  <a:cubicBezTo>
                    <a:pt x="525" y="1955"/>
                    <a:pt x="529" y="1501"/>
                    <a:pt x="438" y="956"/>
                  </a:cubicBezTo>
                  <a:cubicBezTo>
                    <a:pt x="349" y="422"/>
                    <a:pt x="202" y="0"/>
                    <a:pt x="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5079875" y="4691625"/>
              <a:ext cx="13275" cy="49250"/>
            </a:xfrm>
            <a:custGeom>
              <a:rect b="b" l="l" r="r" t="t"/>
              <a:pathLst>
                <a:path extrusionOk="0" h="1970" w="531">
                  <a:moveTo>
                    <a:pt x="105" y="1"/>
                  </a:moveTo>
                  <a:cubicBezTo>
                    <a:pt x="103" y="1"/>
                    <a:pt x="101" y="1"/>
                    <a:pt x="100" y="1"/>
                  </a:cubicBezTo>
                  <a:cubicBezTo>
                    <a:pt x="4" y="18"/>
                    <a:pt x="0" y="470"/>
                    <a:pt x="92" y="1014"/>
                  </a:cubicBezTo>
                  <a:cubicBezTo>
                    <a:pt x="182" y="1548"/>
                    <a:pt x="331" y="1970"/>
                    <a:pt x="427" y="1970"/>
                  </a:cubicBezTo>
                  <a:cubicBezTo>
                    <a:pt x="429" y="1970"/>
                    <a:pt x="431" y="1970"/>
                    <a:pt x="432" y="1969"/>
                  </a:cubicBezTo>
                  <a:cubicBezTo>
                    <a:pt x="528" y="1954"/>
                    <a:pt x="531" y="1500"/>
                    <a:pt x="439" y="957"/>
                  </a:cubicBezTo>
                  <a:cubicBezTo>
                    <a:pt x="350" y="422"/>
                    <a:pt x="201" y="1"/>
                    <a:pt x="1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063175" y="4593200"/>
              <a:ext cx="13325" cy="49225"/>
            </a:xfrm>
            <a:custGeom>
              <a:rect b="b" l="l" r="r" t="t"/>
              <a:pathLst>
                <a:path extrusionOk="0" h="1969" w="533">
                  <a:moveTo>
                    <a:pt x="104" y="1"/>
                  </a:moveTo>
                  <a:cubicBezTo>
                    <a:pt x="102" y="1"/>
                    <a:pt x="100" y="1"/>
                    <a:pt x="99" y="1"/>
                  </a:cubicBezTo>
                  <a:cubicBezTo>
                    <a:pt x="3" y="17"/>
                    <a:pt x="0" y="470"/>
                    <a:pt x="93" y="1014"/>
                  </a:cubicBezTo>
                  <a:cubicBezTo>
                    <a:pt x="184" y="1547"/>
                    <a:pt x="333" y="1969"/>
                    <a:pt x="428" y="1969"/>
                  </a:cubicBezTo>
                  <a:cubicBezTo>
                    <a:pt x="430" y="1969"/>
                    <a:pt x="432" y="1968"/>
                    <a:pt x="434" y="1968"/>
                  </a:cubicBezTo>
                  <a:cubicBezTo>
                    <a:pt x="530" y="1953"/>
                    <a:pt x="533" y="1499"/>
                    <a:pt x="440" y="955"/>
                  </a:cubicBezTo>
                  <a:cubicBezTo>
                    <a:pt x="349" y="422"/>
                    <a:pt x="200" y="1"/>
                    <a:pt x="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046300" y="4494775"/>
              <a:ext cx="13375" cy="49250"/>
            </a:xfrm>
            <a:custGeom>
              <a:rect b="b" l="l" r="r" t="t"/>
              <a:pathLst>
                <a:path extrusionOk="0" h="1970" w="535">
                  <a:moveTo>
                    <a:pt x="104" y="0"/>
                  </a:moveTo>
                  <a:cubicBezTo>
                    <a:pt x="103" y="0"/>
                    <a:pt x="101" y="0"/>
                    <a:pt x="99" y="1"/>
                  </a:cubicBezTo>
                  <a:cubicBezTo>
                    <a:pt x="3" y="18"/>
                    <a:pt x="1" y="471"/>
                    <a:pt x="95" y="1015"/>
                  </a:cubicBezTo>
                  <a:cubicBezTo>
                    <a:pt x="186" y="1548"/>
                    <a:pt x="336" y="1969"/>
                    <a:pt x="432" y="1969"/>
                  </a:cubicBezTo>
                  <a:cubicBezTo>
                    <a:pt x="434" y="1969"/>
                    <a:pt x="436" y="1969"/>
                    <a:pt x="437" y="1969"/>
                  </a:cubicBezTo>
                  <a:cubicBezTo>
                    <a:pt x="533" y="1953"/>
                    <a:pt x="535" y="1499"/>
                    <a:pt x="442" y="955"/>
                  </a:cubicBezTo>
                  <a:cubicBezTo>
                    <a:pt x="349" y="422"/>
                    <a:pt x="200" y="0"/>
                    <a:pt x="1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029300" y="4396400"/>
              <a:ext cx="13400" cy="49225"/>
            </a:xfrm>
            <a:custGeom>
              <a:rect b="b" l="l" r="r" t="t"/>
              <a:pathLst>
                <a:path extrusionOk="0" h="1969" w="536">
                  <a:moveTo>
                    <a:pt x="103" y="0"/>
                  </a:moveTo>
                  <a:cubicBezTo>
                    <a:pt x="101" y="0"/>
                    <a:pt x="99" y="0"/>
                    <a:pt x="97" y="1"/>
                  </a:cubicBezTo>
                  <a:cubicBezTo>
                    <a:pt x="2" y="18"/>
                    <a:pt x="1" y="471"/>
                    <a:pt x="95" y="1014"/>
                  </a:cubicBezTo>
                  <a:cubicBezTo>
                    <a:pt x="187" y="1547"/>
                    <a:pt x="338" y="1968"/>
                    <a:pt x="433" y="1968"/>
                  </a:cubicBezTo>
                  <a:cubicBezTo>
                    <a:pt x="435" y="1968"/>
                    <a:pt x="437" y="1968"/>
                    <a:pt x="439" y="1968"/>
                  </a:cubicBezTo>
                  <a:cubicBezTo>
                    <a:pt x="535" y="1951"/>
                    <a:pt x="536" y="1497"/>
                    <a:pt x="442" y="955"/>
                  </a:cubicBezTo>
                  <a:cubicBezTo>
                    <a:pt x="350" y="421"/>
                    <a:pt x="199" y="0"/>
                    <a:pt x="1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5012125" y="4298050"/>
              <a:ext cx="13450" cy="49175"/>
            </a:xfrm>
            <a:custGeom>
              <a:rect b="b" l="l" r="r" t="t"/>
              <a:pathLst>
                <a:path extrusionOk="0" h="1967" w="538">
                  <a:moveTo>
                    <a:pt x="103" y="0"/>
                  </a:moveTo>
                  <a:cubicBezTo>
                    <a:pt x="101" y="0"/>
                    <a:pt x="99" y="0"/>
                    <a:pt x="97" y="1"/>
                  </a:cubicBezTo>
                  <a:cubicBezTo>
                    <a:pt x="2" y="18"/>
                    <a:pt x="1" y="471"/>
                    <a:pt x="96" y="1013"/>
                  </a:cubicBezTo>
                  <a:cubicBezTo>
                    <a:pt x="189" y="1547"/>
                    <a:pt x="340" y="1967"/>
                    <a:pt x="436" y="1967"/>
                  </a:cubicBezTo>
                  <a:cubicBezTo>
                    <a:pt x="438" y="1967"/>
                    <a:pt x="440" y="1967"/>
                    <a:pt x="442" y="1967"/>
                  </a:cubicBezTo>
                  <a:cubicBezTo>
                    <a:pt x="538" y="1950"/>
                    <a:pt x="538" y="1496"/>
                    <a:pt x="443" y="954"/>
                  </a:cubicBezTo>
                  <a:cubicBezTo>
                    <a:pt x="349" y="421"/>
                    <a:pt x="199" y="0"/>
                    <a:pt x="1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4994800" y="4199725"/>
              <a:ext cx="13525" cy="49175"/>
            </a:xfrm>
            <a:custGeom>
              <a:rect b="b" l="l" r="r" t="t"/>
              <a:pathLst>
                <a:path extrusionOk="0" h="1967" w="541">
                  <a:moveTo>
                    <a:pt x="103" y="0"/>
                  </a:moveTo>
                  <a:cubicBezTo>
                    <a:pt x="101" y="0"/>
                    <a:pt x="99" y="0"/>
                    <a:pt x="97" y="1"/>
                  </a:cubicBezTo>
                  <a:cubicBezTo>
                    <a:pt x="1" y="17"/>
                    <a:pt x="1" y="471"/>
                    <a:pt x="97" y="1013"/>
                  </a:cubicBezTo>
                  <a:cubicBezTo>
                    <a:pt x="191" y="1547"/>
                    <a:pt x="342" y="1967"/>
                    <a:pt x="439" y="1967"/>
                  </a:cubicBezTo>
                  <a:cubicBezTo>
                    <a:pt x="440" y="1967"/>
                    <a:pt x="442" y="1967"/>
                    <a:pt x="444" y="1967"/>
                  </a:cubicBezTo>
                  <a:cubicBezTo>
                    <a:pt x="540" y="1950"/>
                    <a:pt x="540" y="1495"/>
                    <a:pt x="444" y="953"/>
                  </a:cubicBezTo>
                  <a:cubicBezTo>
                    <a:pt x="350" y="421"/>
                    <a:pt x="198" y="0"/>
                    <a:pt x="1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4977325" y="4101400"/>
              <a:ext cx="13550" cy="49225"/>
            </a:xfrm>
            <a:custGeom>
              <a:rect b="b" l="l" r="r" t="t"/>
              <a:pathLst>
                <a:path extrusionOk="0" h="1969" w="542">
                  <a:moveTo>
                    <a:pt x="101" y="0"/>
                  </a:moveTo>
                  <a:cubicBezTo>
                    <a:pt x="99" y="0"/>
                    <a:pt x="97" y="0"/>
                    <a:pt x="96" y="1"/>
                  </a:cubicBezTo>
                  <a:cubicBezTo>
                    <a:pt x="1" y="18"/>
                    <a:pt x="2" y="472"/>
                    <a:pt x="98" y="1015"/>
                  </a:cubicBezTo>
                  <a:cubicBezTo>
                    <a:pt x="193" y="1548"/>
                    <a:pt x="345" y="1968"/>
                    <a:pt x="442" y="1968"/>
                  </a:cubicBezTo>
                  <a:cubicBezTo>
                    <a:pt x="443" y="1968"/>
                    <a:pt x="445" y="1968"/>
                    <a:pt x="447" y="1968"/>
                  </a:cubicBezTo>
                  <a:cubicBezTo>
                    <a:pt x="542" y="1950"/>
                    <a:pt x="542" y="1495"/>
                    <a:pt x="445" y="953"/>
                  </a:cubicBezTo>
                  <a:cubicBezTo>
                    <a:pt x="349" y="420"/>
                    <a:pt x="198" y="0"/>
                    <a:pt x="1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959675" y="4003125"/>
              <a:ext cx="13650" cy="49200"/>
            </a:xfrm>
            <a:custGeom>
              <a:rect b="b" l="l" r="r" t="t"/>
              <a:pathLst>
                <a:path extrusionOk="0" h="1968" w="546">
                  <a:moveTo>
                    <a:pt x="102" y="0"/>
                  </a:moveTo>
                  <a:cubicBezTo>
                    <a:pt x="100" y="0"/>
                    <a:pt x="98" y="0"/>
                    <a:pt x="96" y="1"/>
                  </a:cubicBezTo>
                  <a:cubicBezTo>
                    <a:pt x="1" y="18"/>
                    <a:pt x="2" y="472"/>
                    <a:pt x="100" y="1015"/>
                  </a:cubicBezTo>
                  <a:cubicBezTo>
                    <a:pt x="196" y="1546"/>
                    <a:pt x="348" y="1967"/>
                    <a:pt x="445" y="1967"/>
                  </a:cubicBezTo>
                  <a:cubicBezTo>
                    <a:pt x="447" y="1967"/>
                    <a:pt x="449" y="1967"/>
                    <a:pt x="450" y="1967"/>
                  </a:cubicBezTo>
                  <a:cubicBezTo>
                    <a:pt x="546" y="1949"/>
                    <a:pt x="543" y="1496"/>
                    <a:pt x="446" y="953"/>
                  </a:cubicBezTo>
                  <a:cubicBezTo>
                    <a:pt x="351" y="420"/>
                    <a:pt x="198"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4941875" y="3904875"/>
              <a:ext cx="13725" cy="49150"/>
            </a:xfrm>
            <a:custGeom>
              <a:rect b="b" l="l" r="r" t="t"/>
              <a:pathLst>
                <a:path extrusionOk="0" h="1966" w="549">
                  <a:moveTo>
                    <a:pt x="102" y="1"/>
                  </a:moveTo>
                  <a:cubicBezTo>
                    <a:pt x="101" y="1"/>
                    <a:pt x="99" y="1"/>
                    <a:pt x="97" y="1"/>
                  </a:cubicBezTo>
                  <a:cubicBezTo>
                    <a:pt x="1" y="18"/>
                    <a:pt x="4" y="471"/>
                    <a:pt x="102" y="1014"/>
                  </a:cubicBezTo>
                  <a:cubicBezTo>
                    <a:pt x="198" y="1546"/>
                    <a:pt x="351" y="1965"/>
                    <a:pt x="448" y="1965"/>
                  </a:cubicBezTo>
                  <a:cubicBezTo>
                    <a:pt x="450" y="1965"/>
                    <a:pt x="452" y="1965"/>
                    <a:pt x="453" y="1965"/>
                  </a:cubicBezTo>
                  <a:cubicBezTo>
                    <a:pt x="549" y="1949"/>
                    <a:pt x="546" y="1495"/>
                    <a:pt x="448" y="952"/>
                  </a:cubicBezTo>
                  <a:cubicBezTo>
                    <a:pt x="352" y="420"/>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4923925" y="3806650"/>
              <a:ext cx="13825" cy="49150"/>
            </a:xfrm>
            <a:custGeom>
              <a:rect b="b" l="l" r="r" t="t"/>
              <a:pathLst>
                <a:path extrusionOk="0" h="1966" w="553">
                  <a:moveTo>
                    <a:pt x="102" y="1"/>
                  </a:moveTo>
                  <a:cubicBezTo>
                    <a:pt x="100" y="1"/>
                    <a:pt x="98" y="1"/>
                    <a:pt x="96" y="1"/>
                  </a:cubicBezTo>
                  <a:cubicBezTo>
                    <a:pt x="1" y="19"/>
                    <a:pt x="4" y="472"/>
                    <a:pt x="104" y="1014"/>
                  </a:cubicBezTo>
                  <a:cubicBezTo>
                    <a:pt x="201" y="1547"/>
                    <a:pt x="355" y="1966"/>
                    <a:pt x="451" y="1966"/>
                  </a:cubicBezTo>
                  <a:cubicBezTo>
                    <a:pt x="452" y="1966"/>
                    <a:pt x="454" y="1966"/>
                    <a:pt x="456" y="1965"/>
                  </a:cubicBezTo>
                  <a:cubicBezTo>
                    <a:pt x="552" y="1948"/>
                    <a:pt x="549" y="1494"/>
                    <a:pt x="449" y="951"/>
                  </a:cubicBezTo>
                  <a:cubicBezTo>
                    <a:pt x="352" y="420"/>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4905825" y="3708475"/>
              <a:ext cx="13875" cy="49125"/>
            </a:xfrm>
            <a:custGeom>
              <a:rect b="b" l="l" r="r" t="t"/>
              <a:pathLst>
                <a:path extrusionOk="0" h="1965" w="555">
                  <a:moveTo>
                    <a:pt x="102" y="0"/>
                  </a:moveTo>
                  <a:cubicBezTo>
                    <a:pt x="100" y="0"/>
                    <a:pt x="98" y="0"/>
                    <a:pt x="96" y="1"/>
                  </a:cubicBezTo>
                  <a:cubicBezTo>
                    <a:pt x="1" y="18"/>
                    <a:pt x="4" y="472"/>
                    <a:pt x="105" y="1014"/>
                  </a:cubicBezTo>
                  <a:cubicBezTo>
                    <a:pt x="203" y="1545"/>
                    <a:pt x="356" y="1964"/>
                    <a:pt x="453" y="1964"/>
                  </a:cubicBezTo>
                  <a:cubicBezTo>
                    <a:pt x="455" y="1964"/>
                    <a:pt x="457" y="1964"/>
                    <a:pt x="459" y="1964"/>
                  </a:cubicBezTo>
                  <a:cubicBezTo>
                    <a:pt x="554" y="1946"/>
                    <a:pt x="551" y="1492"/>
                    <a:pt x="450" y="950"/>
                  </a:cubicBezTo>
                  <a:cubicBezTo>
                    <a:pt x="352" y="420"/>
                    <a:pt x="199"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4887575" y="3610300"/>
              <a:ext cx="13950" cy="49100"/>
            </a:xfrm>
            <a:custGeom>
              <a:rect b="b" l="l" r="r" t="t"/>
              <a:pathLst>
                <a:path extrusionOk="0" h="1964" w="558">
                  <a:moveTo>
                    <a:pt x="102" y="1"/>
                  </a:moveTo>
                  <a:cubicBezTo>
                    <a:pt x="100" y="1"/>
                    <a:pt x="98" y="1"/>
                    <a:pt x="96" y="1"/>
                  </a:cubicBezTo>
                  <a:cubicBezTo>
                    <a:pt x="0" y="19"/>
                    <a:pt x="6" y="471"/>
                    <a:pt x="106" y="1014"/>
                  </a:cubicBezTo>
                  <a:cubicBezTo>
                    <a:pt x="206" y="1546"/>
                    <a:pt x="360" y="1963"/>
                    <a:pt x="457" y="1963"/>
                  </a:cubicBezTo>
                  <a:cubicBezTo>
                    <a:pt x="459" y="1963"/>
                    <a:pt x="461" y="1963"/>
                    <a:pt x="463" y="1963"/>
                  </a:cubicBezTo>
                  <a:cubicBezTo>
                    <a:pt x="558" y="1946"/>
                    <a:pt x="554" y="1492"/>
                    <a:pt x="452" y="950"/>
                  </a:cubicBezTo>
                  <a:cubicBezTo>
                    <a:pt x="354" y="419"/>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4869175" y="3512150"/>
              <a:ext cx="14025" cy="49125"/>
            </a:xfrm>
            <a:custGeom>
              <a:rect b="b" l="l" r="r" t="t"/>
              <a:pathLst>
                <a:path extrusionOk="0" h="1965" w="561">
                  <a:moveTo>
                    <a:pt x="101" y="0"/>
                  </a:moveTo>
                  <a:cubicBezTo>
                    <a:pt x="99" y="0"/>
                    <a:pt x="97" y="1"/>
                    <a:pt x="95" y="1"/>
                  </a:cubicBezTo>
                  <a:cubicBezTo>
                    <a:pt x="0" y="19"/>
                    <a:pt x="4" y="473"/>
                    <a:pt x="107" y="1015"/>
                  </a:cubicBezTo>
                  <a:cubicBezTo>
                    <a:pt x="207" y="1545"/>
                    <a:pt x="362" y="1964"/>
                    <a:pt x="458" y="1964"/>
                  </a:cubicBezTo>
                  <a:cubicBezTo>
                    <a:pt x="460" y="1964"/>
                    <a:pt x="462" y="1964"/>
                    <a:pt x="464" y="1964"/>
                  </a:cubicBezTo>
                  <a:cubicBezTo>
                    <a:pt x="560" y="1946"/>
                    <a:pt x="555" y="1492"/>
                    <a:pt x="453" y="950"/>
                  </a:cubicBezTo>
                  <a:cubicBezTo>
                    <a:pt x="353" y="419"/>
                    <a:pt x="198" y="0"/>
                    <a:pt x="1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4850600" y="3414075"/>
              <a:ext cx="14075" cy="49050"/>
            </a:xfrm>
            <a:custGeom>
              <a:rect b="b" l="l" r="r" t="t"/>
              <a:pathLst>
                <a:path extrusionOk="0" h="1962" w="563">
                  <a:moveTo>
                    <a:pt x="102" y="0"/>
                  </a:moveTo>
                  <a:cubicBezTo>
                    <a:pt x="100" y="0"/>
                    <a:pt x="98" y="0"/>
                    <a:pt x="96" y="1"/>
                  </a:cubicBezTo>
                  <a:cubicBezTo>
                    <a:pt x="1" y="18"/>
                    <a:pt x="7" y="471"/>
                    <a:pt x="110" y="1013"/>
                  </a:cubicBezTo>
                  <a:cubicBezTo>
                    <a:pt x="209" y="1543"/>
                    <a:pt x="367" y="1962"/>
                    <a:pt x="463" y="1962"/>
                  </a:cubicBezTo>
                  <a:cubicBezTo>
                    <a:pt x="465" y="1962"/>
                    <a:pt x="467" y="1962"/>
                    <a:pt x="469" y="1961"/>
                  </a:cubicBezTo>
                  <a:cubicBezTo>
                    <a:pt x="563" y="1944"/>
                    <a:pt x="557" y="1490"/>
                    <a:pt x="455" y="948"/>
                  </a:cubicBezTo>
                  <a:cubicBezTo>
                    <a:pt x="355" y="418"/>
                    <a:pt x="198"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831875" y="3315975"/>
              <a:ext cx="14200" cy="49075"/>
            </a:xfrm>
            <a:custGeom>
              <a:rect b="b" l="l" r="r" t="t"/>
              <a:pathLst>
                <a:path extrusionOk="0" h="1963" w="568">
                  <a:moveTo>
                    <a:pt x="102" y="1"/>
                  </a:moveTo>
                  <a:cubicBezTo>
                    <a:pt x="100" y="1"/>
                    <a:pt x="98" y="1"/>
                    <a:pt x="96" y="1"/>
                  </a:cubicBezTo>
                  <a:cubicBezTo>
                    <a:pt x="1" y="20"/>
                    <a:pt x="7" y="472"/>
                    <a:pt x="111" y="1014"/>
                  </a:cubicBezTo>
                  <a:cubicBezTo>
                    <a:pt x="213" y="1546"/>
                    <a:pt x="369" y="1962"/>
                    <a:pt x="465" y="1962"/>
                  </a:cubicBezTo>
                  <a:cubicBezTo>
                    <a:pt x="467" y="1962"/>
                    <a:pt x="469" y="1962"/>
                    <a:pt x="471" y="1962"/>
                  </a:cubicBezTo>
                  <a:cubicBezTo>
                    <a:pt x="567" y="1944"/>
                    <a:pt x="561" y="1490"/>
                    <a:pt x="457" y="948"/>
                  </a:cubicBezTo>
                  <a:cubicBezTo>
                    <a:pt x="355" y="418"/>
                    <a:pt x="199"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4813025" y="3217925"/>
              <a:ext cx="14225" cy="49075"/>
            </a:xfrm>
            <a:custGeom>
              <a:rect b="b" l="l" r="r" t="t"/>
              <a:pathLst>
                <a:path extrusionOk="0" h="1963" w="569">
                  <a:moveTo>
                    <a:pt x="101" y="1"/>
                  </a:moveTo>
                  <a:cubicBezTo>
                    <a:pt x="99" y="1"/>
                    <a:pt x="97" y="1"/>
                    <a:pt x="95" y="1"/>
                  </a:cubicBezTo>
                  <a:cubicBezTo>
                    <a:pt x="0" y="20"/>
                    <a:pt x="7" y="472"/>
                    <a:pt x="112" y="1014"/>
                  </a:cubicBezTo>
                  <a:cubicBezTo>
                    <a:pt x="214" y="1546"/>
                    <a:pt x="371" y="1962"/>
                    <a:pt x="468" y="1962"/>
                  </a:cubicBezTo>
                  <a:cubicBezTo>
                    <a:pt x="470" y="1962"/>
                    <a:pt x="472" y="1962"/>
                    <a:pt x="474" y="1962"/>
                  </a:cubicBezTo>
                  <a:cubicBezTo>
                    <a:pt x="569" y="1943"/>
                    <a:pt x="561" y="1489"/>
                    <a:pt x="457" y="948"/>
                  </a:cubicBezTo>
                  <a:cubicBezTo>
                    <a:pt x="355" y="418"/>
                    <a:pt x="197" y="1"/>
                    <a:pt x="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4794000" y="3119900"/>
              <a:ext cx="14325" cy="49050"/>
            </a:xfrm>
            <a:custGeom>
              <a:rect b="b" l="l" r="r" t="t"/>
              <a:pathLst>
                <a:path extrusionOk="0" h="1962" w="573">
                  <a:moveTo>
                    <a:pt x="102" y="1"/>
                  </a:moveTo>
                  <a:cubicBezTo>
                    <a:pt x="100" y="1"/>
                    <a:pt x="98" y="1"/>
                    <a:pt x="96" y="1"/>
                  </a:cubicBezTo>
                  <a:cubicBezTo>
                    <a:pt x="0" y="19"/>
                    <a:pt x="8" y="472"/>
                    <a:pt x="113" y="1014"/>
                  </a:cubicBezTo>
                  <a:cubicBezTo>
                    <a:pt x="217" y="1545"/>
                    <a:pt x="374" y="1961"/>
                    <a:pt x="471" y="1961"/>
                  </a:cubicBezTo>
                  <a:cubicBezTo>
                    <a:pt x="473" y="1961"/>
                    <a:pt x="475" y="1961"/>
                    <a:pt x="477" y="1961"/>
                  </a:cubicBezTo>
                  <a:cubicBezTo>
                    <a:pt x="572" y="1942"/>
                    <a:pt x="564" y="1487"/>
                    <a:pt x="459" y="947"/>
                  </a:cubicBezTo>
                  <a:cubicBezTo>
                    <a:pt x="356" y="418"/>
                    <a:pt x="197"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4774825" y="3021925"/>
              <a:ext cx="14400" cy="49025"/>
            </a:xfrm>
            <a:custGeom>
              <a:rect b="b" l="l" r="r" t="t"/>
              <a:pathLst>
                <a:path extrusionOk="0" h="1961" w="576">
                  <a:moveTo>
                    <a:pt x="102" y="1"/>
                  </a:moveTo>
                  <a:cubicBezTo>
                    <a:pt x="99" y="1"/>
                    <a:pt x="97" y="1"/>
                    <a:pt x="95" y="1"/>
                  </a:cubicBezTo>
                  <a:cubicBezTo>
                    <a:pt x="0" y="20"/>
                    <a:pt x="9" y="473"/>
                    <a:pt x="115" y="1014"/>
                  </a:cubicBezTo>
                  <a:cubicBezTo>
                    <a:pt x="218" y="1543"/>
                    <a:pt x="378" y="1960"/>
                    <a:pt x="474" y="1960"/>
                  </a:cubicBezTo>
                  <a:cubicBezTo>
                    <a:pt x="476" y="1960"/>
                    <a:pt x="478" y="1960"/>
                    <a:pt x="480" y="1960"/>
                  </a:cubicBezTo>
                  <a:cubicBezTo>
                    <a:pt x="575" y="1941"/>
                    <a:pt x="566" y="1487"/>
                    <a:pt x="461" y="947"/>
                  </a:cubicBezTo>
                  <a:cubicBezTo>
                    <a:pt x="357" y="418"/>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4755500" y="2923950"/>
              <a:ext cx="14450" cy="49050"/>
            </a:xfrm>
            <a:custGeom>
              <a:rect b="b" l="l" r="r" t="t"/>
              <a:pathLst>
                <a:path extrusionOk="0" h="1962" w="578">
                  <a:moveTo>
                    <a:pt x="102" y="1"/>
                  </a:moveTo>
                  <a:cubicBezTo>
                    <a:pt x="99" y="1"/>
                    <a:pt x="97" y="1"/>
                    <a:pt x="95" y="1"/>
                  </a:cubicBezTo>
                  <a:cubicBezTo>
                    <a:pt x="0" y="21"/>
                    <a:pt x="9" y="474"/>
                    <a:pt x="116" y="1015"/>
                  </a:cubicBezTo>
                  <a:cubicBezTo>
                    <a:pt x="221" y="1545"/>
                    <a:pt x="380" y="1961"/>
                    <a:pt x="476" y="1961"/>
                  </a:cubicBezTo>
                  <a:cubicBezTo>
                    <a:pt x="478" y="1961"/>
                    <a:pt x="480" y="1961"/>
                    <a:pt x="482" y="1961"/>
                  </a:cubicBezTo>
                  <a:cubicBezTo>
                    <a:pt x="577" y="1942"/>
                    <a:pt x="569" y="1488"/>
                    <a:pt x="462" y="947"/>
                  </a:cubicBezTo>
                  <a:cubicBezTo>
                    <a:pt x="357" y="418"/>
                    <a:pt x="197"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4736025" y="2826025"/>
              <a:ext cx="14525" cy="49025"/>
            </a:xfrm>
            <a:custGeom>
              <a:rect b="b" l="l" r="r" t="t"/>
              <a:pathLst>
                <a:path extrusionOk="0" h="1961" w="581">
                  <a:moveTo>
                    <a:pt x="102" y="1"/>
                  </a:moveTo>
                  <a:cubicBezTo>
                    <a:pt x="99" y="1"/>
                    <a:pt x="97" y="1"/>
                    <a:pt x="95" y="2"/>
                  </a:cubicBezTo>
                  <a:cubicBezTo>
                    <a:pt x="0" y="21"/>
                    <a:pt x="10" y="474"/>
                    <a:pt x="118" y="1014"/>
                  </a:cubicBezTo>
                  <a:cubicBezTo>
                    <a:pt x="224" y="1544"/>
                    <a:pt x="383" y="1960"/>
                    <a:pt x="479" y="1960"/>
                  </a:cubicBezTo>
                  <a:cubicBezTo>
                    <a:pt x="481" y="1960"/>
                    <a:pt x="483" y="1960"/>
                    <a:pt x="485" y="1960"/>
                  </a:cubicBezTo>
                  <a:cubicBezTo>
                    <a:pt x="580" y="1940"/>
                    <a:pt x="571" y="1487"/>
                    <a:pt x="463" y="946"/>
                  </a:cubicBezTo>
                  <a:cubicBezTo>
                    <a:pt x="357" y="418"/>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4716375" y="2728150"/>
              <a:ext cx="14600" cy="48975"/>
            </a:xfrm>
            <a:custGeom>
              <a:rect b="b" l="l" r="r" t="t"/>
              <a:pathLst>
                <a:path extrusionOk="0" h="1959" w="584">
                  <a:moveTo>
                    <a:pt x="102" y="0"/>
                  </a:moveTo>
                  <a:cubicBezTo>
                    <a:pt x="100" y="0"/>
                    <a:pt x="98" y="0"/>
                    <a:pt x="95" y="1"/>
                  </a:cubicBezTo>
                  <a:cubicBezTo>
                    <a:pt x="0" y="20"/>
                    <a:pt x="11" y="473"/>
                    <a:pt x="119" y="1014"/>
                  </a:cubicBezTo>
                  <a:cubicBezTo>
                    <a:pt x="226" y="1543"/>
                    <a:pt x="386" y="1959"/>
                    <a:pt x="483" y="1959"/>
                  </a:cubicBezTo>
                  <a:cubicBezTo>
                    <a:pt x="485" y="1959"/>
                    <a:pt x="487" y="1959"/>
                    <a:pt x="489" y="1958"/>
                  </a:cubicBezTo>
                  <a:cubicBezTo>
                    <a:pt x="584" y="1939"/>
                    <a:pt x="573" y="1485"/>
                    <a:pt x="464" y="944"/>
                  </a:cubicBezTo>
                  <a:cubicBezTo>
                    <a:pt x="358" y="416"/>
                    <a:pt x="198"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4696600" y="2630275"/>
              <a:ext cx="14700" cy="48975"/>
            </a:xfrm>
            <a:custGeom>
              <a:rect b="b" l="l" r="r" t="t"/>
              <a:pathLst>
                <a:path extrusionOk="0" h="1959" w="588">
                  <a:moveTo>
                    <a:pt x="102" y="1"/>
                  </a:moveTo>
                  <a:cubicBezTo>
                    <a:pt x="100" y="1"/>
                    <a:pt x="97" y="1"/>
                    <a:pt x="95" y="1"/>
                  </a:cubicBezTo>
                  <a:cubicBezTo>
                    <a:pt x="0" y="21"/>
                    <a:pt x="11" y="474"/>
                    <a:pt x="121" y="1014"/>
                  </a:cubicBezTo>
                  <a:cubicBezTo>
                    <a:pt x="228" y="1542"/>
                    <a:pt x="388" y="1958"/>
                    <a:pt x="484" y="1958"/>
                  </a:cubicBezTo>
                  <a:cubicBezTo>
                    <a:pt x="487" y="1958"/>
                    <a:pt x="489" y="1958"/>
                    <a:pt x="491" y="1957"/>
                  </a:cubicBezTo>
                  <a:cubicBezTo>
                    <a:pt x="587" y="1939"/>
                    <a:pt x="575" y="1485"/>
                    <a:pt x="466" y="945"/>
                  </a:cubicBezTo>
                  <a:cubicBezTo>
                    <a:pt x="358" y="416"/>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4680775" y="2556475"/>
              <a:ext cx="11450" cy="24925"/>
            </a:xfrm>
            <a:custGeom>
              <a:rect b="b" l="l" r="r" t="t"/>
              <a:pathLst>
                <a:path extrusionOk="0" h="997" w="458">
                  <a:moveTo>
                    <a:pt x="140" y="0"/>
                  </a:moveTo>
                  <a:cubicBezTo>
                    <a:pt x="136" y="0"/>
                    <a:pt x="132" y="1"/>
                    <a:pt x="127" y="2"/>
                  </a:cubicBezTo>
                  <a:cubicBezTo>
                    <a:pt x="32" y="21"/>
                    <a:pt x="1" y="260"/>
                    <a:pt x="56" y="533"/>
                  </a:cubicBezTo>
                  <a:cubicBezTo>
                    <a:pt x="110" y="796"/>
                    <a:pt x="225" y="996"/>
                    <a:pt x="318" y="996"/>
                  </a:cubicBezTo>
                  <a:cubicBezTo>
                    <a:pt x="322" y="996"/>
                    <a:pt x="326" y="996"/>
                    <a:pt x="331" y="995"/>
                  </a:cubicBezTo>
                  <a:cubicBezTo>
                    <a:pt x="426" y="976"/>
                    <a:pt x="457" y="738"/>
                    <a:pt x="401" y="463"/>
                  </a:cubicBezTo>
                  <a:cubicBezTo>
                    <a:pt x="348" y="202"/>
                    <a:pt x="233" y="0"/>
                    <a:pt x="1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2863625" y="666150"/>
              <a:ext cx="1415400" cy="1426400"/>
            </a:xfrm>
            <a:custGeom>
              <a:rect b="b" l="l" r="r" t="t"/>
              <a:pathLst>
                <a:path extrusionOk="0" h="57056" w="56616">
                  <a:moveTo>
                    <a:pt x="27164" y="1"/>
                  </a:moveTo>
                  <a:cubicBezTo>
                    <a:pt x="22768" y="1"/>
                    <a:pt x="17681" y="1420"/>
                    <a:pt x="12391" y="5781"/>
                  </a:cubicBezTo>
                  <a:cubicBezTo>
                    <a:pt x="12391" y="5781"/>
                    <a:pt x="0" y="14967"/>
                    <a:pt x="3846" y="28854"/>
                  </a:cubicBezTo>
                  <a:cubicBezTo>
                    <a:pt x="7691" y="42741"/>
                    <a:pt x="16451" y="44237"/>
                    <a:pt x="20724" y="45946"/>
                  </a:cubicBezTo>
                  <a:cubicBezTo>
                    <a:pt x="24996" y="47655"/>
                    <a:pt x="35251" y="50646"/>
                    <a:pt x="40165" y="57055"/>
                  </a:cubicBezTo>
                  <a:lnTo>
                    <a:pt x="56616" y="44451"/>
                  </a:lnTo>
                  <a:cubicBezTo>
                    <a:pt x="56616" y="44451"/>
                    <a:pt x="51489" y="35906"/>
                    <a:pt x="50207" y="23941"/>
                  </a:cubicBezTo>
                  <a:cubicBezTo>
                    <a:pt x="48925" y="11977"/>
                    <a:pt x="43798" y="6422"/>
                    <a:pt x="39738" y="3858"/>
                  </a:cubicBezTo>
                  <a:cubicBezTo>
                    <a:pt x="37442" y="2408"/>
                    <a:pt x="32890" y="1"/>
                    <a:pt x="27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3253600" y="1036225"/>
              <a:ext cx="872300" cy="951900"/>
            </a:xfrm>
            <a:custGeom>
              <a:rect b="b" l="l" r="r" t="t"/>
              <a:pathLst>
                <a:path extrusionOk="0" h="38076" w="34892">
                  <a:moveTo>
                    <a:pt x="19313" y="305"/>
                  </a:moveTo>
                  <a:cubicBezTo>
                    <a:pt x="19516" y="305"/>
                    <a:pt x="19720" y="318"/>
                    <a:pt x="19923" y="345"/>
                  </a:cubicBezTo>
                  <a:cubicBezTo>
                    <a:pt x="20869" y="483"/>
                    <a:pt x="21781" y="965"/>
                    <a:pt x="22347" y="1768"/>
                  </a:cubicBezTo>
                  <a:cubicBezTo>
                    <a:pt x="22926" y="2556"/>
                    <a:pt x="23197" y="3562"/>
                    <a:pt x="23189" y="4565"/>
                  </a:cubicBezTo>
                  <a:cubicBezTo>
                    <a:pt x="23194" y="5573"/>
                    <a:pt x="22900" y="6572"/>
                    <a:pt x="22426" y="7489"/>
                  </a:cubicBezTo>
                  <a:cubicBezTo>
                    <a:pt x="21959" y="8411"/>
                    <a:pt x="21320" y="9250"/>
                    <a:pt x="20626" y="10047"/>
                  </a:cubicBezTo>
                  <a:cubicBezTo>
                    <a:pt x="19524" y="11288"/>
                    <a:pt x="18315" y="12462"/>
                    <a:pt x="17021" y="13561"/>
                  </a:cubicBezTo>
                  <a:lnTo>
                    <a:pt x="17021" y="13561"/>
                  </a:lnTo>
                  <a:cubicBezTo>
                    <a:pt x="16807" y="13260"/>
                    <a:pt x="16596" y="12952"/>
                    <a:pt x="16390" y="12639"/>
                  </a:cubicBezTo>
                  <a:cubicBezTo>
                    <a:pt x="15477" y="11239"/>
                    <a:pt x="14662" y="9671"/>
                    <a:pt x="14320" y="7928"/>
                  </a:cubicBezTo>
                  <a:cubicBezTo>
                    <a:pt x="13992" y="6202"/>
                    <a:pt x="14136" y="4261"/>
                    <a:pt x="15105" y="2665"/>
                  </a:cubicBezTo>
                  <a:cubicBezTo>
                    <a:pt x="15937" y="1233"/>
                    <a:pt x="17602" y="305"/>
                    <a:pt x="19313" y="305"/>
                  </a:cubicBezTo>
                  <a:close/>
                  <a:moveTo>
                    <a:pt x="4153" y="11150"/>
                  </a:moveTo>
                  <a:cubicBezTo>
                    <a:pt x="4733" y="11150"/>
                    <a:pt x="5312" y="11249"/>
                    <a:pt x="5855" y="11428"/>
                  </a:cubicBezTo>
                  <a:cubicBezTo>
                    <a:pt x="6710" y="11713"/>
                    <a:pt x="7477" y="12210"/>
                    <a:pt x="8158" y="12773"/>
                  </a:cubicBezTo>
                  <a:cubicBezTo>
                    <a:pt x="9522" y="13917"/>
                    <a:pt x="10568" y="15332"/>
                    <a:pt x="11662" y="16615"/>
                  </a:cubicBezTo>
                  <a:cubicBezTo>
                    <a:pt x="11812" y="16796"/>
                    <a:pt x="11962" y="16977"/>
                    <a:pt x="12112" y="17156"/>
                  </a:cubicBezTo>
                  <a:lnTo>
                    <a:pt x="12112" y="17156"/>
                  </a:lnTo>
                  <a:cubicBezTo>
                    <a:pt x="11602" y="17472"/>
                    <a:pt x="11085" y="17771"/>
                    <a:pt x="10560" y="18049"/>
                  </a:cubicBezTo>
                  <a:cubicBezTo>
                    <a:pt x="9104" y="18813"/>
                    <a:pt x="7498" y="19332"/>
                    <a:pt x="5907" y="19332"/>
                  </a:cubicBezTo>
                  <a:cubicBezTo>
                    <a:pt x="5466" y="19332"/>
                    <a:pt x="5026" y="19292"/>
                    <a:pt x="4590" y="19207"/>
                  </a:cubicBezTo>
                  <a:cubicBezTo>
                    <a:pt x="3599" y="19022"/>
                    <a:pt x="2652" y="18611"/>
                    <a:pt x="1909" y="17964"/>
                  </a:cubicBezTo>
                  <a:cubicBezTo>
                    <a:pt x="1159" y="17329"/>
                    <a:pt x="674" y="16429"/>
                    <a:pt x="493" y="15486"/>
                  </a:cubicBezTo>
                  <a:cubicBezTo>
                    <a:pt x="309" y="14546"/>
                    <a:pt x="434" y="13541"/>
                    <a:pt x="927" y="12750"/>
                  </a:cubicBezTo>
                  <a:cubicBezTo>
                    <a:pt x="1413" y="11953"/>
                    <a:pt x="2262" y="11438"/>
                    <a:pt x="3157" y="11252"/>
                  </a:cubicBezTo>
                  <a:cubicBezTo>
                    <a:pt x="3485" y="11183"/>
                    <a:pt x="3819" y="11150"/>
                    <a:pt x="4153" y="11150"/>
                  </a:cubicBezTo>
                  <a:close/>
                  <a:moveTo>
                    <a:pt x="19320" y="0"/>
                  </a:moveTo>
                  <a:cubicBezTo>
                    <a:pt x="17495" y="0"/>
                    <a:pt x="15737" y="992"/>
                    <a:pt x="14854" y="2511"/>
                  </a:cubicBezTo>
                  <a:cubicBezTo>
                    <a:pt x="13839" y="4194"/>
                    <a:pt x="13703" y="6202"/>
                    <a:pt x="14045" y="7979"/>
                  </a:cubicBezTo>
                  <a:cubicBezTo>
                    <a:pt x="14403" y="9777"/>
                    <a:pt x="15241" y="11369"/>
                    <a:pt x="16170" y="12782"/>
                  </a:cubicBezTo>
                  <a:cubicBezTo>
                    <a:pt x="16383" y="13105"/>
                    <a:pt x="16601" y="13420"/>
                    <a:pt x="16822" y="13729"/>
                  </a:cubicBezTo>
                  <a:lnTo>
                    <a:pt x="16822" y="13729"/>
                  </a:lnTo>
                  <a:cubicBezTo>
                    <a:pt x="16526" y="13977"/>
                    <a:pt x="16226" y="14221"/>
                    <a:pt x="15921" y="14461"/>
                  </a:cubicBezTo>
                  <a:cubicBezTo>
                    <a:pt x="14754" y="15368"/>
                    <a:pt x="13563" y="16240"/>
                    <a:pt x="12335" y="17016"/>
                  </a:cubicBezTo>
                  <a:lnTo>
                    <a:pt x="12335" y="17016"/>
                  </a:lnTo>
                  <a:lnTo>
                    <a:pt x="11865" y="16446"/>
                  </a:lnTo>
                  <a:cubicBezTo>
                    <a:pt x="10778" y="15163"/>
                    <a:pt x="9735" y="13739"/>
                    <a:pt x="8337" y="12558"/>
                  </a:cubicBezTo>
                  <a:cubicBezTo>
                    <a:pt x="7638" y="11976"/>
                    <a:pt x="6848" y="11460"/>
                    <a:pt x="5944" y="11156"/>
                  </a:cubicBezTo>
                  <a:cubicBezTo>
                    <a:pt x="5370" y="10966"/>
                    <a:pt x="4759" y="10859"/>
                    <a:pt x="4142" y="10859"/>
                  </a:cubicBezTo>
                  <a:cubicBezTo>
                    <a:pt x="3793" y="10859"/>
                    <a:pt x="3443" y="10893"/>
                    <a:pt x="3095" y="10966"/>
                  </a:cubicBezTo>
                  <a:cubicBezTo>
                    <a:pt x="2140" y="11160"/>
                    <a:pt x="1207" y="11717"/>
                    <a:pt x="673" y="12592"/>
                  </a:cubicBezTo>
                  <a:cubicBezTo>
                    <a:pt x="132" y="13460"/>
                    <a:pt x="0" y="14541"/>
                    <a:pt x="193" y="15543"/>
                  </a:cubicBezTo>
                  <a:cubicBezTo>
                    <a:pt x="385" y="16548"/>
                    <a:pt x="905" y="17515"/>
                    <a:pt x="1707" y="18197"/>
                  </a:cubicBezTo>
                  <a:cubicBezTo>
                    <a:pt x="2498" y="18887"/>
                    <a:pt x="3496" y="19318"/>
                    <a:pt x="4532" y="19513"/>
                  </a:cubicBezTo>
                  <a:cubicBezTo>
                    <a:pt x="4996" y="19601"/>
                    <a:pt x="5469" y="19643"/>
                    <a:pt x="5944" y="19643"/>
                  </a:cubicBezTo>
                  <a:cubicBezTo>
                    <a:pt x="6531" y="19643"/>
                    <a:pt x="7121" y="19578"/>
                    <a:pt x="7698" y="19451"/>
                  </a:cubicBezTo>
                  <a:cubicBezTo>
                    <a:pt x="8744" y="19225"/>
                    <a:pt x="9749" y="18823"/>
                    <a:pt x="10705" y="18330"/>
                  </a:cubicBezTo>
                  <a:cubicBezTo>
                    <a:pt x="11252" y="18040"/>
                    <a:pt x="11789" y="17730"/>
                    <a:pt x="12316" y="17402"/>
                  </a:cubicBezTo>
                  <a:lnTo>
                    <a:pt x="12316" y="17402"/>
                  </a:lnTo>
                  <a:cubicBezTo>
                    <a:pt x="14229" y="19700"/>
                    <a:pt x="16020" y="21852"/>
                    <a:pt x="17671" y="23835"/>
                  </a:cubicBezTo>
                  <a:lnTo>
                    <a:pt x="26388" y="34274"/>
                  </a:lnTo>
                  <a:lnTo>
                    <a:pt x="28770" y="37102"/>
                  </a:lnTo>
                  <a:lnTo>
                    <a:pt x="29396" y="37833"/>
                  </a:lnTo>
                  <a:cubicBezTo>
                    <a:pt x="29539" y="37996"/>
                    <a:pt x="29618" y="38075"/>
                    <a:pt x="29618" y="38075"/>
                  </a:cubicBezTo>
                  <a:cubicBezTo>
                    <a:pt x="29618" y="38075"/>
                    <a:pt x="29555" y="37982"/>
                    <a:pt x="29421" y="37813"/>
                  </a:cubicBezTo>
                  <a:cubicBezTo>
                    <a:pt x="29278" y="37634"/>
                    <a:pt x="29077" y="37383"/>
                    <a:pt x="28820" y="37061"/>
                  </a:cubicBezTo>
                  <a:lnTo>
                    <a:pt x="26483" y="34195"/>
                  </a:lnTo>
                  <a:cubicBezTo>
                    <a:pt x="24435" y="31705"/>
                    <a:pt x="21485" y="28119"/>
                    <a:pt x="17844" y="23691"/>
                  </a:cubicBezTo>
                  <a:lnTo>
                    <a:pt x="12538" y="17263"/>
                  </a:lnTo>
                  <a:lnTo>
                    <a:pt x="12538" y="17263"/>
                  </a:lnTo>
                  <a:cubicBezTo>
                    <a:pt x="13768" y="16484"/>
                    <a:pt x="14951" y="15617"/>
                    <a:pt x="16119" y="14710"/>
                  </a:cubicBezTo>
                  <a:cubicBezTo>
                    <a:pt x="16419" y="14472"/>
                    <a:pt x="16716" y="14231"/>
                    <a:pt x="17009" y="13987"/>
                  </a:cubicBezTo>
                  <a:lnTo>
                    <a:pt x="17009" y="13987"/>
                  </a:lnTo>
                  <a:cubicBezTo>
                    <a:pt x="17701" y="14937"/>
                    <a:pt x="18418" y="15828"/>
                    <a:pt x="19108" y="16698"/>
                  </a:cubicBezTo>
                  <a:cubicBezTo>
                    <a:pt x="20086" y="17925"/>
                    <a:pt x="21062" y="19072"/>
                    <a:pt x="22003" y="20158"/>
                  </a:cubicBezTo>
                  <a:cubicBezTo>
                    <a:pt x="25783" y="24489"/>
                    <a:pt x="29072" y="27780"/>
                    <a:pt x="31334" y="30059"/>
                  </a:cubicBezTo>
                  <a:lnTo>
                    <a:pt x="33959" y="32663"/>
                  </a:lnTo>
                  <a:lnTo>
                    <a:pt x="34649" y="33333"/>
                  </a:lnTo>
                  <a:cubicBezTo>
                    <a:pt x="34806" y="33483"/>
                    <a:pt x="34892" y="33554"/>
                    <a:pt x="34892" y="33554"/>
                  </a:cubicBezTo>
                  <a:cubicBezTo>
                    <a:pt x="34892" y="33554"/>
                    <a:pt x="34822" y="33468"/>
                    <a:pt x="34673" y="33310"/>
                  </a:cubicBezTo>
                  <a:lnTo>
                    <a:pt x="34005" y="32617"/>
                  </a:lnTo>
                  <a:lnTo>
                    <a:pt x="31422" y="29974"/>
                  </a:lnTo>
                  <a:cubicBezTo>
                    <a:pt x="29189" y="27667"/>
                    <a:pt x="25925" y="24355"/>
                    <a:pt x="22172" y="20013"/>
                  </a:cubicBezTo>
                  <a:cubicBezTo>
                    <a:pt x="21241" y="18923"/>
                    <a:pt x="20271" y="17774"/>
                    <a:pt x="19300" y="16547"/>
                  </a:cubicBezTo>
                  <a:cubicBezTo>
                    <a:pt x="18610" y="15671"/>
                    <a:pt x="17894" y="14772"/>
                    <a:pt x="17206" y="13820"/>
                  </a:cubicBezTo>
                  <a:lnTo>
                    <a:pt x="17206" y="13820"/>
                  </a:lnTo>
                  <a:cubicBezTo>
                    <a:pt x="18518" y="12707"/>
                    <a:pt x="19744" y="11518"/>
                    <a:pt x="20863" y="10255"/>
                  </a:cubicBezTo>
                  <a:cubicBezTo>
                    <a:pt x="21568" y="9445"/>
                    <a:pt x="22222" y="8586"/>
                    <a:pt x="22706" y="7631"/>
                  </a:cubicBezTo>
                  <a:cubicBezTo>
                    <a:pt x="23195" y="6684"/>
                    <a:pt x="23507" y="5629"/>
                    <a:pt x="23501" y="4564"/>
                  </a:cubicBezTo>
                  <a:cubicBezTo>
                    <a:pt x="23508" y="3507"/>
                    <a:pt x="23222" y="2436"/>
                    <a:pt x="22595" y="1584"/>
                  </a:cubicBezTo>
                  <a:cubicBezTo>
                    <a:pt x="21982" y="716"/>
                    <a:pt x="20978" y="185"/>
                    <a:pt x="19965" y="42"/>
                  </a:cubicBezTo>
                  <a:cubicBezTo>
                    <a:pt x="19750" y="14"/>
                    <a:pt x="19534" y="0"/>
                    <a:pt x="19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3863125" y="1766550"/>
              <a:ext cx="612225" cy="620425"/>
            </a:xfrm>
            <a:custGeom>
              <a:rect b="b" l="l" r="r" t="t"/>
              <a:pathLst>
                <a:path extrusionOk="0" h="24817" w="24489">
                  <a:moveTo>
                    <a:pt x="16389" y="1"/>
                  </a:moveTo>
                  <a:lnTo>
                    <a:pt x="0" y="12805"/>
                  </a:lnTo>
                  <a:lnTo>
                    <a:pt x="7617" y="22455"/>
                  </a:lnTo>
                  <a:lnTo>
                    <a:pt x="17869" y="24817"/>
                  </a:lnTo>
                  <a:lnTo>
                    <a:pt x="24024" y="19733"/>
                  </a:lnTo>
                  <a:lnTo>
                    <a:pt x="24489" y="10342"/>
                  </a:lnTo>
                  <a:lnTo>
                    <a:pt x="163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4307425" y="2258400"/>
              <a:ext cx="156300" cy="131075"/>
            </a:xfrm>
            <a:custGeom>
              <a:rect b="b" l="l" r="r" t="t"/>
              <a:pathLst>
                <a:path extrusionOk="0" h="5243" w="6252">
                  <a:moveTo>
                    <a:pt x="5437" y="1"/>
                  </a:moveTo>
                  <a:cubicBezTo>
                    <a:pt x="4166" y="1"/>
                    <a:pt x="2868" y="415"/>
                    <a:pt x="1909" y="1228"/>
                  </a:cubicBezTo>
                  <a:cubicBezTo>
                    <a:pt x="745" y="2216"/>
                    <a:pt x="32" y="3716"/>
                    <a:pt x="1" y="5242"/>
                  </a:cubicBezTo>
                  <a:lnTo>
                    <a:pt x="6252" y="59"/>
                  </a:lnTo>
                  <a:cubicBezTo>
                    <a:pt x="5984" y="20"/>
                    <a:pt x="5711" y="1"/>
                    <a:pt x="5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4057100" y="2011875"/>
              <a:ext cx="391075" cy="308525"/>
            </a:xfrm>
            <a:custGeom>
              <a:rect b="b" l="l" r="r" t="t"/>
              <a:pathLst>
                <a:path extrusionOk="0" h="12341" w="15643">
                  <a:moveTo>
                    <a:pt x="15585" y="0"/>
                  </a:moveTo>
                  <a:cubicBezTo>
                    <a:pt x="15477" y="0"/>
                    <a:pt x="15214" y="24"/>
                    <a:pt x="14819" y="79"/>
                  </a:cubicBezTo>
                  <a:cubicBezTo>
                    <a:pt x="14295" y="152"/>
                    <a:pt x="13539" y="300"/>
                    <a:pt x="12627" y="559"/>
                  </a:cubicBezTo>
                  <a:cubicBezTo>
                    <a:pt x="10805" y="1069"/>
                    <a:pt x="8343" y="2125"/>
                    <a:pt x="6058" y="3931"/>
                  </a:cubicBezTo>
                  <a:cubicBezTo>
                    <a:pt x="3770" y="5735"/>
                    <a:pt x="2173" y="7885"/>
                    <a:pt x="1254" y="9539"/>
                  </a:cubicBezTo>
                  <a:cubicBezTo>
                    <a:pt x="789" y="10367"/>
                    <a:pt x="473" y="11067"/>
                    <a:pt x="278" y="11560"/>
                  </a:cubicBezTo>
                  <a:cubicBezTo>
                    <a:pt x="84" y="12053"/>
                    <a:pt x="0" y="12334"/>
                    <a:pt x="18" y="12341"/>
                  </a:cubicBezTo>
                  <a:cubicBezTo>
                    <a:pt x="18" y="12341"/>
                    <a:pt x="18" y="12341"/>
                    <a:pt x="19" y="12341"/>
                  </a:cubicBezTo>
                  <a:cubicBezTo>
                    <a:pt x="46" y="12341"/>
                    <a:pt x="169" y="12076"/>
                    <a:pt x="392" y="11610"/>
                  </a:cubicBezTo>
                  <a:cubicBezTo>
                    <a:pt x="619" y="11136"/>
                    <a:pt x="964" y="10457"/>
                    <a:pt x="1449" y="9653"/>
                  </a:cubicBezTo>
                  <a:cubicBezTo>
                    <a:pt x="2407" y="8046"/>
                    <a:pt x="4006" y="5955"/>
                    <a:pt x="6256" y="4181"/>
                  </a:cubicBezTo>
                  <a:cubicBezTo>
                    <a:pt x="8503" y="2405"/>
                    <a:pt x="10906" y="1335"/>
                    <a:pt x="12692" y="775"/>
                  </a:cubicBezTo>
                  <a:cubicBezTo>
                    <a:pt x="13587" y="491"/>
                    <a:pt x="14327" y="313"/>
                    <a:pt x="14842" y="201"/>
                  </a:cubicBezTo>
                  <a:cubicBezTo>
                    <a:pt x="15356" y="90"/>
                    <a:pt x="15642" y="32"/>
                    <a:pt x="15639" y="8"/>
                  </a:cubicBezTo>
                  <a:cubicBezTo>
                    <a:pt x="15639" y="3"/>
                    <a:pt x="15620" y="0"/>
                    <a:pt x="155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4009575" y="1947825"/>
              <a:ext cx="391075" cy="308575"/>
            </a:xfrm>
            <a:custGeom>
              <a:rect b="b" l="l" r="r" t="t"/>
              <a:pathLst>
                <a:path extrusionOk="0" h="12343" w="15643">
                  <a:moveTo>
                    <a:pt x="15584" y="1"/>
                  </a:moveTo>
                  <a:cubicBezTo>
                    <a:pt x="15477" y="1"/>
                    <a:pt x="15214" y="24"/>
                    <a:pt x="14819" y="80"/>
                  </a:cubicBezTo>
                  <a:cubicBezTo>
                    <a:pt x="14295" y="153"/>
                    <a:pt x="13539" y="300"/>
                    <a:pt x="12627" y="561"/>
                  </a:cubicBezTo>
                  <a:cubicBezTo>
                    <a:pt x="10805" y="1071"/>
                    <a:pt x="8343" y="2126"/>
                    <a:pt x="6058" y="3932"/>
                  </a:cubicBezTo>
                  <a:cubicBezTo>
                    <a:pt x="3770" y="5737"/>
                    <a:pt x="2173" y="7886"/>
                    <a:pt x="1254" y="9540"/>
                  </a:cubicBezTo>
                  <a:cubicBezTo>
                    <a:pt x="789" y="10368"/>
                    <a:pt x="473" y="11068"/>
                    <a:pt x="278" y="11561"/>
                  </a:cubicBezTo>
                  <a:cubicBezTo>
                    <a:pt x="83" y="12055"/>
                    <a:pt x="0" y="12336"/>
                    <a:pt x="17" y="12342"/>
                  </a:cubicBezTo>
                  <a:cubicBezTo>
                    <a:pt x="18" y="12342"/>
                    <a:pt x="18" y="12342"/>
                    <a:pt x="19" y="12342"/>
                  </a:cubicBezTo>
                  <a:cubicBezTo>
                    <a:pt x="45" y="12342"/>
                    <a:pt x="168" y="12079"/>
                    <a:pt x="391" y="11612"/>
                  </a:cubicBezTo>
                  <a:cubicBezTo>
                    <a:pt x="618" y="11136"/>
                    <a:pt x="964" y="10458"/>
                    <a:pt x="1448" y="9653"/>
                  </a:cubicBezTo>
                  <a:cubicBezTo>
                    <a:pt x="2407" y="8047"/>
                    <a:pt x="4006" y="5957"/>
                    <a:pt x="6256" y="4182"/>
                  </a:cubicBezTo>
                  <a:cubicBezTo>
                    <a:pt x="8503" y="2407"/>
                    <a:pt x="10906" y="1337"/>
                    <a:pt x="12692" y="776"/>
                  </a:cubicBezTo>
                  <a:cubicBezTo>
                    <a:pt x="13587" y="491"/>
                    <a:pt x="14328" y="313"/>
                    <a:pt x="14841" y="202"/>
                  </a:cubicBezTo>
                  <a:cubicBezTo>
                    <a:pt x="15355" y="90"/>
                    <a:pt x="15642" y="33"/>
                    <a:pt x="15638" y="8"/>
                  </a:cubicBezTo>
                  <a:cubicBezTo>
                    <a:pt x="15637" y="4"/>
                    <a:pt x="15619" y="1"/>
                    <a:pt x="155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3960625" y="1889750"/>
              <a:ext cx="391100" cy="308550"/>
            </a:xfrm>
            <a:custGeom>
              <a:rect b="b" l="l" r="r" t="t"/>
              <a:pathLst>
                <a:path extrusionOk="0" h="12342" w="15644">
                  <a:moveTo>
                    <a:pt x="15585" y="0"/>
                  </a:moveTo>
                  <a:cubicBezTo>
                    <a:pt x="15477" y="0"/>
                    <a:pt x="15215" y="24"/>
                    <a:pt x="14821" y="79"/>
                  </a:cubicBezTo>
                  <a:cubicBezTo>
                    <a:pt x="14295" y="152"/>
                    <a:pt x="13541" y="299"/>
                    <a:pt x="12628" y="559"/>
                  </a:cubicBezTo>
                  <a:cubicBezTo>
                    <a:pt x="10805" y="1070"/>
                    <a:pt x="8345" y="2125"/>
                    <a:pt x="6060" y="3931"/>
                  </a:cubicBezTo>
                  <a:cubicBezTo>
                    <a:pt x="3772" y="5735"/>
                    <a:pt x="2174" y="7885"/>
                    <a:pt x="1256" y="9539"/>
                  </a:cubicBezTo>
                  <a:cubicBezTo>
                    <a:pt x="791" y="10367"/>
                    <a:pt x="473" y="11067"/>
                    <a:pt x="280" y="11560"/>
                  </a:cubicBezTo>
                  <a:cubicBezTo>
                    <a:pt x="85" y="12053"/>
                    <a:pt x="1" y="12334"/>
                    <a:pt x="19" y="12342"/>
                  </a:cubicBezTo>
                  <a:cubicBezTo>
                    <a:pt x="20" y="12342"/>
                    <a:pt x="20" y="12342"/>
                    <a:pt x="20" y="12342"/>
                  </a:cubicBezTo>
                  <a:cubicBezTo>
                    <a:pt x="46" y="12342"/>
                    <a:pt x="170" y="12078"/>
                    <a:pt x="393" y="11610"/>
                  </a:cubicBezTo>
                  <a:cubicBezTo>
                    <a:pt x="619" y="11135"/>
                    <a:pt x="966" y="10457"/>
                    <a:pt x="1450" y="9653"/>
                  </a:cubicBezTo>
                  <a:cubicBezTo>
                    <a:pt x="2409" y="8047"/>
                    <a:pt x="4007" y="5955"/>
                    <a:pt x="6256" y="4182"/>
                  </a:cubicBezTo>
                  <a:cubicBezTo>
                    <a:pt x="8503" y="2406"/>
                    <a:pt x="10908" y="1335"/>
                    <a:pt x="12694" y="775"/>
                  </a:cubicBezTo>
                  <a:cubicBezTo>
                    <a:pt x="13587" y="491"/>
                    <a:pt x="14330" y="312"/>
                    <a:pt x="14843" y="201"/>
                  </a:cubicBezTo>
                  <a:cubicBezTo>
                    <a:pt x="15357" y="90"/>
                    <a:pt x="15643" y="31"/>
                    <a:pt x="15640" y="8"/>
                  </a:cubicBezTo>
                  <a:cubicBezTo>
                    <a:pt x="15639" y="3"/>
                    <a:pt x="15620" y="0"/>
                    <a:pt x="15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2991950" y="957375"/>
              <a:ext cx="517550" cy="790975"/>
            </a:xfrm>
            <a:custGeom>
              <a:rect b="b" l="l" r="r" t="t"/>
              <a:pathLst>
                <a:path extrusionOk="0" h="31639" w="20702">
                  <a:moveTo>
                    <a:pt x="6262" y="0"/>
                  </a:moveTo>
                  <a:cubicBezTo>
                    <a:pt x="5881" y="0"/>
                    <a:pt x="5335" y="261"/>
                    <a:pt x="4677" y="807"/>
                  </a:cubicBezTo>
                  <a:cubicBezTo>
                    <a:pt x="3782" y="1547"/>
                    <a:pt x="2735" y="2858"/>
                    <a:pt x="1835" y="4720"/>
                  </a:cubicBezTo>
                  <a:cubicBezTo>
                    <a:pt x="932" y="6577"/>
                    <a:pt x="245" y="9007"/>
                    <a:pt x="125" y="11795"/>
                  </a:cubicBezTo>
                  <a:cubicBezTo>
                    <a:pt x="1" y="14574"/>
                    <a:pt x="502" y="17717"/>
                    <a:pt x="1871" y="20729"/>
                  </a:cubicBezTo>
                  <a:cubicBezTo>
                    <a:pt x="3271" y="23725"/>
                    <a:pt x="5336" y="26147"/>
                    <a:pt x="7530" y="27856"/>
                  </a:cubicBezTo>
                  <a:cubicBezTo>
                    <a:pt x="9727" y="29576"/>
                    <a:pt x="12020" y="30631"/>
                    <a:pt x="14019" y="31151"/>
                  </a:cubicBezTo>
                  <a:cubicBezTo>
                    <a:pt x="15334" y="31496"/>
                    <a:pt x="16510" y="31638"/>
                    <a:pt x="17486" y="31638"/>
                  </a:cubicBezTo>
                  <a:cubicBezTo>
                    <a:pt x="17994" y="31638"/>
                    <a:pt x="18449" y="31600"/>
                    <a:pt x="18841" y="31531"/>
                  </a:cubicBezTo>
                  <a:cubicBezTo>
                    <a:pt x="19988" y="31333"/>
                    <a:pt x="20597" y="30950"/>
                    <a:pt x="20632" y="30522"/>
                  </a:cubicBezTo>
                  <a:cubicBezTo>
                    <a:pt x="20701" y="29597"/>
                    <a:pt x="18539" y="28800"/>
                    <a:pt x="15777" y="27004"/>
                  </a:cubicBezTo>
                  <a:cubicBezTo>
                    <a:pt x="14390" y="26118"/>
                    <a:pt x="12861" y="24945"/>
                    <a:pt x="11414" y="23457"/>
                  </a:cubicBezTo>
                  <a:cubicBezTo>
                    <a:pt x="9963" y="21972"/>
                    <a:pt x="8634" y="20142"/>
                    <a:pt x="7654" y="18061"/>
                  </a:cubicBezTo>
                  <a:cubicBezTo>
                    <a:pt x="6708" y="15966"/>
                    <a:pt x="6181" y="13765"/>
                    <a:pt x="5993" y="11699"/>
                  </a:cubicBezTo>
                  <a:cubicBezTo>
                    <a:pt x="5801" y="9630"/>
                    <a:pt x="5903" y="7706"/>
                    <a:pt x="6130" y="6077"/>
                  </a:cubicBezTo>
                  <a:cubicBezTo>
                    <a:pt x="6558" y="2809"/>
                    <a:pt x="7357" y="649"/>
                    <a:pt x="6608" y="101"/>
                  </a:cubicBezTo>
                  <a:cubicBezTo>
                    <a:pt x="6516" y="34"/>
                    <a:pt x="6399" y="0"/>
                    <a:pt x="6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3608475" y="1732325"/>
              <a:ext cx="168975" cy="154425"/>
            </a:xfrm>
            <a:custGeom>
              <a:rect b="b" l="l" r="r" t="t"/>
              <a:pathLst>
                <a:path extrusionOk="0" h="6177" w="6759">
                  <a:moveTo>
                    <a:pt x="3109" y="1"/>
                  </a:moveTo>
                  <a:cubicBezTo>
                    <a:pt x="2537" y="1"/>
                    <a:pt x="1973" y="170"/>
                    <a:pt x="1493" y="524"/>
                  </a:cubicBezTo>
                  <a:cubicBezTo>
                    <a:pt x="202" y="1474"/>
                    <a:pt x="0" y="3390"/>
                    <a:pt x="1043" y="4807"/>
                  </a:cubicBezTo>
                  <a:cubicBezTo>
                    <a:pt x="1697" y="5696"/>
                    <a:pt x="2685" y="6177"/>
                    <a:pt x="3650" y="6177"/>
                  </a:cubicBezTo>
                  <a:cubicBezTo>
                    <a:pt x="4222" y="6177"/>
                    <a:pt x="4786" y="6008"/>
                    <a:pt x="5267" y="5654"/>
                  </a:cubicBezTo>
                  <a:cubicBezTo>
                    <a:pt x="6556" y="4705"/>
                    <a:pt x="6758" y="2787"/>
                    <a:pt x="5715" y="1370"/>
                  </a:cubicBezTo>
                  <a:cubicBezTo>
                    <a:pt x="5061" y="481"/>
                    <a:pt x="4073" y="1"/>
                    <a:pt x="3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2387300" y="1278675"/>
              <a:ext cx="363475" cy="7975"/>
            </a:xfrm>
            <a:custGeom>
              <a:rect b="b" l="l" r="r" t="t"/>
              <a:pathLst>
                <a:path extrusionOk="0" h="319" w="14539">
                  <a:moveTo>
                    <a:pt x="7269" y="0"/>
                  </a:moveTo>
                  <a:cubicBezTo>
                    <a:pt x="3254" y="0"/>
                    <a:pt x="0" y="71"/>
                    <a:pt x="0" y="159"/>
                  </a:cubicBezTo>
                  <a:cubicBezTo>
                    <a:pt x="0" y="248"/>
                    <a:pt x="3255" y="319"/>
                    <a:pt x="7269" y="319"/>
                  </a:cubicBezTo>
                  <a:cubicBezTo>
                    <a:pt x="11283" y="319"/>
                    <a:pt x="14539" y="248"/>
                    <a:pt x="14539" y="159"/>
                  </a:cubicBezTo>
                  <a:cubicBezTo>
                    <a:pt x="14539" y="71"/>
                    <a:pt x="11286" y="0"/>
                    <a:pt x="7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2568675" y="1056025"/>
              <a:ext cx="182425" cy="46075"/>
            </a:xfrm>
            <a:custGeom>
              <a:rect b="b" l="l" r="r" t="t"/>
              <a:pathLst>
                <a:path extrusionOk="0" h="1843" w="7297">
                  <a:moveTo>
                    <a:pt x="80" y="0"/>
                  </a:moveTo>
                  <a:cubicBezTo>
                    <a:pt x="44" y="0"/>
                    <a:pt x="24" y="4"/>
                    <a:pt x="22" y="13"/>
                  </a:cubicBezTo>
                  <a:cubicBezTo>
                    <a:pt x="0" y="99"/>
                    <a:pt x="1607" y="574"/>
                    <a:pt x="3610" y="1076"/>
                  </a:cubicBezTo>
                  <a:cubicBezTo>
                    <a:pt x="5406" y="1525"/>
                    <a:pt x="6912" y="1842"/>
                    <a:pt x="7219" y="1842"/>
                  </a:cubicBezTo>
                  <a:cubicBezTo>
                    <a:pt x="7254" y="1842"/>
                    <a:pt x="7274" y="1838"/>
                    <a:pt x="7276" y="1829"/>
                  </a:cubicBezTo>
                  <a:cubicBezTo>
                    <a:pt x="7297" y="1743"/>
                    <a:pt x="5692" y="1268"/>
                    <a:pt x="3688" y="767"/>
                  </a:cubicBezTo>
                  <a:cubicBezTo>
                    <a:pt x="1892" y="318"/>
                    <a:pt x="389" y="0"/>
                    <a:pt x="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2631650" y="735625"/>
              <a:ext cx="289300" cy="196575"/>
            </a:xfrm>
            <a:custGeom>
              <a:rect b="b" l="l" r="r" t="t"/>
              <a:pathLst>
                <a:path extrusionOk="0" h="7863" w="11572">
                  <a:moveTo>
                    <a:pt x="57" y="0"/>
                  </a:moveTo>
                  <a:cubicBezTo>
                    <a:pt x="53" y="0"/>
                    <a:pt x="51" y="1"/>
                    <a:pt x="50" y="3"/>
                  </a:cubicBezTo>
                  <a:cubicBezTo>
                    <a:pt x="1" y="75"/>
                    <a:pt x="2529" y="1894"/>
                    <a:pt x="5696" y="4063"/>
                  </a:cubicBezTo>
                  <a:cubicBezTo>
                    <a:pt x="8798" y="6188"/>
                    <a:pt x="11364" y="7862"/>
                    <a:pt x="11515" y="7862"/>
                  </a:cubicBezTo>
                  <a:cubicBezTo>
                    <a:pt x="11519" y="7862"/>
                    <a:pt x="11521" y="7861"/>
                    <a:pt x="11522" y="7860"/>
                  </a:cubicBezTo>
                  <a:cubicBezTo>
                    <a:pt x="11571" y="7788"/>
                    <a:pt x="9045" y="5971"/>
                    <a:pt x="5876" y="3801"/>
                  </a:cubicBezTo>
                  <a:cubicBezTo>
                    <a:pt x="2773" y="1675"/>
                    <a:pt x="208"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2993600" y="586975"/>
              <a:ext cx="122175" cy="119225"/>
            </a:xfrm>
            <a:custGeom>
              <a:rect b="b" l="l" r="r" t="t"/>
              <a:pathLst>
                <a:path extrusionOk="0" h="4769" w="4887">
                  <a:moveTo>
                    <a:pt x="70" y="1"/>
                  </a:moveTo>
                  <a:cubicBezTo>
                    <a:pt x="67" y="1"/>
                    <a:pt x="64" y="1"/>
                    <a:pt x="62" y="3"/>
                  </a:cubicBezTo>
                  <a:cubicBezTo>
                    <a:pt x="1" y="66"/>
                    <a:pt x="1017" y="1182"/>
                    <a:pt x="2332" y="2498"/>
                  </a:cubicBezTo>
                  <a:cubicBezTo>
                    <a:pt x="3608" y="3774"/>
                    <a:pt x="4698" y="4769"/>
                    <a:pt x="4817" y="4769"/>
                  </a:cubicBezTo>
                  <a:cubicBezTo>
                    <a:pt x="4821" y="4769"/>
                    <a:pt x="4824" y="4768"/>
                    <a:pt x="4825" y="4766"/>
                  </a:cubicBezTo>
                  <a:cubicBezTo>
                    <a:pt x="4887" y="4704"/>
                    <a:pt x="3872" y="3588"/>
                    <a:pt x="2557" y="2272"/>
                  </a:cubicBezTo>
                  <a:cubicBezTo>
                    <a:pt x="1280" y="995"/>
                    <a:pt x="190" y="1"/>
                    <a:pt x="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3252350" y="241450"/>
              <a:ext cx="151375" cy="371025"/>
            </a:xfrm>
            <a:custGeom>
              <a:rect b="b" l="l" r="r" t="t"/>
              <a:pathLst>
                <a:path extrusionOk="0" h="14841" w="6055">
                  <a:moveTo>
                    <a:pt x="84" y="1"/>
                  </a:moveTo>
                  <a:cubicBezTo>
                    <a:pt x="83" y="1"/>
                    <a:pt x="83" y="1"/>
                    <a:pt x="82" y="1"/>
                  </a:cubicBezTo>
                  <a:cubicBezTo>
                    <a:pt x="0" y="33"/>
                    <a:pt x="1253" y="3383"/>
                    <a:pt x="2880" y="7480"/>
                  </a:cubicBezTo>
                  <a:cubicBezTo>
                    <a:pt x="4498" y="11557"/>
                    <a:pt x="5878" y="14840"/>
                    <a:pt x="5972" y="14840"/>
                  </a:cubicBezTo>
                  <a:cubicBezTo>
                    <a:pt x="5973" y="14840"/>
                    <a:pt x="5973" y="14840"/>
                    <a:pt x="5974" y="14840"/>
                  </a:cubicBezTo>
                  <a:cubicBezTo>
                    <a:pt x="6055" y="14808"/>
                    <a:pt x="4803" y="11461"/>
                    <a:pt x="3176" y="7362"/>
                  </a:cubicBezTo>
                  <a:cubicBezTo>
                    <a:pt x="1557" y="3284"/>
                    <a:pt x="177" y="1"/>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3650975" y="374000"/>
              <a:ext cx="16925" cy="188000"/>
            </a:xfrm>
            <a:custGeom>
              <a:rect b="b" l="l" r="r" t="t"/>
              <a:pathLst>
                <a:path extrusionOk="0" h="7520" w="677">
                  <a:moveTo>
                    <a:pt x="88" y="0"/>
                  </a:moveTo>
                  <a:cubicBezTo>
                    <a:pt x="88" y="0"/>
                    <a:pt x="88" y="0"/>
                    <a:pt x="88" y="0"/>
                  </a:cubicBezTo>
                  <a:cubicBezTo>
                    <a:pt x="0" y="6"/>
                    <a:pt x="41" y="1694"/>
                    <a:pt x="179" y="3770"/>
                  </a:cubicBezTo>
                  <a:cubicBezTo>
                    <a:pt x="318" y="5843"/>
                    <a:pt x="501" y="7519"/>
                    <a:pt x="589" y="7519"/>
                  </a:cubicBezTo>
                  <a:cubicBezTo>
                    <a:pt x="589" y="7519"/>
                    <a:pt x="589" y="7519"/>
                    <a:pt x="589" y="7519"/>
                  </a:cubicBezTo>
                  <a:cubicBezTo>
                    <a:pt x="677" y="7514"/>
                    <a:pt x="636" y="5827"/>
                    <a:pt x="497" y="3750"/>
                  </a:cubicBezTo>
                  <a:cubicBezTo>
                    <a:pt x="359" y="1676"/>
                    <a:pt x="176" y="0"/>
                    <a:pt x="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3827800" y="292075"/>
              <a:ext cx="114325" cy="358050"/>
            </a:xfrm>
            <a:custGeom>
              <a:rect b="b" l="l" r="r" t="t"/>
              <a:pathLst>
                <a:path extrusionOk="0" h="14322" w="4573">
                  <a:moveTo>
                    <a:pt x="4487" y="0"/>
                  </a:moveTo>
                  <a:cubicBezTo>
                    <a:pt x="4395" y="0"/>
                    <a:pt x="3346" y="3174"/>
                    <a:pt x="2134" y="7114"/>
                  </a:cubicBezTo>
                  <a:cubicBezTo>
                    <a:pt x="918" y="11070"/>
                    <a:pt x="1" y="14296"/>
                    <a:pt x="85" y="14322"/>
                  </a:cubicBezTo>
                  <a:cubicBezTo>
                    <a:pt x="85" y="14322"/>
                    <a:pt x="86" y="14322"/>
                    <a:pt x="86" y="14322"/>
                  </a:cubicBezTo>
                  <a:cubicBezTo>
                    <a:pt x="178" y="14322"/>
                    <a:pt x="1228" y="11146"/>
                    <a:pt x="2439" y="7208"/>
                  </a:cubicBezTo>
                  <a:cubicBezTo>
                    <a:pt x="3655" y="3253"/>
                    <a:pt x="4572" y="26"/>
                    <a:pt x="4488" y="0"/>
                  </a:cubicBezTo>
                  <a:cubicBezTo>
                    <a:pt x="4488" y="0"/>
                    <a:pt x="4487" y="0"/>
                    <a:pt x="44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3935875" y="1574825"/>
              <a:ext cx="1164600" cy="739950"/>
            </a:xfrm>
            <a:custGeom>
              <a:rect b="b" l="l" r="r" t="t"/>
              <a:pathLst>
                <a:path extrusionOk="0" h="29598" w="46584">
                  <a:moveTo>
                    <a:pt x="41126" y="1"/>
                  </a:moveTo>
                  <a:lnTo>
                    <a:pt x="31342" y="6155"/>
                  </a:lnTo>
                  <a:lnTo>
                    <a:pt x="32928" y="10312"/>
                  </a:lnTo>
                  <a:lnTo>
                    <a:pt x="11036" y="19320"/>
                  </a:lnTo>
                  <a:lnTo>
                    <a:pt x="5043" y="19595"/>
                  </a:lnTo>
                  <a:lnTo>
                    <a:pt x="622" y="18772"/>
                  </a:lnTo>
                  <a:lnTo>
                    <a:pt x="622" y="18772"/>
                  </a:lnTo>
                  <a:cubicBezTo>
                    <a:pt x="622" y="18772"/>
                    <a:pt x="233" y="19285"/>
                    <a:pt x="978" y="20078"/>
                  </a:cubicBezTo>
                  <a:cubicBezTo>
                    <a:pt x="1391" y="20518"/>
                    <a:pt x="2445" y="20908"/>
                    <a:pt x="3304" y="21170"/>
                  </a:cubicBezTo>
                  <a:lnTo>
                    <a:pt x="1" y="24161"/>
                  </a:lnTo>
                  <a:lnTo>
                    <a:pt x="4291" y="29598"/>
                  </a:lnTo>
                  <a:lnTo>
                    <a:pt x="18969" y="26049"/>
                  </a:lnTo>
                  <a:cubicBezTo>
                    <a:pt x="27094" y="24668"/>
                    <a:pt x="46446" y="20789"/>
                    <a:pt x="46519" y="15139"/>
                  </a:cubicBezTo>
                  <a:cubicBezTo>
                    <a:pt x="46584" y="10043"/>
                    <a:pt x="41126" y="1"/>
                    <a:pt x="4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2945400" y="1301575"/>
              <a:ext cx="153800" cy="418875"/>
            </a:xfrm>
            <a:custGeom>
              <a:rect b="b" l="l" r="r" t="t"/>
              <a:pathLst>
                <a:path extrusionOk="0" h="16755" w="6152">
                  <a:moveTo>
                    <a:pt x="3212" y="0"/>
                  </a:moveTo>
                  <a:cubicBezTo>
                    <a:pt x="2768" y="0"/>
                    <a:pt x="2392" y="406"/>
                    <a:pt x="2215" y="930"/>
                  </a:cubicBezTo>
                  <a:lnTo>
                    <a:pt x="461" y="5863"/>
                  </a:lnTo>
                  <a:cubicBezTo>
                    <a:pt x="288" y="6400"/>
                    <a:pt x="1" y="7408"/>
                    <a:pt x="322" y="8980"/>
                  </a:cubicBezTo>
                  <a:cubicBezTo>
                    <a:pt x="694" y="10803"/>
                    <a:pt x="1884" y="15608"/>
                    <a:pt x="3172" y="16755"/>
                  </a:cubicBezTo>
                  <a:lnTo>
                    <a:pt x="5660" y="14402"/>
                  </a:lnTo>
                  <a:lnTo>
                    <a:pt x="5275" y="13961"/>
                  </a:lnTo>
                  <a:cubicBezTo>
                    <a:pt x="5277" y="13888"/>
                    <a:pt x="5156" y="13674"/>
                    <a:pt x="5196" y="13608"/>
                  </a:cubicBezTo>
                  <a:cubicBezTo>
                    <a:pt x="6009" y="12306"/>
                    <a:pt x="5164" y="9994"/>
                    <a:pt x="4918" y="9261"/>
                  </a:cubicBezTo>
                  <a:lnTo>
                    <a:pt x="6058" y="5436"/>
                  </a:lnTo>
                  <a:cubicBezTo>
                    <a:pt x="6151" y="5145"/>
                    <a:pt x="6136" y="4594"/>
                    <a:pt x="5766" y="4435"/>
                  </a:cubicBezTo>
                  <a:cubicBezTo>
                    <a:pt x="5685" y="4401"/>
                    <a:pt x="5607" y="4383"/>
                    <a:pt x="5532" y="4383"/>
                  </a:cubicBezTo>
                  <a:cubicBezTo>
                    <a:pt x="5251" y="4383"/>
                    <a:pt x="4999" y="4629"/>
                    <a:pt x="4778" y="5211"/>
                  </a:cubicBezTo>
                  <a:lnTo>
                    <a:pt x="3431" y="8448"/>
                  </a:lnTo>
                  <a:lnTo>
                    <a:pt x="5086" y="3269"/>
                  </a:lnTo>
                  <a:cubicBezTo>
                    <a:pt x="5179" y="2978"/>
                    <a:pt x="5169" y="2457"/>
                    <a:pt x="4939" y="2257"/>
                  </a:cubicBezTo>
                  <a:cubicBezTo>
                    <a:pt x="4831" y="2163"/>
                    <a:pt x="4710" y="2121"/>
                    <a:pt x="4587" y="2121"/>
                  </a:cubicBezTo>
                  <a:cubicBezTo>
                    <a:pt x="4233" y="2121"/>
                    <a:pt x="3857" y="2470"/>
                    <a:pt x="3689" y="2965"/>
                  </a:cubicBezTo>
                  <a:lnTo>
                    <a:pt x="1875" y="7376"/>
                  </a:lnTo>
                  <a:lnTo>
                    <a:pt x="1873" y="7370"/>
                  </a:lnTo>
                  <a:lnTo>
                    <a:pt x="3789" y="1131"/>
                  </a:lnTo>
                  <a:cubicBezTo>
                    <a:pt x="3882" y="840"/>
                    <a:pt x="3875" y="412"/>
                    <a:pt x="3591" y="99"/>
                  </a:cubicBezTo>
                  <a:cubicBezTo>
                    <a:pt x="3461" y="31"/>
                    <a:pt x="3334" y="0"/>
                    <a:pt x="3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7" name="Google Shape;507;p27"/>
          <p:cNvPicPr preferRelativeResize="0"/>
          <p:nvPr/>
        </p:nvPicPr>
        <p:blipFill rotWithShape="1">
          <a:blip r:embed="rId3">
            <a:alphaModFix/>
          </a:blip>
          <a:srcRect b="0" l="28398" r="31280" t="9543"/>
          <a:stretch/>
        </p:blipFill>
        <p:spPr>
          <a:xfrm>
            <a:off x="4889625" y="2231326"/>
            <a:ext cx="1909349" cy="241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8"/>
          <p:cNvSpPr txBox="1"/>
          <p:nvPr>
            <p:ph type="title"/>
          </p:nvPr>
        </p:nvSpPr>
        <p:spPr>
          <a:xfrm>
            <a:off x="768900" y="403200"/>
            <a:ext cx="5293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Alarm Clock (</a:t>
            </a:r>
            <a:r>
              <a:rPr b="1" lang="en" sz="2100">
                <a:solidFill>
                  <a:schemeClr val="dk1"/>
                </a:solidFill>
                <a:latin typeface="Abel"/>
                <a:ea typeface="Abel"/>
                <a:cs typeface="Abel"/>
                <a:sym typeface="Abel"/>
              </a:rPr>
              <a:t>Interactivity</a:t>
            </a:r>
            <a:r>
              <a:rPr lang="en"/>
              <a:t>)</a:t>
            </a:r>
            <a:endParaRPr/>
          </a:p>
        </p:txBody>
      </p:sp>
      <p:sp>
        <p:nvSpPr>
          <p:cNvPr id="513" name="Google Shape;513;p28"/>
          <p:cNvSpPr txBox="1"/>
          <p:nvPr>
            <p:ph idx="1" type="body"/>
          </p:nvPr>
        </p:nvSpPr>
        <p:spPr>
          <a:xfrm>
            <a:off x="65775" y="1293475"/>
            <a:ext cx="8284200" cy="18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include:</a:t>
            </a:r>
            <a:endParaRPr/>
          </a:p>
          <a:p>
            <a:pPr indent="-304800" lvl="0" marL="457200" rtl="0" algn="l">
              <a:spcBef>
                <a:spcPts val="1600"/>
              </a:spcBef>
              <a:spcAft>
                <a:spcPts val="0"/>
              </a:spcAft>
              <a:buSzPts val="1200"/>
              <a:buChar char="-"/>
            </a:pPr>
            <a:r>
              <a:rPr lang="en" sz="1200"/>
              <a:t>Do a list of math questions on the screen correctly.</a:t>
            </a:r>
            <a:endParaRPr sz="1200"/>
          </a:p>
          <a:p>
            <a:pPr indent="0" lvl="0" marL="457200" rtl="0" algn="l">
              <a:spcBef>
                <a:spcPts val="1600"/>
              </a:spcBef>
              <a:spcAft>
                <a:spcPts val="0"/>
              </a:spcAft>
              <a:buNone/>
            </a:pPr>
            <a:r>
              <a:rPr lang="en" sz="1200"/>
              <a:t>Or</a:t>
            </a:r>
            <a:endParaRPr sz="1200"/>
          </a:p>
          <a:p>
            <a:pPr indent="-304800" lvl="0" marL="457200" rtl="0" algn="l">
              <a:spcBef>
                <a:spcPts val="1600"/>
              </a:spcBef>
              <a:spcAft>
                <a:spcPts val="0"/>
              </a:spcAft>
              <a:buSzPts val="1200"/>
              <a:buChar char="-"/>
            </a:pPr>
            <a:r>
              <a:rPr lang="en" sz="1200"/>
              <a:t>Spell some long words correctly.</a:t>
            </a:r>
            <a:endParaRPr sz="1200"/>
          </a:p>
          <a:p>
            <a:pPr indent="0" lvl="0" marL="457200" rtl="0" algn="l">
              <a:spcBef>
                <a:spcPts val="1600"/>
              </a:spcBef>
              <a:spcAft>
                <a:spcPts val="0"/>
              </a:spcAft>
              <a:buNone/>
            </a:pPr>
            <a:r>
              <a:rPr lang="en" sz="1200"/>
              <a:t>Or</a:t>
            </a:r>
            <a:endParaRPr sz="1200"/>
          </a:p>
          <a:p>
            <a:pPr indent="-304800" lvl="0" marL="457200" rtl="0" algn="l">
              <a:spcBef>
                <a:spcPts val="1600"/>
              </a:spcBef>
              <a:spcAft>
                <a:spcPts val="0"/>
              </a:spcAft>
              <a:buSzPts val="1200"/>
              <a:buChar char="-"/>
            </a:pPr>
            <a:r>
              <a:rPr lang="en" sz="1200"/>
              <a:t>Sing a song that you chose last night, and the system will grade you base on your completion.</a:t>
            </a:r>
            <a:endParaRPr sz="1200"/>
          </a:p>
          <a:p>
            <a:pPr indent="0" lvl="0" marL="0" rtl="0" algn="l">
              <a:spcBef>
                <a:spcPts val="1600"/>
              </a:spcBef>
              <a:spcAft>
                <a:spcPts val="0"/>
              </a:spcAft>
              <a:buNone/>
            </a:pPr>
            <a:r>
              <a:rPr lang="en" sz="1200"/>
              <a:t>	</a:t>
            </a:r>
            <a:r>
              <a:rPr lang="en" sz="1200"/>
              <a:t>Or</a:t>
            </a:r>
            <a:endParaRPr sz="1200"/>
          </a:p>
          <a:p>
            <a:pPr indent="-304800" lvl="0" marL="457200" rtl="0" algn="l">
              <a:spcBef>
                <a:spcPts val="1600"/>
              </a:spcBef>
              <a:spcAft>
                <a:spcPts val="0"/>
              </a:spcAft>
              <a:buSzPts val="1200"/>
              <a:buChar char="-"/>
            </a:pPr>
            <a:r>
              <a:rPr lang="en" sz="1200"/>
              <a:t>Play some simple games with the system and win.</a:t>
            </a:r>
            <a:endParaRPr sz="1200"/>
          </a:p>
          <a:p>
            <a:pPr indent="0" lvl="0" marL="0" rtl="0" algn="l">
              <a:spcBef>
                <a:spcPts val="1600"/>
              </a:spcBef>
              <a:spcAft>
                <a:spcPts val="1600"/>
              </a:spcAft>
              <a:buNone/>
            </a:pPr>
            <a:r>
              <a:rPr lang="en" sz="1200"/>
              <a:t>	And etc. </a:t>
            </a:r>
            <a:r>
              <a:rPr lang="en" sz="1200" u="sng"/>
              <a:t>The users can choose different tasks base on their own condition.</a:t>
            </a:r>
            <a:endParaRPr sz="1200" u="sng"/>
          </a:p>
        </p:txBody>
      </p:sp>
      <p:pic>
        <p:nvPicPr>
          <p:cNvPr id="514" name="Google Shape;514;p28"/>
          <p:cNvPicPr preferRelativeResize="0"/>
          <p:nvPr/>
        </p:nvPicPr>
        <p:blipFill rotWithShape="1">
          <a:blip r:embed="rId3">
            <a:alphaModFix/>
          </a:blip>
          <a:srcRect b="0" l="11482" r="27310" t="0"/>
          <a:stretch/>
        </p:blipFill>
        <p:spPr>
          <a:xfrm>
            <a:off x="6873675" y="2085575"/>
            <a:ext cx="1891550" cy="2642249"/>
          </a:xfrm>
          <a:prstGeom prst="rect">
            <a:avLst/>
          </a:prstGeom>
          <a:noFill/>
          <a:ln>
            <a:noFill/>
          </a:ln>
        </p:spPr>
      </p:pic>
      <p:sp>
        <p:nvSpPr>
          <p:cNvPr id="515" name="Google Shape;515;p28"/>
          <p:cNvSpPr/>
          <p:nvPr/>
        </p:nvSpPr>
        <p:spPr>
          <a:xfrm rot="-718940">
            <a:off x="6930680" y="1058831"/>
            <a:ext cx="1791330" cy="1387358"/>
          </a:xfrm>
          <a:prstGeom prst="irregularSeal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1500">
                <a:latin typeface="Lobster"/>
                <a:ea typeface="Lobster"/>
                <a:cs typeface="Lobster"/>
                <a:sym typeface="Lobster"/>
              </a:rPr>
              <a:t>WAKE UP!</a:t>
            </a:r>
            <a:endParaRPr b="1" i="1" sz="1500">
              <a:latin typeface="Lobster"/>
              <a:ea typeface="Lobster"/>
              <a:cs typeface="Lobster"/>
              <a:sym typeface="Lobster"/>
            </a:endParaRPr>
          </a:p>
        </p:txBody>
      </p:sp>
      <p:sp>
        <p:nvSpPr>
          <p:cNvPr id="516" name="Google Shape;516;p28"/>
          <p:cNvSpPr/>
          <p:nvPr/>
        </p:nvSpPr>
        <p:spPr>
          <a:xfrm>
            <a:off x="1905000" y="1210225"/>
            <a:ext cx="5055000" cy="2589900"/>
          </a:xfrm>
          <a:prstGeom prst="wedgeEllipseCallout">
            <a:avLst>
              <a:gd fmla="val 54035" name="adj1"/>
              <a:gd fmla="val 46583"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The alarm will NOT stop until you pass the task you chose and it will become louder as you take more time to complete. The users will mostly likely be awake after finishing the task. So, it’s easier for them to get out of their bed and have a DELIGHTFUL day.</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9"/>
          <p:cNvSpPr txBox="1"/>
          <p:nvPr>
            <p:ph type="title"/>
          </p:nvPr>
        </p:nvSpPr>
        <p:spPr>
          <a:xfrm>
            <a:off x="498000" y="515550"/>
            <a:ext cx="4061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“Moody” Face Mask</a:t>
            </a:r>
            <a:endParaRPr/>
          </a:p>
        </p:txBody>
      </p:sp>
      <p:sp>
        <p:nvSpPr>
          <p:cNvPr id="522" name="Google Shape;522;p29"/>
          <p:cNvSpPr txBox="1"/>
          <p:nvPr>
            <p:ph idx="1" type="body"/>
          </p:nvPr>
        </p:nvSpPr>
        <p:spPr>
          <a:xfrm>
            <a:off x="498000" y="1555325"/>
            <a:ext cx="5138100" cy="2744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990000"/>
              </a:buClr>
              <a:buSzPts val="1600"/>
              <a:buChar char="-"/>
            </a:pPr>
            <a:r>
              <a:rPr lang="en">
                <a:solidFill>
                  <a:srgbClr val="990000"/>
                </a:solidFill>
              </a:rPr>
              <a:t>Physical presentation: A face mask with a display screen.</a:t>
            </a:r>
            <a:endParaRPr>
              <a:solidFill>
                <a:srgbClr val="990000"/>
              </a:solidFill>
            </a:endParaRPr>
          </a:p>
          <a:p>
            <a:pPr indent="-330200" lvl="0" marL="457200" rtl="0" algn="l">
              <a:lnSpc>
                <a:spcPct val="115000"/>
              </a:lnSpc>
              <a:spcBef>
                <a:spcPts val="0"/>
              </a:spcBef>
              <a:spcAft>
                <a:spcPts val="0"/>
              </a:spcAft>
              <a:buSzPts val="1600"/>
              <a:buChar char="-"/>
            </a:pPr>
            <a:r>
              <a:rPr lang="en"/>
              <a:t>Bored with the look of the medical face masks? Hard to express your feelings or hear others through the mask?</a:t>
            </a:r>
            <a:endParaRPr/>
          </a:p>
          <a:p>
            <a:pPr indent="-330200" lvl="0" marL="457200" rtl="0" algn="l">
              <a:lnSpc>
                <a:spcPct val="115000"/>
              </a:lnSpc>
              <a:spcBef>
                <a:spcPts val="0"/>
              </a:spcBef>
              <a:spcAft>
                <a:spcPts val="0"/>
              </a:spcAft>
              <a:buSzPts val="1600"/>
              <a:buChar char="-"/>
            </a:pPr>
            <a:r>
              <a:rPr lang="en"/>
              <a:t>The human interface:</a:t>
            </a:r>
            <a:endParaRPr/>
          </a:p>
          <a:p>
            <a:pPr indent="-330200" lvl="1" marL="914400" rtl="0" algn="l">
              <a:lnSpc>
                <a:spcPct val="115000"/>
              </a:lnSpc>
              <a:spcBef>
                <a:spcPts val="0"/>
              </a:spcBef>
              <a:spcAft>
                <a:spcPts val="0"/>
              </a:spcAft>
              <a:buSzPts val="1600"/>
              <a:buChar char="-"/>
            </a:pPr>
            <a:r>
              <a:rPr lang="en"/>
              <a:t>Protective</a:t>
            </a:r>
            <a:endParaRPr/>
          </a:p>
          <a:p>
            <a:pPr indent="-330200" lvl="1" marL="914400" rtl="0" algn="l">
              <a:lnSpc>
                <a:spcPct val="115000"/>
              </a:lnSpc>
              <a:spcBef>
                <a:spcPts val="0"/>
              </a:spcBef>
              <a:spcAft>
                <a:spcPts val="0"/>
              </a:spcAft>
              <a:buSzPts val="1600"/>
              <a:buChar char="-"/>
            </a:pPr>
            <a:r>
              <a:rPr lang="en"/>
              <a:t>Interactive</a:t>
            </a:r>
            <a:endParaRPr/>
          </a:p>
          <a:p>
            <a:pPr indent="-330200" lvl="1" marL="914400" rtl="0" algn="l">
              <a:lnSpc>
                <a:spcPct val="115000"/>
              </a:lnSpc>
              <a:spcBef>
                <a:spcPts val="0"/>
              </a:spcBef>
              <a:spcAft>
                <a:spcPts val="0"/>
              </a:spcAft>
              <a:buSzPts val="1600"/>
              <a:buChar char="-"/>
            </a:pPr>
            <a:r>
              <a:rPr lang="en"/>
              <a:t>Fashionable</a:t>
            </a:r>
            <a:endParaRPr/>
          </a:p>
          <a:p>
            <a:pPr indent="-330200" lvl="1" marL="914400" rtl="0" algn="l">
              <a:lnSpc>
                <a:spcPct val="115000"/>
              </a:lnSpc>
              <a:spcBef>
                <a:spcPts val="0"/>
              </a:spcBef>
              <a:spcAft>
                <a:spcPts val="0"/>
              </a:spcAft>
              <a:buSzPts val="1600"/>
              <a:buChar char="-"/>
            </a:pPr>
            <a:r>
              <a:rPr lang="en"/>
              <a:t>Easy to clean (anti-fogging)</a:t>
            </a:r>
            <a:endParaRPr/>
          </a:p>
          <a:p>
            <a:pPr indent="-330200" lvl="1" marL="914400" rtl="0" algn="l">
              <a:lnSpc>
                <a:spcPct val="115000"/>
              </a:lnSpc>
              <a:spcBef>
                <a:spcPts val="0"/>
              </a:spcBef>
              <a:spcAft>
                <a:spcPts val="0"/>
              </a:spcAft>
              <a:buSzPts val="1600"/>
              <a:buChar char="-"/>
            </a:pPr>
            <a:r>
              <a:rPr lang="en"/>
              <a:t>Environmental-friendly</a:t>
            </a:r>
            <a:endParaRPr/>
          </a:p>
          <a:p>
            <a:pPr indent="0" lvl="0" marL="0" rtl="0" algn="l">
              <a:spcBef>
                <a:spcPts val="1600"/>
              </a:spcBef>
              <a:spcAft>
                <a:spcPts val="1600"/>
              </a:spcAft>
              <a:buNone/>
            </a:pPr>
            <a:r>
              <a:t/>
            </a:r>
            <a:endParaRPr/>
          </a:p>
        </p:txBody>
      </p:sp>
      <p:pic>
        <p:nvPicPr>
          <p:cNvPr id="523" name="Google Shape;523;p29"/>
          <p:cNvPicPr preferRelativeResize="0"/>
          <p:nvPr/>
        </p:nvPicPr>
        <p:blipFill>
          <a:blip r:embed="rId3">
            <a:alphaModFix/>
          </a:blip>
          <a:stretch>
            <a:fillRect/>
          </a:stretch>
        </p:blipFill>
        <p:spPr>
          <a:xfrm>
            <a:off x="6085375" y="1555325"/>
            <a:ext cx="2068500" cy="2181574"/>
          </a:xfrm>
          <a:prstGeom prst="rect">
            <a:avLst/>
          </a:prstGeom>
          <a:noFill/>
          <a:ln>
            <a:noFill/>
          </a:ln>
        </p:spPr>
      </p:pic>
      <p:pic>
        <p:nvPicPr>
          <p:cNvPr id="524" name="Google Shape;524;p29"/>
          <p:cNvPicPr preferRelativeResize="0"/>
          <p:nvPr/>
        </p:nvPicPr>
        <p:blipFill>
          <a:blip r:embed="rId4">
            <a:alphaModFix/>
          </a:blip>
          <a:stretch>
            <a:fillRect/>
          </a:stretch>
        </p:blipFill>
        <p:spPr>
          <a:xfrm flipH="1">
            <a:off x="6085375" y="1555325"/>
            <a:ext cx="246057" cy="228932"/>
          </a:xfrm>
          <a:prstGeom prst="rect">
            <a:avLst/>
          </a:prstGeom>
          <a:noFill/>
          <a:ln>
            <a:noFill/>
          </a:ln>
        </p:spPr>
      </p:pic>
      <p:pic>
        <p:nvPicPr>
          <p:cNvPr id="525" name="Google Shape;525;p29"/>
          <p:cNvPicPr preferRelativeResize="0"/>
          <p:nvPr/>
        </p:nvPicPr>
        <p:blipFill>
          <a:blip r:embed="rId5">
            <a:alphaModFix/>
          </a:blip>
          <a:stretch>
            <a:fillRect/>
          </a:stretch>
        </p:blipFill>
        <p:spPr>
          <a:xfrm>
            <a:off x="6977150" y="2516588"/>
            <a:ext cx="284950" cy="259050"/>
          </a:xfrm>
          <a:prstGeom prst="rect">
            <a:avLst/>
          </a:prstGeom>
          <a:noFill/>
          <a:ln>
            <a:noFill/>
          </a:ln>
        </p:spPr>
      </p:pic>
      <p:pic>
        <p:nvPicPr>
          <p:cNvPr id="526" name="Google Shape;526;p29"/>
          <p:cNvPicPr preferRelativeResize="0"/>
          <p:nvPr/>
        </p:nvPicPr>
        <p:blipFill>
          <a:blip r:embed="rId4">
            <a:alphaModFix/>
          </a:blip>
          <a:stretch>
            <a:fillRect/>
          </a:stretch>
        </p:blipFill>
        <p:spPr>
          <a:xfrm flipH="1">
            <a:off x="7907825" y="3507975"/>
            <a:ext cx="246057" cy="2289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0"/>
          <p:cNvSpPr txBox="1"/>
          <p:nvPr>
            <p:ph idx="1" type="body"/>
          </p:nvPr>
        </p:nvSpPr>
        <p:spPr>
          <a:xfrm>
            <a:off x="1885575" y="1449425"/>
            <a:ext cx="52773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The interactivity</a:t>
            </a:r>
            <a:endParaRPr b="1" sz="2000"/>
          </a:p>
          <a:p>
            <a:pPr indent="0" lvl="0" marL="0" rtl="0" algn="l">
              <a:spcBef>
                <a:spcPts val="0"/>
              </a:spcBef>
              <a:spcAft>
                <a:spcPts val="0"/>
              </a:spcAft>
              <a:buNone/>
            </a:pPr>
            <a:r>
              <a:t/>
            </a:r>
            <a:endParaRPr b="1" sz="2000"/>
          </a:p>
          <a:p>
            <a:pPr indent="-323850" lvl="0" marL="457200" rtl="0" algn="l">
              <a:lnSpc>
                <a:spcPct val="150000"/>
              </a:lnSpc>
              <a:spcBef>
                <a:spcPts val="0"/>
              </a:spcBef>
              <a:spcAft>
                <a:spcPts val="0"/>
              </a:spcAft>
              <a:buSzPts val="1500"/>
              <a:buChar char="-"/>
            </a:pPr>
            <a:r>
              <a:rPr lang="en" sz="1500"/>
              <a:t>Sound Reactive LED Face Mask</a:t>
            </a:r>
            <a:endParaRPr sz="1500"/>
          </a:p>
          <a:p>
            <a:pPr indent="-323850" lvl="0" marL="457200" rtl="0" algn="l">
              <a:lnSpc>
                <a:spcPct val="150000"/>
              </a:lnSpc>
              <a:spcBef>
                <a:spcPts val="0"/>
              </a:spcBef>
              <a:spcAft>
                <a:spcPts val="0"/>
              </a:spcAft>
              <a:buSzPts val="1500"/>
              <a:buChar char="-"/>
            </a:pPr>
            <a:r>
              <a:rPr lang="en" sz="1500"/>
              <a:t>Facial expressions</a:t>
            </a:r>
            <a:endParaRPr sz="1500"/>
          </a:p>
          <a:p>
            <a:pPr indent="-323850" lvl="0" marL="457200" rtl="0" algn="l">
              <a:lnSpc>
                <a:spcPct val="150000"/>
              </a:lnSpc>
              <a:spcBef>
                <a:spcPts val="0"/>
              </a:spcBef>
              <a:spcAft>
                <a:spcPts val="0"/>
              </a:spcAft>
              <a:buSzPts val="1500"/>
              <a:buChar char="-"/>
            </a:pPr>
            <a:r>
              <a:rPr lang="en" sz="1500"/>
              <a:t>Interactive games</a:t>
            </a:r>
            <a:endParaRPr sz="1500"/>
          </a:p>
          <a:p>
            <a:pPr indent="-323850" lvl="0" marL="457200" rtl="0" algn="l">
              <a:lnSpc>
                <a:spcPct val="150000"/>
              </a:lnSpc>
              <a:spcBef>
                <a:spcPts val="0"/>
              </a:spcBef>
              <a:spcAft>
                <a:spcPts val="0"/>
              </a:spcAft>
              <a:buSzPts val="1500"/>
              <a:buChar char="-"/>
            </a:pPr>
            <a:r>
              <a:rPr lang="en" sz="1500"/>
              <a:t>Real-time subtitles/Closed captions</a:t>
            </a:r>
            <a:endParaRPr sz="1500"/>
          </a:p>
          <a:p>
            <a:pPr indent="-323850" lvl="0" marL="457200" rtl="0" algn="l">
              <a:lnSpc>
                <a:spcPct val="150000"/>
              </a:lnSpc>
              <a:spcBef>
                <a:spcPts val="0"/>
              </a:spcBef>
              <a:spcAft>
                <a:spcPts val="0"/>
              </a:spcAft>
              <a:buSzPts val="1500"/>
              <a:buChar char="-"/>
            </a:pPr>
            <a:r>
              <a:rPr b="1" lang="en" sz="1500">
                <a:highlight>
                  <a:srgbClr val="FFBE9D"/>
                </a:highlight>
              </a:rPr>
              <a:t>Controllable</a:t>
            </a:r>
            <a:r>
              <a:rPr b="1" lang="en" sz="1500"/>
              <a:t> via mobile app</a:t>
            </a:r>
            <a:endParaRPr b="1" sz="1500"/>
          </a:p>
        </p:txBody>
      </p:sp>
      <p:sp>
        <p:nvSpPr>
          <p:cNvPr id="532" name="Google Shape;532;p30"/>
          <p:cNvSpPr txBox="1"/>
          <p:nvPr>
            <p:ph type="title"/>
          </p:nvPr>
        </p:nvSpPr>
        <p:spPr>
          <a:xfrm>
            <a:off x="495600" y="483500"/>
            <a:ext cx="5971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“Moody” Face Mask</a:t>
            </a:r>
            <a:endParaRPr/>
          </a:p>
        </p:txBody>
      </p:sp>
      <p:pic>
        <p:nvPicPr>
          <p:cNvPr id="533" name="Google Shape;533;p30"/>
          <p:cNvPicPr preferRelativeResize="0"/>
          <p:nvPr/>
        </p:nvPicPr>
        <p:blipFill>
          <a:blip r:embed="rId3">
            <a:alphaModFix/>
          </a:blip>
          <a:stretch>
            <a:fillRect/>
          </a:stretch>
        </p:blipFill>
        <p:spPr>
          <a:xfrm>
            <a:off x="76200" y="1353163"/>
            <a:ext cx="1615000" cy="1926775"/>
          </a:xfrm>
          <a:prstGeom prst="rect">
            <a:avLst/>
          </a:prstGeom>
          <a:noFill/>
          <a:ln>
            <a:noFill/>
          </a:ln>
        </p:spPr>
      </p:pic>
      <p:pic>
        <p:nvPicPr>
          <p:cNvPr id="534" name="Google Shape;534;p30"/>
          <p:cNvPicPr preferRelativeResize="0"/>
          <p:nvPr/>
        </p:nvPicPr>
        <p:blipFill>
          <a:blip r:embed="rId4">
            <a:alphaModFix/>
          </a:blip>
          <a:stretch>
            <a:fillRect/>
          </a:stretch>
        </p:blipFill>
        <p:spPr>
          <a:xfrm>
            <a:off x="7335225" y="1239200"/>
            <a:ext cx="1808750" cy="2002325"/>
          </a:xfrm>
          <a:prstGeom prst="rect">
            <a:avLst/>
          </a:prstGeom>
          <a:noFill/>
          <a:ln>
            <a:noFill/>
          </a:ln>
        </p:spPr>
      </p:pic>
      <p:pic>
        <p:nvPicPr>
          <p:cNvPr id="535" name="Google Shape;535;p30"/>
          <p:cNvPicPr preferRelativeResize="0"/>
          <p:nvPr/>
        </p:nvPicPr>
        <p:blipFill rotWithShape="1">
          <a:blip r:embed="rId5">
            <a:alphaModFix/>
          </a:blip>
          <a:srcRect b="0" l="0" r="0" t="0"/>
          <a:stretch/>
        </p:blipFill>
        <p:spPr>
          <a:xfrm>
            <a:off x="7335225" y="3368450"/>
            <a:ext cx="1668225" cy="166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1"/>
          <p:cNvSpPr txBox="1"/>
          <p:nvPr>
            <p:ph idx="2" type="title"/>
          </p:nvPr>
        </p:nvSpPr>
        <p:spPr>
          <a:xfrm>
            <a:off x="768900" y="403200"/>
            <a:ext cx="4383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TeleWindow</a:t>
            </a:r>
            <a:endParaRPr/>
          </a:p>
        </p:txBody>
      </p:sp>
      <p:grpSp>
        <p:nvGrpSpPr>
          <p:cNvPr id="541" name="Google Shape;541;p31"/>
          <p:cNvGrpSpPr/>
          <p:nvPr/>
        </p:nvGrpSpPr>
        <p:grpSpPr>
          <a:xfrm>
            <a:off x="4572003" y="748887"/>
            <a:ext cx="4336464" cy="4165277"/>
            <a:chOff x="1082750" y="238125"/>
            <a:chExt cx="5453300" cy="5238025"/>
          </a:xfrm>
        </p:grpSpPr>
        <p:sp>
          <p:nvSpPr>
            <p:cNvPr id="542" name="Google Shape;542;p31"/>
            <p:cNvSpPr/>
            <p:nvPr/>
          </p:nvSpPr>
          <p:spPr>
            <a:xfrm>
              <a:off x="1082750" y="1762525"/>
              <a:ext cx="935825" cy="908150"/>
            </a:xfrm>
            <a:custGeom>
              <a:rect b="b" l="l" r="r" t="t"/>
              <a:pathLst>
                <a:path extrusionOk="0" h="36326" w="37433">
                  <a:moveTo>
                    <a:pt x="33752" y="1"/>
                  </a:moveTo>
                  <a:lnTo>
                    <a:pt x="0" y="3250"/>
                  </a:lnTo>
                  <a:lnTo>
                    <a:pt x="459" y="5791"/>
                  </a:lnTo>
                  <a:lnTo>
                    <a:pt x="1468" y="5433"/>
                  </a:lnTo>
                  <a:cubicBezTo>
                    <a:pt x="1492" y="5432"/>
                    <a:pt x="1515" y="5431"/>
                    <a:pt x="1538" y="5431"/>
                  </a:cubicBezTo>
                  <a:cubicBezTo>
                    <a:pt x="2155" y="5431"/>
                    <a:pt x="2436" y="5853"/>
                    <a:pt x="2526" y="6489"/>
                  </a:cubicBezTo>
                  <a:cubicBezTo>
                    <a:pt x="2528" y="6503"/>
                    <a:pt x="2530" y="6518"/>
                    <a:pt x="2532" y="6532"/>
                  </a:cubicBezTo>
                  <a:cubicBezTo>
                    <a:pt x="2607" y="7201"/>
                    <a:pt x="2451" y="7826"/>
                    <a:pt x="1795" y="7967"/>
                  </a:cubicBezTo>
                  <a:lnTo>
                    <a:pt x="522" y="7890"/>
                  </a:lnTo>
                  <a:lnTo>
                    <a:pt x="780" y="10194"/>
                  </a:lnTo>
                  <a:cubicBezTo>
                    <a:pt x="780" y="10194"/>
                    <a:pt x="1173" y="10104"/>
                    <a:pt x="1637" y="10104"/>
                  </a:cubicBezTo>
                  <a:cubicBezTo>
                    <a:pt x="2281" y="10104"/>
                    <a:pt x="3063" y="10277"/>
                    <a:pt x="3123" y="11106"/>
                  </a:cubicBezTo>
                  <a:cubicBezTo>
                    <a:pt x="3123" y="11106"/>
                    <a:pt x="3036" y="12290"/>
                    <a:pt x="1316" y="12290"/>
                  </a:cubicBezTo>
                  <a:cubicBezTo>
                    <a:pt x="1221" y="12290"/>
                    <a:pt x="1120" y="12287"/>
                    <a:pt x="1015" y="12279"/>
                  </a:cubicBezTo>
                  <a:lnTo>
                    <a:pt x="1015" y="12279"/>
                  </a:lnTo>
                  <a:lnTo>
                    <a:pt x="1231" y="14200"/>
                  </a:lnTo>
                  <a:cubicBezTo>
                    <a:pt x="1231" y="14200"/>
                    <a:pt x="1689" y="14075"/>
                    <a:pt x="2202" y="14075"/>
                  </a:cubicBezTo>
                  <a:cubicBezTo>
                    <a:pt x="2823" y="14075"/>
                    <a:pt x="3524" y="14258"/>
                    <a:pt x="3592" y="15066"/>
                  </a:cubicBezTo>
                  <a:cubicBezTo>
                    <a:pt x="3697" y="16319"/>
                    <a:pt x="2396" y="16411"/>
                    <a:pt x="1483" y="16449"/>
                  </a:cubicBezTo>
                  <a:lnTo>
                    <a:pt x="1711" y="18477"/>
                  </a:lnTo>
                  <a:cubicBezTo>
                    <a:pt x="1711" y="18477"/>
                    <a:pt x="2028" y="18411"/>
                    <a:pt x="2421" y="18411"/>
                  </a:cubicBezTo>
                  <a:cubicBezTo>
                    <a:pt x="3070" y="18411"/>
                    <a:pt x="3925" y="18589"/>
                    <a:pt x="3907" y="19530"/>
                  </a:cubicBezTo>
                  <a:cubicBezTo>
                    <a:pt x="3884" y="20631"/>
                    <a:pt x="2867" y="20780"/>
                    <a:pt x="2315" y="20780"/>
                  </a:cubicBezTo>
                  <a:cubicBezTo>
                    <a:pt x="2109" y="20780"/>
                    <a:pt x="1968" y="20759"/>
                    <a:pt x="1968" y="20759"/>
                  </a:cubicBezTo>
                  <a:lnTo>
                    <a:pt x="1968" y="20759"/>
                  </a:lnTo>
                  <a:lnTo>
                    <a:pt x="2258" y="23341"/>
                  </a:lnTo>
                  <a:cubicBezTo>
                    <a:pt x="2258" y="23341"/>
                    <a:pt x="2858" y="23078"/>
                    <a:pt x="3436" y="23078"/>
                  </a:cubicBezTo>
                  <a:cubicBezTo>
                    <a:pt x="3930" y="23078"/>
                    <a:pt x="4409" y="23270"/>
                    <a:pt x="4489" y="23978"/>
                  </a:cubicBezTo>
                  <a:cubicBezTo>
                    <a:pt x="4616" y="25104"/>
                    <a:pt x="3763" y="25345"/>
                    <a:pt x="3088" y="25345"/>
                  </a:cubicBezTo>
                  <a:cubicBezTo>
                    <a:pt x="2841" y="25345"/>
                    <a:pt x="2618" y="25313"/>
                    <a:pt x="2476" y="25280"/>
                  </a:cubicBezTo>
                  <a:lnTo>
                    <a:pt x="2476" y="25280"/>
                  </a:lnTo>
                  <a:lnTo>
                    <a:pt x="2695" y="27243"/>
                  </a:lnTo>
                  <a:cubicBezTo>
                    <a:pt x="2695" y="27243"/>
                    <a:pt x="3172" y="27039"/>
                    <a:pt x="3682" y="27039"/>
                  </a:cubicBezTo>
                  <a:cubicBezTo>
                    <a:pt x="4242" y="27039"/>
                    <a:pt x="4842" y="27286"/>
                    <a:pt x="4893" y="28321"/>
                  </a:cubicBezTo>
                  <a:cubicBezTo>
                    <a:pt x="4934" y="29138"/>
                    <a:pt x="4330" y="29321"/>
                    <a:pt x="3779" y="29321"/>
                  </a:cubicBezTo>
                  <a:cubicBezTo>
                    <a:pt x="3330" y="29321"/>
                    <a:pt x="2916" y="29199"/>
                    <a:pt x="2916" y="29199"/>
                  </a:cubicBezTo>
                  <a:lnTo>
                    <a:pt x="2916" y="29199"/>
                  </a:lnTo>
                  <a:lnTo>
                    <a:pt x="3222" y="31930"/>
                  </a:lnTo>
                  <a:cubicBezTo>
                    <a:pt x="3222" y="31930"/>
                    <a:pt x="3833" y="31669"/>
                    <a:pt x="4416" y="31669"/>
                  </a:cubicBezTo>
                  <a:cubicBezTo>
                    <a:pt x="4904" y="31669"/>
                    <a:pt x="5373" y="31852"/>
                    <a:pt x="5449" y="32522"/>
                  </a:cubicBezTo>
                  <a:cubicBezTo>
                    <a:pt x="5535" y="33290"/>
                    <a:pt x="4880" y="33764"/>
                    <a:pt x="4170" y="33764"/>
                  </a:cubicBezTo>
                  <a:cubicBezTo>
                    <a:pt x="3912" y="33764"/>
                    <a:pt x="3646" y="33702"/>
                    <a:pt x="3407" y="33567"/>
                  </a:cubicBezTo>
                  <a:lnTo>
                    <a:pt x="3407" y="33567"/>
                  </a:lnTo>
                  <a:lnTo>
                    <a:pt x="3716" y="36326"/>
                  </a:lnTo>
                  <a:lnTo>
                    <a:pt x="37432" y="32751"/>
                  </a:lnTo>
                  <a:lnTo>
                    <a:pt x="337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1302925" y="1703000"/>
              <a:ext cx="510375" cy="156700"/>
            </a:xfrm>
            <a:custGeom>
              <a:rect b="b" l="l" r="r" t="t"/>
              <a:pathLst>
                <a:path extrusionOk="0" h="6268" w="20415">
                  <a:moveTo>
                    <a:pt x="20213" y="0"/>
                  </a:moveTo>
                  <a:lnTo>
                    <a:pt x="0" y="734"/>
                  </a:lnTo>
                  <a:lnTo>
                    <a:pt x="201" y="6268"/>
                  </a:lnTo>
                  <a:lnTo>
                    <a:pt x="20414" y="5533"/>
                  </a:lnTo>
                  <a:lnTo>
                    <a:pt x="202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1293125" y="1977500"/>
              <a:ext cx="530125" cy="33500"/>
            </a:xfrm>
            <a:custGeom>
              <a:rect b="b" l="l" r="r" t="t"/>
              <a:pathLst>
                <a:path extrusionOk="0" h="1340" w="21205">
                  <a:moveTo>
                    <a:pt x="20993" y="0"/>
                  </a:moveTo>
                  <a:cubicBezTo>
                    <a:pt x="20851" y="0"/>
                    <a:pt x="20640" y="4"/>
                    <a:pt x="20366" y="13"/>
                  </a:cubicBezTo>
                  <a:lnTo>
                    <a:pt x="18091" y="111"/>
                  </a:lnTo>
                  <a:cubicBezTo>
                    <a:pt x="16172" y="207"/>
                    <a:pt x="13522" y="356"/>
                    <a:pt x="10594" y="537"/>
                  </a:cubicBezTo>
                  <a:cubicBezTo>
                    <a:pt x="7667" y="718"/>
                    <a:pt x="5017" y="897"/>
                    <a:pt x="3100" y="1040"/>
                  </a:cubicBezTo>
                  <a:lnTo>
                    <a:pt x="832" y="1223"/>
                  </a:lnTo>
                  <a:cubicBezTo>
                    <a:pt x="297" y="1272"/>
                    <a:pt x="0" y="1308"/>
                    <a:pt x="2" y="1326"/>
                  </a:cubicBezTo>
                  <a:cubicBezTo>
                    <a:pt x="2" y="1335"/>
                    <a:pt x="77" y="1339"/>
                    <a:pt x="219" y="1339"/>
                  </a:cubicBezTo>
                  <a:cubicBezTo>
                    <a:pt x="360" y="1339"/>
                    <a:pt x="569" y="1335"/>
                    <a:pt x="838" y="1326"/>
                  </a:cubicBezTo>
                  <a:lnTo>
                    <a:pt x="3112" y="1227"/>
                  </a:lnTo>
                  <a:cubicBezTo>
                    <a:pt x="5031" y="1132"/>
                    <a:pt x="7685" y="982"/>
                    <a:pt x="10610" y="801"/>
                  </a:cubicBezTo>
                  <a:cubicBezTo>
                    <a:pt x="13537" y="621"/>
                    <a:pt x="16186" y="442"/>
                    <a:pt x="18103" y="299"/>
                  </a:cubicBezTo>
                  <a:lnTo>
                    <a:pt x="20373" y="116"/>
                  </a:lnTo>
                  <a:cubicBezTo>
                    <a:pt x="20908" y="67"/>
                    <a:pt x="21204" y="31"/>
                    <a:pt x="21203" y="13"/>
                  </a:cubicBezTo>
                  <a:cubicBezTo>
                    <a:pt x="21202" y="4"/>
                    <a:pt x="21130" y="0"/>
                    <a:pt x="209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1313325" y="2080125"/>
              <a:ext cx="530075" cy="33525"/>
            </a:xfrm>
            <a:custGeom>
              <a:rect b="b" l="l" r="r" t="t"/>
              <a:pathLst>
                <a:path extrusionOk="0" h="1341" w="21203">
                  <a:moveTo>
                    <a:pt x="20991" y="1"/>
                  </a:moveTo>
                  <a:cubicBezTo>
                    <a:pt x="20849" y="1"/>
                    <a:pt x="20637" y="5"/>
                    <a:pt x="20365" y="14"/>
                  </a:cubicBezTo>
                  <a:lnTo>
                    <a:pt x="18091" y="113"/>
                  </a:lnTo>
                  <a:cubicBezTo>
                    <a:pt x="16171" y="207"/>
                    <a:pt x="13522" y="357"/>
                    <a:pt x="10594" y="539"/>
                  </a:cubicBezTo>
                  <a:cubicBezTo>
                    <a:pt x="7666" y="720"/>
                    <a:pt x="5017" y="899"/>
                    <a:pt x="3100" y="1041"/>
                  </a:cubicBezTo>
                  <a:lnTo>
                    <a:pt x="831" y="1224"/>
                  </a:lnTo>
                  <a:cubicBezTo>
                    <a:pt x="295" y="1273"/>
                    <a:pt x="0" y="1308"/>
                    <a:pt x="1" y="1327"/>
                  </a:cubicBezTo>
                  <a:cubicBezTo>
                    <a:pt x="2" y="1336"/>
                    <a:pt x="74" y="1340"/>
                    <a:pt x="211" y="1340"/>
                  </a:cubicBezTo>
                  <a:cubicBezTo>
                    <a:pt x="353" y="1340"/>
                    <a:pt x="564" y="1335"/>
                    <a:pt x="837" y="1327"/>
                  </a:cubicBezTo>
                  <a:lnTo>
                    <a:pt x="3112" y="1228"/>
                  </a:lnTo>
                  <a:cubicBezTo>
                    <a:pt x="5031" y="1132"/>
                    <a:pt x="7683" y="984"/>
                    <a:pt x="10610" y="802"/>
                  </a:cubicBezTo>
                  <a:cubicBezTo>
                    <a:pt x="13537" y="621"/>
                    <a:pt x="16186" y="442"/>
                    <a:pt x="18103" y="299"/>
                  </a:cubicBezTo>
                  <a:lnTo>
                    <a:pt x="20372" y="117"/>
                  </a:lnTo>
                  <a:cubicBezTo>
                    <a:pt x="20907" y="68"/>
                    <a:pt x="21203" y="33"/>
                    <a:pt x="21202" y="14"/>
                  </a:cubicBezTo>
                  <a:cubicBezTo>
                    <a:pt x="21201" y="5"/>
                    <a:pt x="21128" y="1"/>
                    <a:pt x="209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1320625" y="2185550"/>
              <a:ext cx="530100" cy="33475"/>
            </a:xfrm>
            <a:custGeom>
              <a:rect b="b" l="l" r="r" t="t"/>
              <a:pathLst>
                <a:path extrusionOk="0" h="1339" w="21204">
                  <a:moveTo>
                    <a:pt x="20992" y="0"/>
                  </a:moveTo>
                  <a:cubicBezTo>
                    <a:pt x="20850" y="0"/>
                    <a:pt x="20639" y="5"/>
                    <a:pt x="20366" y="14"/>
                  </a:cubicBezTo>
                  <a:lnTo>
                    <a:pt x="18092" y="113"/>
                  </a:lnTo>
                  <a:cubicBezTo>
                    <a:pt x="16172" y="208"/>
                    <a:pt x="13522" y="357"/>
                    <a:pt x="10595" y="539"/>
                  </a:cubicBezTo>
                  <a:cubicBezTo>
                    <a:pt x="7667" y="720"/>
                    <a:pt x="5018" y="899"/>
                    <a:pt x="3100" y="1042"/>
                  </a:cubicBezTo>
                  <a:lnTo>
                    <a:pt x="831" y="1223"/>
                  </a:lnTo>
                  <a:cubicBezTo>
                    <a:pt x="296" y="1272"/>
                    <a:pt x="0" y="1307"/>
                    <a:pt x="1" y="1325"/>
                  </a:cubicBezTo>
                  <a:cubicBezTo>
                    <a:pt x="2" y="1335"/>
                    <a:pt x="74" y="1339"/>
                    <a:pt x="211" y="1339"/>
                  </a:cubicBezTo>
                  <a:cubicBezTo>
                    <a:pt x="353" y="1339"/>
                    <a:pt x="565" y="1334"/>
                    <a:pt x="838" y="1325"/>
                  </a:cubicBezTo>
                  <a:lnTo>
                    <a:pt x="3112" y="1227"/>
                  </a:lnTo>
                  <a:cubicBezTo>
                    <a:pt x="5032" y="1132"/>
                    <a:pt x="7684" y="983"/>
                    <a:pt x="10611" y="801"/>
                  </a:cubicBezTo>
                  <a:cubicBezTo>
                    <a:pt x="13538" y="620"/>
                    <a:pt x="16187" y="441"/>
                    <a:pt x="18104" y="299"/>
                  </a:cubicBezTo>
                  <a:lnTo>
                    <a:pt x="20373" y="117"/>
                  </a:lnTo>
                  <a:cubicBezTo>
                    <a:pt x="20908" y="68"/>
                    <a:pt x="21204" y="32"/>
                    <a:pt x="21202" y="13"/>
                  </a:cubicBezTo>
                  <a:cubicBezTo>
                    <a:pt x="21202" y="5"/>
                    <a:pt x="21130" y="0"/>
                    <a:pt x="20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1333450" y="2290950"/>
              <a:ext cx="530100" cy="33500"/>
            </a:xfrm>
            <a:custGeom>
              <a:rect b="b" l="l" r="r" t="t"/>
              <a:pathLst>
                <a:path extrusionOk="0" h="1340" w="21204">
                  <a:moveTo>
                    <a:pt x="20992" y="0"/>
                  </a:moveTo>
                  <a:cubicBezTo>
                    <a:pt x="20851" y="0"/>
                    <a:pt x="20639" y="5"/>
                    <a:pt x="20366" y="13"/>
                  </a:cubicBezTo>
                  <a:lnTo>
                    <a:pt x="18092" y="112"/>
                  </a:lnTo>
                  <a:cubicBezTo>
                    <a:pt x="16173" y="207"/>
                    <a:pt x="13522" y="356"/>
                    <a:pt x="10594" y="537"/>
                  </a:cubicBezTo>
                  <a:cubicBezTo>
                    <a:pt x="7666" y="719"/>
                    <a:pt x="5017" y="898"/>
                    <a:pt x="3101" y="1041"/>
                  </a:cubicBezTo>
                  <a:lnTo>
                    <a:pt x="832" y="1223"/>
                  </a:lnTo>
                  <a:cubicBezTo>
                    <a:pt x="296" y="1272"/>
                    <a:pt x="1" y="1308"/>
                    <a:pt x="2" y="1326"/>
                  </a:cubicBezTo>
                  <a:cubicBezTo>
                    <a:pt x="3" y="1335"/>
                    <a:pt x="77" y="1340"/>
                    <a:pt x="219" y="1340"/>
                  </a:cubicBezTo>
                  <a:cubicBezTo>
                    <a:pt x="361" y="1340"/>
                    <a:pt x="569" y="1335"/>
                    <a:pt x="838" y="1326"/>
                  </a:cubicBezTo>
                  <a:lnTo>
                    <a:pt x="3112" y="1228"/>
                  </a:lnTo>
                  <a:cubicBezTo>
                    <a:pt x="5031" y="1132"/>
                    <a:pt x="7684" y="982"/>
                    <a:pt x="10611" y="801"/>
                  </a:cubicBezTo>
                  <a:cubicBezTo>
                    <a:pt x="13537" y="621"/>
                    <a:pt x="16186" y="442"/>
                    <a:pt x="18103" y="299"/>
                  </a:cubicBezTo>
                  <a:lnTo>
                    <a:pt x="20372" y="116"/>
                  </a:lnTo>
                  <a:cubicBezTo>
                    <a:pt x="20908" y="68"/>
                    <a:pt x="21203" y="32"/>
                    <a:pt x="21202" y="13"/>
                  </a:cubicBezTo>
                  <a:cubicBezTo>
                    <a:pt x="21201" y="4"/>
                    <a:pt x="21129" y="0"/>
                    <a:pt x="209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1362775" y="2404500"/>
              <a:ext cx="530125" cy="33500"/>
            </a:xfrm>
            <a:custGeom>
              <a:rect b="b" l="l" r="r" t="t"/>
              <a:pathLst>
                <a:path extrusionOk="0" h="1340" w="21205">
                  <a:moveTo>
                    <a:pt x="20993" y="1"/>
                  </a:moveTo>
                  <a:cubicBezTo>
                    <a:pt x="20851" y="1"/>
                    <a:pt x="20640" y="5"/>
                    <a:pt x="20366" y="13"/>
                  </a:cubicBezTo>
                  <a:lnTo>
                    <a:pt x="18091" y="112"/>
                  </a:lnTo>
                  <a:cubicBezTo>
                    <a:pt x="16172" y="208"/>
                    <a:pt x="13522" y="358"/>
                    <a:pt x="10594" y="538"/>
                  </a:cubicBezTo>
                  <a:cubicBezTo>
                    <a:pt x="7667" y="719"/>
                    <a:pt x="5017" y="898"/>
                    <a:pt x="3101" y="1041"/>
                  </a:cubicBezTo>
                  <a:lnTo>
                    <a:pt x="832" y="1223"/>
                  </a:lnTo>
                  <a:cubicBezTo>
                    <a:pt x="297" y="1272"/>
                    <a:pt x="1" y="1308"/>
                    <a:pt x="2" y="1327"/>
                  </a:cubicBezTo>
                  <a:cubicBezTo>
                    <a:pt x="2" y="1336"/>
                    <a:pt x="77" y="1340"/>
                    <a:pt x="219" y="1340"/>
                  </a:cubicBezTo>
                  <a:cubicBezTo>
                    <a:pt x="361" y="1340"/>
                    <a:pt x="570" y="1336"/>
                    <a:pt x="839" y="1327"/>
                  </a:cubicBezTo>
                  <a:lnTo>
                    <a:pt x="3112" y="1228"/>
                  </a:lnTo>
                  <a:cubicBezTo>
                    <a:pt x="5031" y="1133"/>
                    <a:pt x="7685" y="983"/>
                    <a:pt x="10611" y="803"/>
                  </a:cubicBezTo>
                  <a:cubicBezTo>
                    <a:pt x="13537" y="621"/>
                    <a:pt x="16186" y="442"/>
                    <a:pt x="18103" y="299"/>
                  </a:cubicBezTo>
                  <a:lnTo>
                    <a:pt x="20373" y="117"/>
                  </a:lnTo>
                  <a:cubicBezTo>
                    <a:pt x="20908" y="68"/>
                    <a:pt x="21204" y="32"/>
                    <a:pt x="21203" y="13"/>
                  </a:cubicBezTo>
                  <a:cubicBezTo>
                    <a:pt x="21202" y="5"/>
                    <a:pt x="21130" y="1"/>
                    <a:pt x="209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1730200" y="466175"/>
              <a:ext cx="837425" cy="847625"/>
            </a:xfrm>
            <a:custGeom>
              <a:rect b="b" l="l" r="r" t="t"/>
              <a:pathLst>
                <a:path extrusionOk="0" h="33905" w="33497">
                  <a:moveTo>
                    <a:pt x="4636" y="0"/>
                  </a:moveTo>
                  <a:cubicBezTo>
                    <a:pt x="4636" y="0"/>
                    <a:pt x="5280" y="2146"/>
                    <a:pt x="3798" y="2146"/>
                  </a:cubicBezTo>
                  <a:cubicBezTo>
                    <a:pt x="2745" y="2146"/>
                    <a:pt x="2389" y="836"/>
                    <a:pt x="2988" y="0"/>
                  </a:cubicBezTo>
                  <a:lnTo>
                    <a:pt x="2988" y="0"/>
                  </a:lnTo>
                  <a:lnTo>
                    <a:pt x="213" y="1"/>
                  </a:lnTo>
                  <a:lnTo>
                    <a:pt x="0" y="33905"/>
                  </a:lnTo>
                  <a:lnTo>
                    <a:pt x="32956" y="33905"/>
                  </a:lnTo>
                  <a:lnTo>
                    <a:pt x="33497" y="1"/>
                  </a:lnTo>
                  <a:lnTo>
                    <a:pt x="30920" y="173"/>
                  </a:lnTo>
                  <a:lnTo>
                    <a:pt x="31163" y="1215"/>
                  </a:lnTo>
                  <a:cubicBezTo>
                    <a:pt x="31120" y="1880"/>
                    <a:pt x="30662" y="2130"/>
                    <a:pt x="29995" y="2148"/>
                  </a:cubicBezTo>
                  <a:lnTo>
                    <a:pt x="29951" y="2148"/>
                  </a:lnTo>
                  <a:cubicBezTo>
                    <a:pt x="29279" y="2148"/>
                    <a:pt x="28676" y="1925"/>
                    <a:pt x="28608" y="1255"/>
                  </a:cubicBezTo>
                  <a:lnTo>
                    <a:pt x="28828" y="0"/>
                  </a:lnTo>
                  <a:lnTo>
                    <a:pt x="26510" y="0"/>
                  </a:lnTo>
                  <a:cubicBezTo>
                    <a:pt x="26510" y="0"/>
                    <a:pt x="26764" y="2227"/>
                    <a:pt x="25393" y="2227"/>
                  </a:cubicBezTo>
                  <a:cubicBezTo>
                    <a:pt x="25376" y="2227"/>
                    <a:pt x="25358" y="2227"/>
                    <a:pt x="25341" y="2226"/>
                  </a:cubicBezTo>
                  <a:cubicBezTo>
                    <a:pt x="25341" y="2226"/>
                    <a:pt x="24041" y="1982"/>
                    <a:pt x="24411" y="0"/>
                  </a:cubicBezTo>
                  <a:lnTo>
                    <a:pt x="22478" y="0"/>
                  </a:lnTo>
                  <a:cubicBezTo>
                    <a:pt x="22478" y="0"/>
                    <a:pt x="22828" y="2250"/>
                    <a:pt x="21394" y="2250"/>
                  </a:cubicBezTo>
                  <a:cubicBezTo>
                    <a:pt x="21381" y="2250"/>
                    <a:pt x="21367" y="2250"/>
                    <a:pt x="21354" y="2249"/>
                  </a:cubicBezTo>
                  <a:cubicBezTo>
                    <a:pt x="20096" y="2214"/>
                    <a:pt x="20150" y="911"/>
                    <a:pt x="20215" y="0"/>
                  </a:cubicBezTo>
                  <a:lnTo>
                    <a:pt x="18174" y="0"/>
                  </a:lnTo>
                  <a:cubicBezTo>
                    <a:pt x="18174" y="0"/>
                    <a:pt x="18363" y="2076"/>
                    <a:pt x="17062" y="2076"/>
                  </a:cubicBezTo>
                  <a:cubicBezTo>
                    <a:pt x="17005" y="2076"/>
                    <a:pt x="16945" y="2072"/>
                    <a:pt x="16881" y="2063"/>
                  </a:cubicBezTo>
                  <a:cubicBezTo>
                    <a:pt x="15382" y="1863"/>
                    <a:pt x="15876" y="0"/>
                    <a:pt x="15876" y="0"/>
                  </a:cubicBezTo>
                  <a:lnTo>
                    <a:pt x="13278" y="0"/>
                  </a:lnTo>
                  <a:cubicBezTo>
                    <a:pt x="13278" y="0"/>
                    <a:pt x="13945" y="2146"/>
                    <a:pt x="12397" y="2146"/>
                  </a:cubicBezTo>
                  <a:cubicBezTo>
                    <a:pt x="10849" y="2146"/>
                    <a:pt x="11146" y="513"/>
                    <a:pt x="11327" y="0"/>
                  </a:cubicBezTo>
                  <a:lnTo>
                    <a:pt x="9353" y="0"/>
                  </a:lnTo>
                  <a:cubicBezTo>
                    <a:pt x="9353" y="0"/>
                    <a:pt x="9975" y="2068"/>
                    <a:pt x="8193" y="2068"/>
                  </a:cubicBezTo>
                  <a:cubicBezTo>
                    <a:pt x="8143" y="2068"/>
                    <a:pt x="8090" y="2067"/>
                    <a:pt x="8036" y="2063"/>
                  </a:cubicBezTo>
                  <a:cubicBezTo>
                    <a:pt x="6554" y="1970"/>
                    <a:pt x="7384" y="0"/>
                    <a:pt x="73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1589350" y="345775"/>
              <a:ext cx="390050" cy="322800"/>
            </a:xfrm>
            <a:custGeom>
              <a:rect b="b" l="l" r="r" t="t"/>
              <a:pathLst>
                <a:path extrusionOk="0" h="12912" w="15602">
                  <a:moveTo>
                    <a:pt x="13045" y="1"/>
                  </a:moveTo>
                  <a:lnTo>
                    <a:pt x="0" y="9341"/>
                  </a:lnTo>
                  <a:lnTo>
                    <a:pt x="2556" y="12912"/>
                  </a:lnTo>
                  <a:lnTo>
                    <a:pt x="15601" y="3571"/>
                  </a:lnTo>
                  <a:lnTo>
                    <a:pt x="1304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2319875" y="1120225"/>
              <a:ext cx="390050" cy="322800"/>
            </a:xfrm>
            <a:custGeom>
              <a:rect b="b" l="l" r="r" t="t"/>
              <a:pathLst>
                <a:path extrusionOk="0" h="12912" w="15602">
                  <a:moveTo>
                    <a:pt x="13045" y="0"/>
                  </a:moveTo>
                  <a:lnTo>
                    <a:pt x="1" y="9341"/>
                  </a:lnTo>
                  <a:lnTo>
                    <a:pt x="2557" y="12912"/>
                  </a:lnTo>
                  <a:lnTo>
                    <a:pt x="15602" y="3571"/>
                  </a:lnTo>
                  <a:lnTo>
                    <a:pt x="13045"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1846900" y="686750"/>
              <a:ext cx="633350" cy="6625"/>
            </a:xfrm>
            <a:custGeom>
              <a:rect b="b" l="l" r="r" t="t"/>
              <a:pathLst>
                <a:path extrusionOk="0" h="265" w="25334">
                  <a:moveTo>
                    <a:pt x="12668" y="1"/>
                  </a:moveTo>
                  <a:cubicBezTo>
                    <a:pt x="9169" y="1"/>
                    <a:pt x="6002" y="16"/>
                    <a:pt x="3709" y="39"/>
                  </a:cubicBezTo>
                  <a:lnTo>
                    <a:pt x="995" y="81"/>
                  </a:lnTo>
                  <a:lnTo>
                    <a:pt x="257" y="106"/>
                  </a:lnTo>
                  <a:cubicBezTo>
                    <a:pt x="89" y="114"/>
                    <a:pt x="0" y="124"/>
                    <a:pt x="0" y="133"/>
                  </a:cubicBezTo>
                  <a:cubicBezTo>
                    <a:pt x="0" y="141"/>
                    <a:pt x="89" y="150"/>
                    <a:pt x="257" y="159"/>
                  </a:cubicBezTo>
                  <a:lnTo>
                    <a:pt x="995" y="184"/>
                  </a:lnTo>
                  <a:lnTo>
                    <a:pt x="3709" y="226"/>
                  </a:lnTo>
                  <a:cubicBezTo>
                    <a:pt x="6002" y="250"/>
                    <a:pt x="9170" y="264"/>
                    <a:pt x="12668" y="264"/>
                  </a:cubicBezTo>
                  <a:cubicBezTo>
                    <a:pt x="16165" y="264"/>
                    <a:pt x="19331" y="250"/>
                    <a:pt x="21624" y="226"/>
                  </a:cubicBezTo>
                  <a:lnTo>
                    <a:pt x="24338" y="184"/>
                  </a:lnTo>
                  <a:lnTo>
                    <a:pt x="25076" y="159"/>
                  </a:lnTo>
                  <a:cubicBezTo>
                    <a:pt x="25244" y="150"/>
                    <a:pt x="25334" y="141"/>
                    <a:pt x="25334" y="133"/>
                  </a:cubicBezTo>
                  <a:cubicBezTo>
                    <a:pt x="25334" y="124"/>
                    <a:pt x="25244" y="116"/>
                    <a:pt x="25077" y="106"/>
                  </a:cubicBezTo>
                  <a:lnTo>
                    <a:pt x="24339" y="81"/>
                  </a:lnTo>
                  <a:lnTo>
                    <a:pt x="21624" y="39"/>
                  </a:lnTo>
                  <a:cubicBezTo>
                    <a:pt x="19331" y="15"/>
                    <a:pt x="16166" y="1"/>
                    <a:pt x="12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1861200" y="839225"/>
              <a:ext cx="604400" cy="6650"/>
            </a:xfrm>
            <a:custGeom>
              <a:rect b="b" l="l" r="r" t="t"/>
              <a:pathLst>
                <a:path extrusionOk="0" h="266" w="24176">
                  <a:moveTo>
                    <a:pt x="12089" y="0"/>
                  </a:moveTo>
                  <a:cubicBezTo>
                    <a:pt x="8750" y="0"/>
                    <a:pt x="5728" y="16"/>
                    <a:pt x="3541" y="40"/>
                  </a:cubicBezTo>
                  <a:lnTo>
                    <a:pt x="950" y="82"/>
                  </a:lnTo>
                  <a:lnTo>
                    <a:pt x="245" y="106"/>
                  </a:lnTo>
                  <a:cubicBezTo>
                    <a:pt x="85" y="115"/>
                    <a:pt x="0" y="124"/>
                    <a:pt x="0" y="133"/>
                  </a:cubicBezTo>
                  <a:cubicBezTo>
                    <a:pt x="0" y="142"/>
                    <a:pt x="85" y="152"/>
                    <a:pt x="245" y="160"/>
                  </a:cubicBezTo>
                  <a:lnTo>
                    <a:pt x="950" y="184"/>
                  </a:lnTo>
                  <a:lnTo>
                    <a:pt x="3541" y="226"/>
                  </a:lnTo>
                  <a:cubicBezTo>
                    <a:pt x="5728" y="250"/>
                    <a:pt x="8752" y="265"/>
                    <a:pt x="12089" y="265"/>
                  </a:cubicBezTo>
                  <a:cubicBezTo>
                    <a:pt x="15426" y="265"/>
                    <a:pt x="18448" y="250"/>
                    <a:pt x="20635" y="226"/>
                  </a:cubicBezTo>
                  <a:lnTo>
                    <a:pt x="23226" y="184"/>
                  </a:lnTo>
                  <a:lnTo>
                    <a:pt x="23931" y="160"/>
                  </a:lnTo>
                  <a:cubicBezTo>
                    <a:pt x="24092" y="152"/>
                    <a:pt x="24176" y="142"/>
                    <a:pt x="24176" y="133"/>
                  </a:cubicBezTo>
                  <a:cubicBezTo>
                    <a:pt x="24176" y="125"/>
                    <a:pt x="24092" y="115"/>
                    <a:pt x="23931" y="106"/>
                  </a:cubicBezTo>
                  <a:lnTo>
                    <a:pt x="23226" y="82"/>
                  </a:lnTo>
                  <a:lnTo>
                    <a:pt x="20635" y="40"/>
                  </a:lnTo>
                  <a:cubicBezTo>
                    <a:pt x="18448" y="16"/>
                    <a:pt x="15427" y="0"/>
                    <a:pt x="12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1875500" y="986475"/>
              <a:ext cx="302400" cy="6600"/>
            </a:xfrm>
            <a:custGeom>
              <a:rect b="b" l="l" r="r" t="t"/>
              <a:pathLst>
                <a:path extrusionOk="0" h="264" w="12096">
                  <a:moveTo>
                    <a:pt x="6048" y="0"/>
                  </a:moveTo>
                  <a:cubicBezTo>
                    <a:pt x="4377" y="0"/>
                    <a:pt x="2866" y="14"/>
                    <a:pt x="1772" y="38"/>
                  </a:cubicBezTo>
                  <a:cubicBezTo>
                    <a:pt x="678" y="62"/>
                    <a:pt x="0" y="95"/>
                    <a:pt x="0" y="131"/>
                  </a:cubicBezTo>
                  <a:cubicBezTo>
                    <a:pt x="0" y="167"/>
                    <a:pt x="678" y="201"/>
                    <a:pt x="1772" y="224"/>
                  </a:cubicBezTo>
                  <a:cubicBezTo>
                    <a:pt x="2866" y="249"/>
                    <a:pt x="4379" y="264"/>
                    <a:pt x="6048" y="264"/>
                  </a:cubicBezTo>
                  <a:cubicBezTo>
                    <a:pt x="7718" y="264"/>
                    <a:pt x="9229" y="249"/>
                    <a:pt x="10324" y="224"/>
                  </a:cubicBezTo>
                  <a:cubicBezTo>
                    <a:pt x="11418" y="201"/>
                    <a:pt x="12096" y="167"/>
                    <a:pt x="12096" y="131"/>
                  </a:cubicBezTo>
                  <a:cubicBezTo>
                    <a:pt x="12096" y="95"/>
                    <a:pt x="11418" y="63"/>
                    <a:pt x="10324" y="38"/>
                  </a:cubicBezTo>
                  <a:cubicBezTo>
                    <a:pt x="9230" y="14"/>
                    <a:pt x="7718" y="0"/>
                    <a:pt x="60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1287050" y="5464175"/>
              <a:ext cx="5249000" cy="6600"/>
            </a:xfrm>
            <a:custGeom>
              <a:rect b="b" l="l" r="r" t="t"/>
              <a:pathLst>
                <a:path extrusionOk="0" h="264" w="209960">
                  <a:moveTo>
                    <a:pt x="104985" y="0"/>
                  </a:moveTo>
                  <a:cubicBezTo>
                    <a:pt x="46994" y="0"/>
                    <a:pt x="0" y="59"/>
                    <a:pt x="0" y="131"/>
                  </a:cubicBezTo>
                  <a:cubicBezTo>
                    <a:pt x="0" y="205"/>
                    <a:pt x="46994" y="264"/>
                    <a:pt x="104985" y="264"/>
                  </a:cubicBezTo>
                  <a:cubicBezTo>
                    <a:pt x="162955" y="264"/>
                    <a:pt x="209959" y="205"/>
                    <a:pt x="209959" y="131"/>
                  </a:cubicBezTo>
                  <a:cubicBezTo>
                    <a:pt x="209959" y="59"/>
                    <a:pt x="162955" y="0"/>
                    <a:pt x="1049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2724725" y="238125"/>
              <a:ext cx="3340950" cy="4106325"/>
            </a:xfrm>
            <a:custGeom>
              <a:rect b="b" l="l" r="r" t="t"/>
              <a:pathLst>
                <a:path extrusionOk="0" h="164253" w="133638">
                  <a:moveTo>
                    <a:pt x="19110" y="0"/>
                  </a:moveTo>
                  <a:lnTo>
                    <a:pt x="1" y="150261"/>
                  </a:lnTo>
                  <a:lnTo>
                    <a:pt x="109706" y="164212"/>
                  </a:lnTo>
                  <a:cubicBezTo>
                    <a:pt x="109919" y="164240"/>
                    <a:pt x="110132" y="164253"/>
                    <a:pt x="110341" y="164253"/>
                  </a:cubicBezTo>
                  <a:cubicBezTo>
                    <a:pt x="112817" y="164253"/>
                    <a:pt x="114963" y="162412"/>
                    <a:pt x="115284" y="159892"/>
                  </a:cubicBezTo>
                  <a:lnTo>
                    <a:pt x="133480" y="16806"/>
                  </a:lnTo>
                  <a:cubicBezTo>
                    <a:pt x="133637" y="15577"/>
                    <a:pt x="132767" y="14454"/>
                    <a:pt x="131537" y="14297"/>
                  </a:cubicBezTo>
                  <a:lnTo>
                    <a:pt x="19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808675" y="1225150"/>
              <a:ext cx="363225" cy="226025"/>
            </a:xfrm>
            <a:custGeom>
              <a:rect b="b" l="l" r="r" t="t"/>
              <a:pathLst>
                <a:path extrusionOk="0" h="9041" w="14529">
                  <a:moveTo>
                    <a:pt x="931" y="1"/>
                  </a:moveTo>
                  <a:lnTo>
                    <a:pt x="1" y="7309"/>
                  </a:lnTo>
                  <a:lnTo>
                    <a:pt x="13600" y="9040"/>
                  </a:lnTo>
                  <a:lnTo>
                    <a:pt x="14529" y="1731"/>
                  </a:lnTo>
                  <a:lnTo>
                    <a:pt x="931"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808675" y="1225150"/>
              <a:ext cx="363225" cy="226025"/>
            </a:xfrm>
            <a:custGeom>
              <a:rect b="b" l="l" r="r" t="t"/>
              <a:pathLst>
                <a:path extrusionOk="0" h="9041" w="14529">
                  <a:moveTo>
                    <a:pt x="931" y="1"/>
                  </a:moveTo>
                  <a:lnTo>
                    <a:pt x="1" y="7309"/>
                  </a:lnTo>
                  <a:lnTo>
                    <a:pt x="13600" y="9040"/>
                  </a:lnTo>
                  <a:lnTo>
                    <a:pt x="14529" y="1731"/>
                  </a:lnTo>
                  <a:lnTo>
                    <a:pt x="9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2853375" y="354675"/>
              <a:ext cx="3106675" cy="3909550"/>
            </a:xfrm>
            <a:custGeom>
              <a:rect b="b" l="l" r="r" t="t"/>
              <a:pathLst>
                <a:path extrusionOk="0" h="156382" w="124267">
                  <a:moveTo>
                    <a:pt x="18177" y="0"/>
                  </a:moveTo>
                  <a:lnTo>
                    <a:pt x="1" y="142886"/>
                  </a:lnTo>
                  <a:lnTo>
                    <a:pt x="106089" y="156382"/>
                  </a:lnTo>
                  <a:lnTo>
                    <a:pt x="124266" y="13496"/>
                  </a:lnTo>
                  <a:lnTo>
                    <a:pt x="181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2740650" y="296025"/>
              <a:ext cx="3106675" cy="3909600"/>
            </a:xfrm>
            <a:custGeom>
              <a:rect b="b" l="l" r="r" t="t"/>
              <a:pathLst>
                <a:path extrusionOk="0" h="156384" w="124267">
                  <a:moveTo>
                    <a:pt x="18178" y="1"/>
                  </a:moveTo>
                  <a:lnTo>
                    <a:pt x="1" y="142886"/>
                  </a:lnTo>
                  <a:lnTo>
                    <a:pt x="106090" y="156383"/>
                  </a:lnTo>
                  <a:lnTo>
                    <a:pt x="124266" y="13498"/>
                  </a:lnTo>
                  <a:lnTo>
                    <a:pt x="1817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3234600" y="643225"/>
              <a:ext cx="2644550" cy="348700"/>
            </a:xfrm>
            <a:custGeom>
              <a:rect b="b" l="l" r="r" t="t"/>
              <a:pathLst>
                <a:path extrusionOk="0" h="13948" w="105782">
                  <a:moveTo>
                    <a:pt x="64" y="0"/>
                  </a:moveTo>
                  <a:lnTo>
                    <a:pt x="0" y="502"/>
                  </a:lnTo>
                  <a:lnTo>
                    <a:pt x="105717" y="13947"/>
                  </a:lnTo>
                  <a:lnTo>
                    <a:pt x="105781"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3228700" y="822950"/>
              <a:ext cx="2644575" cy="348700"/>
            </a:xfrm>
            <a:custGeom>
              <a:rect b="b" l="l" r="r" t="t"/>
              <a:pathLst>
                <a:path extrusionOk="0" h="13948" w="105783">
                  <a:moveTo>
                    <a:pt x="64" y="1"/>
                  </a:moveTo>
                  <a:lnTo>
                    <a:pt x="0" y="504"/>
                  </a:lnTo>
                  <a:lnTo>
                    <a:pt x="105717" y="13948"/>
                  </a:lnTo>
                  <a:lnTo>
                    <a:pt x="105782" y="13445"/>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3206125" y="1000575"/>
              <a:ext cx="2644550" cy="348725"/>
            </a:xfrm>
            <a:custGeom>
              <a:rect b="b" l="l" r="r" t="t"/>
              <a:pathLst>
                <a:path extrusionOk="0" h="13949" w="105782">
                  <a:moveTo>
                    <a:pt x="64" y="1"/>
                  </a:moveTo>
                  <a:lnTo>
                    <a:pt x="0" y="503"/>
                  </a:lnTo>
                  <a:lnTo>
                    <a:pt x="105717" y="13948"/>
                  </a:lnTo>
                  <a:lnTo>
                    <a:pt x="105781" y="13445"/>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3183500" y="1178200"/>
              <a:ext cx="2644575" cy="348725"/>
            </a:xfrm>
            <a:custGeom>
              <a:rect b="b" l="l" r="r" t="t"/>
              <a:pathLst>
                <a:path extrusionOk="0" h="13949" w="105783">
                  <a:moveTo>
                    <a:pt x="65" y="0"/>
                  </a:moveTo>
                  <a:lnTo>
                    <a:pt x="1" y="504"/>
                  </a:lnTo>
                  <a:lnTo>
                    <a:pt x="105718" y="13948"/>
                  </a:lnTo>
                  <a:lnTo>
                    <a:pt x="105783" y="13445"/>
                  </a:lnTo>
                  <a:lnTo>
                    <a:pt x="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3160925" y="1355825"/>
              <a:ext cx="2644575" cy="348700"/>
            </a:xfrm>
            <a:custGeom>
              <a:rect b="b" l="l" r="r" t="t"/>
              <a:pathLst>
                <a:path extrusionOk="0" h="13948" w="105783">
                  <a:moveTo>
                    <a:pt x="65" y="1"/>
                  </a:moveTo>
                  <a:lnTo>
                    <a:pt x="1" y="504"/>
                  </a:lnTo>
                  <a:lnTo>
                    <a:pt x="105718" y="13948"/>
                  </a:lnTo>
                  <a:lnTo>
                    <a:pt x="105783" y="13444"/>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3138350" y="1533450"/>
              <a:ext cx="2644550" cy="348725"/>
            </a:xfrm>
            <a:custGeom>
              <a:rect b="b" l="l" r="r" t="t"/>
              <a:pathLst>
                <a:path extrusionOk="0" h="13949" w="105782">
                  <a:moveTo>
                    <a:pt x="65" y="0"/>
                  </a:moveTo>
                  <a:lnTo>
                    <a:pt x="1" y="503"/>
                  </a:lnTo>
                  <a:lnTo>
                    <a:pt x="105718" y="13948"/>
                  </a:lnTo>
                  <a:lnTo>
                    <a:pt x="105782" y="13445"/>
                  </a:lnTo>
                  <a:lnTo>
                    <a:pt x="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3115750" y="1711075"/>
              <a:ext cx="2644575" cy="348700"/>
            </a:xfrm>
            <a:custGeom>
              <a:rect b="b" l="l" r="r" t="t"/>
              <a:pathLst>
                <a:path extrusionOk="0" h="13948" w="105783">
                  <a:moveTo>
                    <a:pt x="64" y="0"/>
                  </a:moveTo>
                  <a:lnTo>
                    <a:pt x="0" y="504"/>
                  </a:lnTo>
                  <a:lnTo>
                    <a:pt x="105717" y="13948"/>
                  </a:lnTo>
                  <a:lnTo>
                    <a:pt x="105782"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3093175" y="1888700"/>
              <a:ext cx="2644575" cy="348700"/>
            </a:xfrm>
            <a:custGeom>
              <a:rect b="b" l="l" r="r" t="t"/>
              <a:pathLst>
                <a:path extrusionOk="0" h="13948" w="105783">
                  <a:moveTo>
                    <a:pt x="64" y="1"/>
                  </a:moveTo>
                  <a:lnTo>
                    <a:pt x="0" y="503"/>
                  </a:lnTo>
                  <a:lnTo>
                    <a:pt x="105717" y="13948"/>
                  </a:lnTo>
                  <a:lnTo>
                    <a:pt x="105782" y="13445"/>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3070600" y="2066325"/>
              <a:ext cx="2644525" cy="348700"/>
            </a:xfrm>
            <a:custGeom>
              <a:rect b="b" l="l" r="r" t="t"/>
              <a:pathLst>
                <a:path extrusionOk="0" h="13948" w="105781">
                  <a:moveTo>
                    <a:pt x="64" y="0"/>
                  </a:moveTo>
                  <a:lnTo>
                    <a:pt x="0" y="504"/>
                  </a:lnTo>
                  <a:lnTo>
                    <a:pt x="105717" y="13947"/>
                  </a:lnTo>
                  <a:lnTo>
                    <a:pt x="105781"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3047975" y="2243950"/>
              <a:ext cx="2644575" cy="348700"/>
            </a:xfrm>
            <a:custGeom>
              <a:rect b="b" l="l" r="r" t="t"/>
              <a:pathLst>
                <a:path extrusionOk="0" h="13948" w="105783">
                  <a:moveTo>
                    <a:pt x="65" y="1"/>
                  </a:moveTo>
                  <a:lnTo>
                    <a:pt x="1" y="504"/>
                  </a:lnTo>
                  <a:lnTo>
                    <a:pt x="105718" y="13948"/>
                  </a:lnTo>
                  <a:lnTo>
                    <a:pt x="105783" y="13444"/>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3025400" y="2421550"/>
              <a:ext cx="2644575" cy="348750"/>
            </a:xfrm>
            <a:custGeom>
              <a:rect b="b" l="l" r="r" t="t"/>
              <a:pathLst>
                <a:path extrusionOk="0" h="13950" w="105783">
                  <a:moveTo>
                    <a:pt x="65" y="1"/>
                  </a:moveTo>
                  <a:lnTo>
                    <a:pt x="1" y="504"/>
                  </a:lnTo>
                  <a:lnTo>
                    <a:pt x="105718" y="13949"/>
                  </a:lnTo>
                  <a:lnTo>
                    <a:pt x="105783" y="13446"/>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3002825" y="2599200"/>
              <a:ext cx="2644550" cy="348700"/>
            </a:xfrm>
            <a:custGeom>
              <a:rect b="b" l="l" r="r" t="t"/>
              <a:pathLst>
                <a:path extrusionOk="0" h="13948" w="105782">
                  <a:moveTo>
                    <a:pt x="63" y="0"/>
                  </a:moveTo>
                  <a:lnTo>
                    <a:pt x="0" y="504"/>
                  </a:lnTo>
                  <a:lnTo>
                    <a:pt x="105717" y="13948"/>
                  </a:lnTo>
                  <a:lnTo>
                    <a:pt x="105781" y="13444"/>
                  </a:lnTo>
                  <a:lnTo>
                    <a:pt x="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2980225" y="2776800"/>
              <a:ext cx="2644575" cy="348725"/>
            </a:xfrm>
            <a:custGeom>
              <a:rect b="b" l="l" r="r" t="t"/>
              <a:pathLst>
                <a:path extrusionOk="0" h="13949" w="105783">
                  <a:moveTo>
                    <a:pt x="64" y="1"/>
                  </a:moveTo>
                  <a:lnTo>
                    <a:pt x="0" y="504"/>
                  </a:lnTo>
                  <a:lnTo>
                    <a:pt x="105717" y="13949"/>
                  </a:lnTo>
                  <a:lnTo>
                    <a:pt x="105782" y="13446"/>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2958425" y="2960725"/>
              <a:ext cx="2642975" cy="336150"/>
            </a:xfrm>
            <a:custGeom>
              <a:rect b="b" l="l" r="r" t="t"/>
              <a:pathLst>
                <a:path extrusionOk="0" h="13446" w="105719">
                  <a:moveTo>
                    <a:pt x="0" y="0"/>
                  </a:moveTo>
                  <a:lnTo>
                    <a:pt x="105719" y="13445"/>
                  </a:lnTo>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2935025" y="3132075"/>
              <a:ext cx="2644575" cy="348700"/>
            </a:xfrm>
            <a:custGeom>
              <a:rect b="b" l="l" r="r" t="t"/>
              <a:pathLst>
                <a:path extrusionOk="0" h="13948" w="105783">
                  <a:moveTo>
                    <a:pt x="65" y="1"/>
                  </a:moveTo>
                  <a:lnTo>
                    <a:pt x="1" y="503"/>
                  </a:lnTo>
                  <a:lnTo>
                    <a:pt x="105719" y="13948"/>
                  </a:lnTo>
                  <a:lnTo>
                    <a:pt x="105783" y="13444"/>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2912450" y="3309675"/>
              <a:ext cx="2644575" cy="348700"/>
            </a:xfrm>
            <a:custGeom>
              <a:rect b="b" l="l" r="r" t="t"/>
              <a:pathLst>
                <a:path extrusionOk="0" h="13948" w="105783">
                  <a:moveTo>
                    <a:pt x="64" y="1"/>
                  </a:moveTo>
                  <a:lnTo>
                    <a:pt x="1" y="504"/>
                  </a:lnTo>
                  <a:lnTo>
                    <a:pt x="105719" y="13948"/>
                  </a:lnTo>
                  <a:lnTo>
                    <a:pt x="105783" y="13446"/>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2889875" y="3487325"/>
              <a:ext cx="2644575" cy="348700"/>
            </a:xfrm>
            <a:custGeom>
              <a:rect b="b" l="l" r="r" t="t"/>
              <a:pathLst>
                <a:path extrusionOk="0" h="13948" w="105783">
                  <a:moveTo>
                    <a:pt x="64" y="0"/>
                  </a:moveTo>
                  <a:lnTo>
                    <a:pt x="0" y="503"/>
                  </a:lnTo>
                  <a:lnTo>
                    <a:pt x="105717" y="13947"/>
                  </a:lnTo>
                  <a:lnTo>
                    <a:pt x="105782"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2867300" y="3664925"/>
              <a:ext cx="2644550" cy="348700"/>
            </a:xfrm>
            <a:custGeom>
              <a:rect b="b" l="l" r="r" t="t"/>
              <a:pathLst>
                <a:path extrusionOk="0" h="13948" w="105782">
                  <a:moveTo>
                    <a:pt x="64" y="1"/>
                  </a:moveTo>
                  <a:lnTo>
                    <a:pt x="0" y="504"/>
                  </a:lnTo>
                  <a:lnTo>
                    <a:pt x="105717" y="13948"/>
                  </a:lnTo>
                  <a:lnTo>
                    <a:pt x="105781" y="13444"/>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3156825" y="367675"/>
              <a:ext cx="465325" cy="3561475"/>
            </a:xfrm>
            <a:custGeom>
              <a:rect b="b" l="l" r="r" t="t"/>
              <a:pathLst>
                <a:path extrusionOk="0" h="142459" w="18613">
                  <a:moveTo>
                    <a:pt x="18109" y="1"/>
                  </a:moveTo>
                  <a:lnTo>
                    <a:pt x="1" y="142395"/>
                  </a:lnTo>
                  <a:lnTo>
                    <a:pt x="504" y="142459"/>
                  </a:lnTo>
                  <a:lnTo>
                    <a:pt x="18612" y="65"/>
                  </a:lnTo>
                  <a:lnTo>
                    <a:pt x="18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3313975" y="455125"/>
              <a:ext cx="115875" cy="108725"/>
            </a:xfrm>
            <a:custGeom>
              <a:rect b="b" l="l" r="r" t="t"/>
              <a:pathLst>
                <a:path extrusionOk="0" h="4349" w="4635">
                  <a:moveTo>
                    <a:pt x="2324" y="0"/>
                  </a:moveTo>
                  <a:cubicBezTo>
                    <a:pt x="1551" y="0"/>
                    <a:pt x="828" y="413"/>
                    <a:pt x="438" y="1095"/>
                  </a:cubicBezTo>
                  <a:cubicBezTo>
                    <a:pt x="1" y="1859"/>
                    <a:pt x="68" y="2810"/>
                    <a:pt x="607" y="3506"/>
                  </a:cubicBezTo>
                  <a:cubicBezTo>
                    <a:pt x="1024" y="4046"/>
                    <a:pt x="1663" y="4349"/>
                    <a:pt x="2325" y="4349"/>
                  </a:cubicBezTo>
                  <a:cubicBezTo>
                    <a:pt x="2516" y="4349"/>
                    <a:pt x="2708" y="4324"/>
                    <a:pt x="2898" y="4272"/>
                  </a:cubicBezTo>
                  <a:cubicBezTo>
                    <a:pt x="3746" y="4041"/>
                    <a:pt x="4371" y="3321"/>
                    <a:pt x="4483" y="2448"/>
                  </a:cubicBezTo>
                  <a:cubicBezTo>
                    <a:pt x="4634" y="1257"/>
                    <a:pt x="3791" y="169"/>
                    <a:pt x="2600" y="18"/>
                  </a:cubicBezTo>
                  <a:cubicBezTo>
                    <a:pt x="2507" y="6"/>
                    <a:pt x="2415" y="0"/>
                    <a:pt x="23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3263600" y="851450"/>
              <a:ext cx="115850" cy="108775"/>
            </a:xfrm>
            <a:custGeom>
              <a:rect b="b" l="l" r="r" t="t"/>
              <a:pathLst>
                <a:path extrusionOk="0" h="4351" w="4634">
                  <a:moveTo>
                    <a:pt x="2325" y="1"/>
                  </a:moveTo>
                  <a:cubicBezTo>
                    <a:pt x="1552" y="1"/>
                    <a:pt x="827" y="413"/>
                    <a:pt x="436" y="1097"/>
                  </a:cubicBezTo>
                  <a:cubicBezTo>
                    <a:pt x="0" y="1861"/>
                    <a:pt x="67" y="2811"/>
                    <a:pt x="605" y="3506"/>
                  </a:cubicBezTo>
                  <a:cubicBezTo>
                    <a:pt x="1024" y="4047"/>
                    <a:pt x="1663" y="4350"/>
                    <a:pt x="2326" y="4350"/>
                  </a:cubicBezTo>
                  <a:cubicBezTo>
                    <a:pt x="2516" y="4350"/>
                    <a:pt x="2708" y="4325"/>
                    <a:pt x="2897" y="4274"/>
                  </a:cubicBezTo>
                  <a:cubicBezTo>
                    <a:pt x="3746" y="4042"/>
                    <a:pt x="4371" y="3322"/>
                    <a:pt x="4481" y="2450"/>
                  </a:cubicBezTo>
                  <a:cubicBezTo>
                    <a:pt x="4634" y="1258"/>
                    <a:pt x="3790" y="169"/>
                    <a:pt x="2599" y="18"/>
                  </a:cubicBezTo>
                  <a:cubicBezTo>
                    <a:pt x="2508" y="7"/>
                    <a:pt x="2416"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3213175" y="1247825"/>
              <a:ext cx="115850" cy="108725"/>
            </a:xfrm>
            <a:custGeom>
              <a:rect b="b" l="l" r="r" t="t"/>
              <a:pathLst>
                <a:path extrusionOk="0" h="4349" w="4634">
                  <a:moveTo>
                    <a:pt x="2323" y="0"/>
                  </a:moveTo>
                  <a:cubicBezTo>
                    <a:pt x="1551" y="0"/>
                    <a:pt x="827" y="412"/>
                    <a:pt x="438" y="1095"/>
                  </a:cubicBezTo>
                  <a:cubicBezTo>
                    <a:pt x="1" y="1859"/>
                    <a:pt x="67" y="2811"/>
                    <a:pt x="606" y="3506"/>
                  </a:cubicBezTo>
                  <a:cubicBezTo>
                    <a:pt x="1024" y="4046"/>
                    <a:pt x="1663" y="4349"/>
                    <a:pt x="2325" y="4349"/>
                  </a:cubicBezTo>
                  <a:cubicBezTo>
                    <a:pt x="2515" y="4349"/>
                    <a:pt x="2708" y="4324"/>
                    <a:pt x="2897" y="4272"/>
                  </a:cubicBezTo>
                  <a:cubicBezTo>
                    <a:pt x="3746" y="4041"/>
                    <a:pt x="4371" y="3321"/>
                    <a:pt x="4483" y="2449"/>
                  </a:cubicBezTo>
                  <a:cubicBezTo>
                    <a:pt x="4634" y="1258"/>
                    <a:pt x="3791" y="169"/>
                    <a:pt x="2600" y="18"/>
                  </a:cubicBezTo>
                  <a:cubicBezTo>
                    <a:pt x="2507" y="6"/>
                    <a:pt x="2415" y="0"/>
                    <a:pt x="2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3162800" y="1644150"/>
              <a:ext cx="115825" cy="108775"/>
            </a:xfrm>
            <a:custGeom>
              <a:rect b="b" l="l" r="r" t="t"/>
              <a:pathLst>
                <a:path extrusionOk="0" h="4351" w="4633">
                  <a:moveTo>
                    <a:pt x="2324" y="1"/>
                  </a:moveTo>
                  <a:cubicBezTo>
                    <a:pt x="1552" y="1"/>
                    <a:pt x="827" y="413"/>
                    <a:pt x="436" y="1097"/>
                  </a:cubicBezTo>
                  <a:cubicBezTo>
                    <a:pt x="0" y="1860"/>
                    <a:pt x="66" y="2811"/>
                    <a:pt x="605" y="3506"/>
                  </a:cubicBezTo>
                  <a:cubicBezTo>
                    <a:pt x="1024" y="4047"/>
                    <a:pt x="1663" y="4350"/>
                    <a:pt x="2324" y="4350"/>
                  </a:cubicBezTo>
                  <a:cubicBezTo>
                    <a:pt x="2514" y="4350"/>
                    <a:pt x="2706" y="4325"/>
                    <a:pt x="2896" y="4273"/>
                  </a:cubicBezTo>
                  <a:cubicBezTo>
                    <a:pt x="3744" y="4042"/>
                    <a:pt x="4371" y="3323"/>
                    <a:pt x="4481" y="2450"/>
                  </a:cubicBezTo>
                  <a:cubicBezTo>
                    <a:pt x="4632" y="1258"/>
                    <a:pt x="3789" y="170"/>
                    <a:pt x="2598" y="18"/>
                  </a:cubicBezTo>
                  <a:cubicBezTo>
                    <a:pt x="2506" y="6"/>
                    <a:pt x="2415" y="1"/>
                    <a:pt x="23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3112375" y="2040525"/>
              <a:ext cx="115850" cy="108750"/>
            </a:xfrm>
            <a:custGeom>
              <a:rect b="b" l="l" r="r" t="t"/>
              <a:pathLst>
                <a:path extrusionOk="0" h="4350" w="4634">
                  <a:moveTo>
                    <a:pt x="2326" y="0"/>
                  </a:moveTo>
                  <a:cubicBezTo>
                    <a:pt x="1552" y="0"/>
                    <a:pt x="828" y="413"/>
                    <a:pt x="436" y="1096"/>
                  </a:cubicBezTo>
                  <a:cubicBezTo>
                    <a:pt x="1" y="1859"/>
                    <a:pt x="67" y="2811"/>
                    <a:pt x="606" y="3506"/>
                  </a:cubicBezTo>
                  <a:cubicBezTo>
                    <a:pt x="1024" y="4046"/>
                    <a:pt x="1664" y="4349"/>
                    <a:pt x="2326" y="4349"/>
                  </a:cubicBezTo>
                  <a:cubicBezTo>
                    <a:pt x="2516" y="4349"/>
                    <a:pt x="2708" y="4324"/>
                    <a:pt x="2897" y="4273"/>
                  </a:cubicBezTo>
                  <a:cubicBezTo>
                    <a:pt x="3746" y="4042"/>
                    <a:pt x="4371" y="3321"/>
                    <a:pt x="4483" y="2449"/>
                  </a:cubicBezTo>
                  <a:cubicBezTo>
                    <a:pt x="4634" y="1258"/>
                    <a:pt x="3791" y="169"/>
                    <a:pt x="2600" y="17"/>
                  </a:cubicBezTo>
                  <a:cubicBezTo>
                    <a:pt x="2508" y="6"/>
                    <a:pt x="2416" y="0"/>
                    <a:pt x="23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3062000" y="2436875"/>
              <a:ext cx="115800" cy="108725"/>
            </a:xfrm>
            <a:custGeom>
              <a:rect b="b" l="l" r="r" t="t"/>
              <a:pathLst>
                <a:path extrusionOk="0" h="4349" w="4632">
                  <a:moveTo>
                    <a:pt x="2322" y="0"/>
                  </a:moveTo>
                  <a:cubicBezTo>
                    <a:pt x="1550" y="0"/>
                    <a:pt x="826" y="413"/>
                    <a:pt x="436" y="1095"/>
                  </a:cubicBezTo>
                  <a:cubicBezTo>
                    <a:pt x="0" y="1859"/>
                    <a:pt x="66" y="2810"/>
                    <a:pt x="604" y="3506"/>
                  </a:cubicBezTo>
                  <a:cubicBezTo>
                    <a:pt x="1022" y="4046"/>
                    <a:pt x="1661" y="4349"/>
                    <a:pt x="2323" y="4349"/>
                  </a:cubicBezTo>
                  <a:cubicBezTo>
                    <a:pt x="2514" y="4349"/>
                    <a:pt x="2706" y="4324"/>
                    <a:pt x="2895" y="4272"/>
                  </a:cubicBezTo>
                  <a:cubicBezTo>
                    <a:pt x="3744" y="4041"/>
                    <a:pt x="4369" y="3321"/>
                    <a:pt x="4481" y="2448"/>
                  </a:cubicBezTo>
                  <a:cubicBezTo>
                    <a:pt x="4632" y="1257"/>
                    <a:pt x="3789" y="169"/>
                    <a:pt x="2598" y="18"/>
                  </a:cubicBezTo>
                  <a:cubicBezTo>
                    <a:pt x="2505" y="6"/>
                    <a:pt x="2413" y="0"/>
                    <a:pt x="23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3011575" y="2833225"/>
              <a:ext cx="115850" cy="108750"/>
            </a:xfrm>
            <a:custGeom>
              <a:rect b="b" l="l" r="r" t="t"/>
              <a:pathLst>
                <a:path extrusionOk="0" h="4350" w="4634">
                  <a:moveTo>
                    <a:pt x="2325" y="0"/>
                  </a:moveTo>
                  <a:cubicBezTo>
                    <a:pt x="1552" y="0"/>
                    <a:pt x="827" y="413"/>
                    <a:pt x="436" y="1096"/>
                  </a:cubicBezTo>
                  <a:cubicBezTo>
                    <a:pt x="0" y="1860"/>
                    <a:pt x="67" y="2810"/>
                    <a:pt x="605" y="3506"/>
                  </a:cubicBezTo>
                  <a:cubicBezTo>
                    <a:pt x="1024" y="4046"/>
                    <a:pt x="1663" y="4349"/>
                    <a:pt x="2325" y="4349"/>
                  </a:cubicBezTo>
                  <a:cubicBezTo>
                    <a:pt x="2515" y="4349"/>
                    <a:pt x="2707" y="4324"/>
                    <a:pt x="2897" y="4273"/>
                  </a:cubicBezTo>
                  <a:cubicBezTo>
                    <a:pt x="3744" y="4041"/>
                    <a:pt x="4371" y="3322"/>
                    <a:pt x="4481" y="2450"/>
                  </a:cubicBezTo>
                  <a:cubicBezTo>
                    <a:pt x="4633" y="1258"/>
                    <a:pt x="3791" y="168"/>
                    <a:pt x="2599" y="17"/>
                  </a:cubicBezTo>
                  <a:cubicBezTo>
                    <a:pt x="2508" y="6"/>
                    <a:pt x="2416" y="0"/>
                    <a:pt x="2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2961175" y="3229575"/>
              <a:ext cx="115825" cy="108725"/>
            </a:xfrm>
            <a:custGeom>
              <a:rect b="b" l="l" r="r" t="t"/>
              <a:pathLst>
                <a:path extrusionOk="0" h="4349" w="4633">
                  <a:moveTo>
                    <a:pt x="2325" y="0"/>
                  </a:moveTo>
                  <a:cubicBezTo>
                    <a:pt x="1551" y="0"/>
                    <a:pt x="827" y="413"/>
                    <a:pt x="437" y="1096"/>
                  </a:cubicBezTo>
                  <a:cubicBezTo>
                    <a:pt x="1" y="1859"/>
                    <a:pt x="67" y="2811"/>
                    <a:pt x="605" y="3506"/>
                  </a:cubicBezTo>
                  <a:cubicBezTo>
                    <a:pt x="1023" y="4046"/>
                    <a:pt x="1662" y="4349"/>
                    <a:pt x="2324" y="4349"/>
                  </a:cubicBezTo>
                  <a:cubicBezTo>
                    <a:pt x="2514" y="4349"/>
                    <a:pt x="2707" y="4324"/>
                    <a:pt x="2896" y="4272"/>
                  </a:cubicBezTo>
                  <a:cubicBezTo>
                    <a:pt x="3745" y="4041"/>
                    <a:pt x="4370" y="3321"/>
                    <a:pt x="4482" y="2449"/>
                  </a:cubicBezTo>
                  <a:cubicBezTo>
                    <a:pt x="4633" y="1258"/>
                    <a:pt x="3790" y="169"/>
                    <a:pt x="2599" y="18"/>
                  </a:cubicBezTo>
                  <a:cubicBezTo>
                    <a:pt x="2507" y="6"/>
                    <a:pt x="2415" y="0"/>
                    <a:pt x="232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2910775" y="3625925"/>
              <a:ext cx="115825" cy="108775"/>
            </a:xfrm>
            <a:custGeom>
              <a:rect b="b" l="l" r="r" t="t"/>
              <a:pathLst>
                <a:path extrusionOk="0" h="4351" w="4633">
                  <a:moveTo>
                    <a:pt x="2322" y="1"/>
                  </a:moveTo>
                  <a:cubicBezTo>
                    <a:pt x="1550" y="1"/>
                    <a:pt x="827" y="414"/>
                    <a:pt x="436" y="1097"/>
                  </a:cubicBezTo>
                  <a:cubicBezTo>
                    <a:pt x="0" y="1861"/>
                    <a:pt x="66" y="2811"/>
                    <a:pt x="605" y="3506"/>
                  </a:cubicBezTo>
                  <a:cubicBezTo>
                    <a:pt x="1024" y="4047"/>
                    <a:pt x="1663" y="4350"/>
                    <a:pt x="2326" y="4350"/>
                  </a:cubicBezTo>
                  <a:cubicBezTo>
                    <a:pt x="2516" y="4350"/>
                    <a:pt x="2708" y="4325"/>
                    <a:pt x="2897" y="4274"/>
                  </a:cubicBezTo>
                  <a:cubicBezTo>
                    <a:pt x="3745" y="4041"/>
                    <a:pt x="4371" y="3322"/>
                    <a:pt x="4481" y="2449"/>
                  </a:cubicBezTo>
                  <a:cubicBezTo>
                    <a:pt x="4632" y="1258"/>
                    <a:pt x="3789" y="169"/>
                    <a:pt x="2598" y="18"/>
                  </a:cubicBezTo>
                  <a:cubicBezTo>
                    <a:pt x="2506" y="6"/>
                    <a:pt x="2414" y="1"/>
                    <a:pt x="23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3054800" y="417250"/>
              <a:ext cx="314200" cy="256900"/>
            </a:xfrm>
            <a:custGeom>
              <a:rect b="b" l="l" r="r" t="t"/>
              <a:pathLst>
                <a:path extrusionOk="0" h="10276" w="12568">
                  <a:moveTo>
                    <a:pt x="5441" y="0"/>
                  </a:moveTo>
                  <a:cubicBezTo>
                    <a:pt x="5085" y="0"/>
                    <a:pt x="4720" y="28"/>
                    <a:pt x="4352" y="90"/>
                  </a:cubicBezTo>
                  <a:cubicBezTo>
                    <a:pt x="3544" y="226"/>
                    <a:pt x="2775" y="533"/>
                    <a:pt x="2097" y="991"/>
                  </a:cubicBezTo>
                  <a:cubicBezTo>
                    <a:pt x="1402" y="1461"/>
                    <a:pt x="824" y="2090"/>
                    <a:pt x="455" y="2808"/>
                  </a:cubicBezTo>
                  <a:cubicBezTo>
                    <a:pt x="65" y="3559"/>
                    <a:pt x="9" y="4336"/>
                    <a:pt x="1" y="5044"/>
                  </a:cubicBezTo>
                  <a:cubicBezTo>
                    <a:pt x="6" y="5722"/>
                    <a:pt x="117" y="6395"/>
                    <a:pt x="330" y="7039"/>
                  </a:cubicBezTo>
                  <a:cubicBezTo>
                    <a:pt x="520" y="7648"/>
                    <a:pt x="840" y="8164"/>
                    <a:pt x="1161" y="8596"/>
                  </a:cubicBezTo>
                  <a:cubicBezTo>
                    <a:pt x="1505" y="9017"/>
                    <a:pt x="1869" y="9352"/>
                    <a:pt x="2228" y="9581"/>
                  </a:cubicBezTo>
                  <a:cubicBezTo>
                    <a:pt x="2577" y="9830"/>
                    <a:pt x="2916" y="9965"/>
                    <a:pt x="3188" y="10078"/>
                  </a:cubicBezTo>
                  <a:cubicBezTo>
                    <a:pt x="3462" y="10187"/>
                    <a:pt x="3693" y="10220"/>
                    <a:pt x="3841" y="10254"/>
                  </a:cubicBezTo>
                  <a:cubicBezTo>
                    <a:pt x="3921" y="10269"/>
                    <a:pt x="3981" y="10276"/>
                    <a:pt x="4022" y="10276"/>
                  </a:cubicBezTo>
                  <a:cubicBezTo>
                    <a:pt x="4059" y="10276"/>
                    <a:pt x="4080" y="10270"/>
                    <a:pt x="4083" y="10257"/>
                  </a:cubicBezTo>
                  <a:cubicBezTo>
                    <a:pt x="4091" y="10231"/>
                    <a:pt x="4024" y="10178"/>
                    <a:pt x="3892" y="10103"/>
                  </a:cubicBezTo>
                  <a:cubicBezTo>
                    <a:pt x="3763" y="10022"/>
                    <a:pt x="3558" y="9944"/>
                    <a:pt x="3318" y="9800"/>
                  </a:cubicBezTo>
                  <a:cubicBezTo>
                    <a:pt x="3082" y="9650"/>
                    <a:pt x="2786" y="9485"/>
                    <a:pt x="2493" y="9226"/>
                  </a:cubicBezTo>
                  <a:cubicBezTo>
                    <a:pt x="2188" y="8986"/>
                    <a:pt x="1891" y="8658"/>
                    <a:pt x="1613" y="8265"/>
                  </a:cubicBezTo>
                  <a:cubicBezTo>
                    <a:pt x="1356" y="7860"/>
                    <a:pt x="1099" y="7393"/>
                    <a:pt x="958" y="6841"/>
                  </a:cubicBezTo>
                  <a:cubicBezTo>
                    <a:pt x="795" y="6258"/>
                    <a:pt x="718" y="5655"/>
                    <a:pt x="732" y="5049"/>
                  </a:cubicBezTo>
                  <a:cubicBezTo>
                    <a:pt x="755" y="4417"/>
                    <a:pt x="834" y="3727"/>
                    <a:pt x="1144" y="3168"/>
                  </a:cubicBezTo>
                  <a:cubicBezTo>
                    <a:pt x="1457" y="2579"/>
                    <a:pt x="1944" y="2051"/>
                    <a:pt x="2542" y="1647"/>
                  </a:cubicBezTo>
                  <a:cubicBezTo>
                    <a:pt x="3129" y="1252"/>
                    <a:pt x="3791" y="982"/>
                    <a:pt x="4488" y="855"/>
                  </a:cubicBezTo>
                  <a:cubicBezTo>
                    <a:pt x="4857" y="787"/>
                    <a:pt x="5227" y="757"/>
                    <a:pt x="5591" y="757"/>
                  </a:cubicBezTo>
                  <a:cubicBezTo>
                    <a:pt x="5894" y="757"/>
                    <a:pt x="6193" y="778"/>
                    <a:pt x="6483" y="815"/>
                  </a:cubicBezTo>
                  <a:cubicBezTo>
                    <a:pt x="7765" y="985"/>
                    <a:pt x="8868" y="1460"/>
                    <a:pt x="9744" y="1940"/>
                  </a:cubicBezTo>
                  <a:cubicBezTo>
                    <a:pt x="10622" y="2421"/>
                    <a:pt x="11290" y="2903"/>
                    <a:pt x="11759" y="3226"/>
                  </a:cubicBezTo>
                  <a:cubicBezTo>
                    <a:pt x="12181" y="3521"/>
                    <a:pt x="12441" y="3693"/>
                    <a:pt x="12515" y="3693"/>
                  </a:cubicBezTo>
                  <a:cubicBezTo>
                    <a:pt x="12523" y="3693"/>
                    <a:pt x="12529" y="3691"/>
                    <a:pt x="12532" y="3687"/>
                  </a:cubicBezTo>
                  <a:cubicBezTo>
                    <a:pt x="12567" y="3647"/>
                    <a:pt x="12369" y="3394"/>
                    <a:pt x="11956" y="2988"/>
                  </a:cubicBezTo>
                  <a:cubicBezTo>
                    <a:pt x="11365" y="2416"/>
                    <a:pt x="10720" y="1903"/>
                    <a:pt x="10029" y="1457"/>
                  </a:cubicBezTo>
                  <a:cubicBezTo>
                    <a:pt x="9151" y="894"/>
                    <a:pt x="7993" y="323"/>
                    <a:pt x="6587" y="93"/>
                  </a:cubicBezTo>
                  <a:cubicBezTo>
                    <a:pt x="6219" y="34"/>
                    <a:pt x="5835" y="0"/>
                    <a:pt x="544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3004425" y="813600"/>
              <a:ext cx="314150" cy="256925"/>
            </a:xfrm>
            <a:custGeom>
              <a:rect b="b" l="l" r="r" t="t"/>
              <a:pathLst>
                <a:path extrusionOk="0" h="10277" w="12566">
                  <a:moveTo>
                    <a:pt x="5439" y="0"/>
                  </a:moveTo>
                  <a:cubicBezTo>
                    <a:pt x="5083" y="0"/>
                    <a:pt x="4719" y="28"/>
                    <a:pt x="4351" y="91"/>
                  </a:cubicBezTo>
                  <a:cubicBezTo>
                    <a:pt x="3543" y="227"/>
                    <a:pt x="2775" y="534"/>
                    <a:pt x="2096" y="992"/>
                  </a:cubicBezTo>
                  <a:cubicBezTo>
                    <a:pt x="1400" y="1461"/>
                    <a:pt x="823" y="2090"/>
                    <a:pt x="454" y="2807"/>
                  </a:cubicBezTo>
                  <a:cubicBezTo>
                    <a:pt x="64" y="3558"/>
                    <a:pt x="9" y="4336"/>
                    <a:pt x="0" y="5044"/>
                  </a:cubicBezTo>
                  <a:cubicBezTo>
                    <a:pt x="5" y="5721"/>
                    <a:pt x="117" y="6394"/>
                    <a:pt x="329" y="7038"/>
                  </a:cubicBezTo>
                  <a:cubicBezTo>
                    <a:pt x="520" y="7648"/>
                    <a:pt x="838" y="8165"/>
                    <a:pt x="1160" y="8597"/>
                  </a:cubicBezTo>
                  <a:cubicBezTo>
                    <a:pt x="1504" y="9018"/>
                    <a:pt x="1868" y="9353"/>
                    <a:pt x="2226" y="9581"/>
                  </a:cubicBezTo>
                  <a:cubicBezTo>
                    <a:pt x="2575" y="9829"/>
                    <a:pt x="2916" y="9965"/>
                    <a:pt x="3186" y="10079"/>
                  </a:cubicBezTo>
                  <a:cubicBezTo>
                    <a:pt x="3461" y="10187"/>
                    <a:pt x="3691" y="10221"/>
                    <a:pt x="3841" y="10254"/>
                  </a:cubicBezTo>
                  <a:cubicBezTo>
                    <a:pt x="3920" y="10269"/>
                    <a:pt x="3980" y="10276"/>
                    <a:pt x="4020" y="10276"/>
                  </a:cubicBezTo>
                  <a:cubicBezTo>
                    <a:pt x="4058" y="10276"/>
                    <a:pt x="4079" y="10270"/>
                    <a:pt x="4083" y="10258"/>
                  </a:cubicBezTo>
                  <a:cubicBezTo>
                    <a:pt x="4090" y="10231"/>
                    <a:pt x="4023" y="10179"/>
                    <a:pt x="3892" y="10103"/>
                  </a:cubicBezTo>
                  <a:cubicBezTo>
                    <a:pt x="3763" y="10021"/>
                    <a:pt x="3557" y="9943"/>
                    <a:pt x="3318" y="9799"/>
                  </a:cubicBezTo>
                  <a:cubicBezTo>
                    <a:pt x="3081" y="9649"/>
                    <a:pt x="2784" y="9485"/>
                    <a:pt x="2492" y="9227"/>
                  </a:cubicBezTo>
                  <a:cubicBezTo>
                    <a:pt x="2188" y="8986"/>
                    <a:pt x="1890" y="8657"/>
                    <a:pt x="1613" y="8266"/>
                  </a:cubicBezTo>
                  <a:cubicBezTo>
                    <a:pt x="1356" y="7860"/>
                    <a:pt x="1099" y="7394"/>
                    <a:pt x="956" y="6842"/>
                  </a:cubicBezTo>
                  <a:cubicBezTo>
                    <a:pt x="793" y="6258"/>
                    <a:pt x="716" y="5654"/>
                    <a:pt x="730" y="5048"/>
                  </a:cubicBezTo>
                  <a:cubicBezTo>
                    <a:pt x="754" y="4416"/>
                    <a:pt x="831" y="3728"/>
                    <a:pt x="1142" y="3168"/>
                  </a:cubicBezTo>
                  <a:cubicBezTo>
                    <a:pt x="1456" y="2578"/>
                    <a:pt x="1943" y="2051"/>
                    <a:pt x="2540" y="1647"/>
                  </a:cubicBezTo>
                  <a:cubicBezTo>
                    <a:pt x="3127" y="1251"/>
                    <a:pt x="3790" y="981"/>
                    <a:pt x="4486" y="855"/>
                  </a:cubicBezTo>
                  <a:cubicBezTo>
                    <a:pt x="4854" y="786"/>
                    <a:pt x="5223" y="756"/>
                    <a:pt x="5586" y="756"/>
                  </a:cubicBezTo>
                  <a:cubicBezTo>
                    <a:pt x="5890" y="756"/>
                    <a:pt x="6189" y="777"/>
                    <a:pt x="6481" y="815"/>
                  </a:cubicBezTo>
                  <a:cubicBezTo>
                    <a:pt x="7764" y="986"/>
                    <a:pt x="8867" y="1460"/>
                    <a:pt x="9742" y="1939"/>
                  </a:cubicBezTo>
                  <a:cubicBezTo>
                    <a:pt x="10621" y="2420"/>
                    <a:pt x="11288" y="2904"/>
                    <a:pt x="11758" y="3226"/>
                  </a:cubicBezTo>
                  <a:cubicBezTo>
                    <a:pt x="12179" y="3522"/>
                    <a:pt x="12439" y="3693"/>
                    <a:pt x="12513" y="3693"/>
                  </a:cubicBezTo>
                  <a:cubicBezTo>
                    <a:pt x="12521" y="3693"/>
                    <a:pt x="12527" y="3691"/>
                    <a:pt x="12531" y="3687"/>
                  </a:cubicBezTo>
                  <a:cubicBezTo>
                    <a:pt x="12565" y="3648"/>
                    <a:pt x="12367" y="3394"/>
                    <a:pt x="11954" y="2989"/>
                  </a:cubicBezTo>
                  <a:cubicBezTo>
                    <a:pt x="11364" y="2417"/>
                    <a:pt x="10718" y="1904"/>
                    <a:pt x="10028" y="1459"/>
                  </a:cubicBezTo>
                  <a:cubicBezTo>
                    <a:pt x="9150" y="894"/>
                    <a:pt x="7993" y="322"/>
                    <a:pt x="6586" y="93"/>
                  </a:cubicBezTo>
                  <a:cubicBezTo>
                    <a:pt x="6218" y="35"/>
                    <a:pt x="5833" y="0"/>
                    <a:pt x="5439"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2954000" y="1209950"/>
              <a:ext cx="314150" cy="256925"/>
            </a:xfrm>
            <a:custGeom>
              <a:rect b="b" l="l" r="r" t="t"/>
              <a:pathLst>
                <a:path extrusionOk="0" h="10277" w="12566">
                  <a:moveTo>
                    <a:pt x="5441" y="1"/>
                  </a:moveTo>
                  <a:cubicBezTo>
                    <a:pt x="5084" y="1"/>
                    <a:pt x="4719" y="28"/>
                    <a:pt x="4351" y="91"/>
                  </a:cubicBezTo>
                  <a:cubicBezTo>
                    <a:pt x="3544" y="226"/>
                    <a:pt x="2775" y="534"/>
                    <a:pt x="2096" y="992"/>
                  </a:cubicBezTo>
                  <a:cubicBezTo>
                    <a:pt x="1400" y="1462"/>
                    <a:pt x="824" y="2091"/>
                    <a:pt x="454" y="2808"/>
                  </a:cubicBezTo>
                  <a:cubicBezTo>
                    <a:pt x="65" y="3559"/>
                    <a:pt x="9" y="4336"/>
                    <a:pt x="1" y="5044"/>
                  </a:cubicBezTo>
                  <a:cubicBezTo>
                    <a:pt x="5" y="5722"/>
                    <a:pt x="117" y="6395"/>
                    <a:pt x="330" y="7039"/>
                  </a:cubicBezTo>
                  <a:cubicBezTo>
                    <a:pt x="520" y="7648"/>
                    <a:pt x="840" y="8165"/>
                    <a:pt x="1161" y="8597"/>
                  </a:cubicBezTo>
                  <a:cubicBezTo>
                    <a:pt x="1505" y="9017"/>
                    <a:pt x="1869" y="9353"/>
                    <a:pt x="2227" y="9582"/>
                  </a:cubicBezTo>
                  <a:cubicBezTo>
                    <a:pt x="2575" y="9830"/>
                    <a:pt x="2916" y="9966"/>
                    <a:pt x="3188" y="10079"/>
                  </a:cubicBezTo>
                  <a:cubicBezTo>
                    <a:pt x="3462" y="10188"/>
                    <a:pt x="3692" y="10220"/>
                    <a:pt x="3841" y="10255"/>
                  </a:cubicBezTo>
                  <a:cubicBezTo>
                    <a:pt x="3920" y="10269"/>
                    <a:pt x="3979" y="10277"/>
                    <a:pt x="4020" y="10277"/>
                  </a:cubicBezTo>
                  <a:cubicBezTo>
                    <a:pt x="4058" y="10277"/>
                    <a:pt x="4079" y="10270"/>
                    <a:pt x="4083" y="10257"/>
                  </a:cubicBezTo>
                  <a:cubicBezTo>
                    <a:pt x="4091" y="10232"/>
                    <a:pt x="4024" y="10178"/>
                    <a:pt x="3892" y="10104"/>
                  </a:cubicBezTo>
                  <a:cubicBezTo>
                    <a:pt x="3763" y="10023"/>
                    <a:pt x="3558" y="9945"/>
                    <a:pt x="3318" y="9800"/>
                  </a:cubicBezTo>
                  <a:cubicBezTo>
                    <a:pt x="3081" y="9651"/>
                    <a:pt x="2785" y="9487"/>
                    <a:pt x="2493" y="9227"/>
                  </a:cubicBezTo>
                  <a:cubicBezTo>
                    <a:pt x="2188" y="8987"/>
                    <a:pt x="1891" y="8659"/>
                    <a:pt x="1613" y="8266"/>
                  </a:cubicBezTo>
                  <a:cubicBezTo>
                    <a:pt x="1356" y="7862"/>
                    <a:pt x="1099" y="7394"/>
                    <a:pt x="956" y="6842"/>
                  </a:cubicBezTo>
                  <a:cubicBezTo>
                    <a:pt x="793" y="6260"/>
                    <a:pt x="717" y="5656"/>
                    <a:pt x="731" y="5050"/>
                  </a:cubicBezTo>
                  <a:cubicBezTo>
                    <a:pt x="754" y="4418"/>
                    <a:pt x="832" y="3728"/>
                    <a:pt x="1142" y="3169"/>
                  </a:cubicBezTo>
                  <a:cubicBezTo>
                    <a:pt x="1456" y="2580"/>
                    <a:pt x="1943" y="2052"/>
                    <a:pt x="2540" y="1648"/>
                  </a:cubicBezTo>
                  <a:cubicBezTo>
                    <a:pt x="3127" y="1253"/>
                    <a:pt x="3790" y="983"/>
                    <a:pt x="4486" y="856"/>
                  </a:cubicBezTo>
                  <a:cubicBezTo>
                    <a:pt x="4856" y="788"/>
                    <a:pt x="5226" y="758"/>
                    <a:pt x="5589" y="758"/>
                  </a:cubicBezTo>
                  <a:cubicBezTo>
                    <a:pt x="5892" y="758"/>
                    <a:pt x="6191" y="779"/>
                    <a:pt x="6481" y="816"/>
                  </a:cubicBezTo>
                  <a:cubicBezTo>
                    <a:pt x="7764" y="986"/>
                    <a:pt x="8867" y="1461"/>
                    <a:pt x="9742" y="1941"/>
                  </a:cubicBezTo>
                  <a:cubicBezTo>
                    <a:pt x="10620" y="2422"/>
                    <a:pt x="11288" y="2905"/>
                    <a:pt x="11758" y="3227"/>
                  </a:cubicBezTo>
                  <a:cubicBezTo>
                    <a:pt x="12179" y="3522"/>
                    <a:pt x="12438" y="3694"/>
                    <a:pt x="12513" y="3694"/>
                  </a:cubicBezTo>
                  <a:cubicBezTo>
                    <a:pt x="12521" y="3694"/>
                    <a:pt x="12527" y="3692"/>
                    <a:pt x="12531" y="3688"/>
                  </a:cubicBezTo>
                  <a:cubicBezTo>
                    <a:pt x="12566" y="3648"/>
                    <a:pt x="12367" y="3395"/>
                    <a:pt x="11954" y="2990"/>
                  </a:cubicBezTo>
                  <a:cubicBezTo>
                    <a:pt x="11364" y="2417"/>
                    <a:pt x="10719" y="1905"/>
                    <a:pt x="10028" y="1458"/>
                  </a:cubicBezTo>
                  <a:cubicBezTo>
                    <a:pt x="9151" y="895"/>
                    <a:pt x="7993" y="323"/>
                    <a:pt x="6587" y="93"/>
                  </a:cubicBezTo>
                  <a:cubicBezTo>
                    <a:pt x="6219" y="35"/>
                    <a:pt x="5835" y="1"/>
                    <a:pt x="544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2903600" y="1606300"/>
              <a:ext cx="314175" cy="256925"/>
            </a:xfrm>
            <a:custGeom>
              <a:rect b="b" l="l" r="r" t="t"/>
              <a:pathLst>
                <a:path extrusionOk="0" h="10277" w="12567">
                  <a:moveTo>
                    <a:pt x="5441" y="1"/>
                  </a:moveTo>
                  <a:cubicBezTo>
                    <a:pt x="5084" y="1"/>
                    <a:pt x="4719" y="28"/>
                    <a:pt x="4351" y="91"/>
                  </a:cubicBezTo>
                  <a:cubicBezTo>
                    <a:pt x="3544" y="227"/>
                    <a:pt x="2775" y="534"/>
                    <a:pt x="2096" y="992"/>
                  </a:cubicBezTo>
                  <a:cubicBezTo>
                    <a:pt x="1401" y="1461"/>
                    <a:pt x="824" y="2090"/>
                    <a:pt x="455" y="2808"/>
                  </a:cubicBezTo>
                  <a:cubicBezTo>
                    <a:pt x="65" y="3559"/>
                    <a:pt x="9" y="4337"/>
                    <a:pt x="0" y="5045"/>
                  </a:cubicBezTo>
                  <a:cubicBezTo>
                    <a:pt x="5" y="5722"/>
                    <a:pt x="116" y="6395"/>
                    <a:pt x="330" y="7038"/>
                  </a:cubicBezTo>
                  <a:cubicBezTo>
                    <a:pt x="520" y="7648"/>
                    <a:pt x="839" y="8164"/>
                    <a:pt x="1161" y="8598"/>
                  </a:cubicBezTo>
                  <a:cubicBezTo>
                    <a:pt x="1504" y="9018"/>
                    <a:pt x="1868" y="9352"/>
                    <a:pt x="2227" y="9581"/>
                  </a:cubicBezTo>
                  <a:cubicBezTo>
                    <a:pt x="2576" y="9830"/>
                    <a:pt x="2915" y="9965"/>
                    <a:pt x="3187" y="10080"/>
                  </a:cubicBezTo>
                  <a:cubicBezTo>
                    <a:pt x="3462" y="10187"/>
                    <a:pt x="3692" y="10221"/>
                    <a:pt x="3842" y="10254"/>
                  </a:cubicBezTo>
                  <a:cubicBezTo>
                    <a:pt x="3921" y="10269"/>
                    <a:pt x="3982" y="10277"/>
                    <a:pt x="4022" y="10277"/>
                  </a:cubicBezTo>
                  <a:cubicBezTo>
                    <a:pt x="4059" y="10277"/>
                    <a:pt x="4079" y="10270"/>
                    <a:pt x="4082" y="10258"/>
                  </a:cubicBezTo>
                  <a:cubicBezTo>
                    <a:pt x="4090" y="10231"/>
                    <a:pt x="4024" y="10179"/>
                    <a:pt x="3892" y="10103"/>
                  </a:cubicBezTo>
                  <a:cubicBezTo>
                    <a:pt x="3764" y="10022"/>
                    <a:pt x="3558" y="9944"/>
                    <a:pt x="3319" y="9800"/>
                  </a:cubicBezTo>
                  <a:cubicBezTo>
                    <a:pt x="3081" y="9650"/>
                    <a:pt x="2785" y="9486"/>
                    <a:pt x="2492" y="9227"/>
                  </a:cubicBezTo>
                  <a:cubicBezTo>
                    <a:pt x="2189" y="8986"/>
                    <a:pt x="1891" y="8658"/>
                    <a:pt x="1613" y="8266"/>
                  </a:cubicBezTo>
                  <a:cubicBezTo>
                    <a:pt x="1357" y="7860"/>
                    <a:pt x="1100" y="7394"/>
                    <a:pt x="957" y="6842"/>
                  </a:cubicBezTo>
                  <a:cubicBezTo>
                    <a:pt x="794" y="6258"/>
                    <a:pt x="717" y="5655"/>
                    <a:pt x="731" y="5049"/>
                  </a:cubicBezTo>
                  <a:cubicBezTo>
                    <a:pt x="754" y="4417"/>
                    <a:pt x="832" y="3728"/>
                    <a:pt x="1143" y="3167"/>
                  </a:cubicBezTo>
                  <a:cubicBezTo>
                    <a:pt x="1456" y="2579"/>
                    <a:pt x="1943" y="2052"/>
                    <a:pt x="2541" y="1647"/>
                  </a:cubicBezTo>
                  <a:cubicBezTo>
                    <a:pt x="3128" y="1252"/>
                    <a:pt x="3790" y="982"/>
                    <a:pt x="4487" y="856"/>
                  </a:cubicBezTo>
                  <a:cubicBezTo>
                    <a:pt x="4856" y="787"/>
                    <a:pt x="5226" y="757"/>
                    <a:pt x="5590" y="757"/>
                  </a:cubicBezTo>
                  <a:cubicBezTo>
                    <a:pt x="5893" y="757"/>
                    <a:pt x="6191" y="778"/>
                    <a:pt x="6481" y="815"/>
                  </a:cubicBezTo>
                  <a:cubicBezTo>
                    <a:pt x="7765" y="986"/>
                    <a:pt x="8866" y="1460"/>
                    <a:pt x="9742" y="1940"/>
                  </a:cubicBezTo>
                  <a:cubicBezTo>
                    <a:pt x="10620" y="2421"/>
                    <a:pt x="11288" y="2905"/>
                    <a:pt x="11757" y="3227"/>
                  </a:cubicBezTo>
                  <a:cubicBezTo>
                    <a:pt x="12179" y="3522"/>
                    <a:pt x="12438" y="3693"/>
                    <a:pt x="12512" y="3693"/>
                  </a:cubicBezTo>
                  <a:cubicBezTo>
                    <a:pt x="12520" y="3693"/>
                    <a:pt x="12526" y="3691"/>
                    <a:pt x="12530" y="3687"/>
                  </a:cubicBezTo>
                  <a:cubicBezTo>
                    <a:pt x="12566" y="3647"/>
                    <a:pt x="12367" y="3394"/>
                    <a:pt x="11955" y="2990"/>
                  </a:cubicBezTo>
                  <a:cubicBezTo>
                    <a:pt x="11364" y="2417"/>
                    <a:pt x="10719" y="1904"/>
                    <a:pt x="10028" y="1458"/>
                  </a:cubicBezTo>
                  <a:cubicBezTo>
                    <a:pt x="9150" y="895"/>
                    <a:pt x="7992" y="323"/>
                    <a:pt x="6587" y="93"/>
                  </a:cubicBezTo>
                  <a:cubicBezTo>
                    <a:pt x="6219" y="34"/>
                    <a:pt x="5835" y="1"/>
                    <a:pt x="544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2853200" y="2002675"/>
              <a:ext cx="314150" cy="256900"/>
            </a:xfrm>
            <a:custGeom>
              <a:rect b="b" l="l" r="r" t="t"/>
              <a:pathLst>
                <a:path extrusionOk="0" h="10276" w="12566">
                  <a:moveTo>
                    <a:pt x="5441" y="0"/>
                  </a:moveTo>
                  <a:cubicBezTo>
                    <a:pt x="5084" y="0"/>
                    <a:pt x="4720" y="28"/>
                    <a:pt x="4351" y="90"/>
                  </a:cubicBezTo>
                  <a:cubicBezTo>
                    <a:pt x="3543" y="226"/>
                    <a:pt x="2775" y="533"/>
                    <a:pt x="2096" y="991"/>
                  </a:cubicBezTo>
                  <a:cubicBezTo>
                    <a:pt x="1401" y="1461"/>
                    <a:pt x="823" y="2089"/>
                    <a:pt x="455" y="2808"/>
                  </a:cubicBezTo>
                  <a:cubicBezTo>
                    <a:pt x="66" y="3559"/>
                    <a:pt x="9" y="4335"/>
                    <a:pt x="1" y="5044"/>
                  </a:cubicBezTo>
                  <a:cubicBezTo>
                    <a:pt x="5" y="5722"/>
                    <a:pt x="116" y="6395"/>
                    <a:pt x="329" y="7038"/>
                  </a:cubicBezTo>
                  <a:cubicBezTo>
                    <a:pt x="519" y="7648"/>
                    <a:pt x="839" y="8164"/>
                    <a:pt x="1161" y="8596"/>
                  </a:cubicBezTo>
                  <a:cubicBezTo>
                    <a:pt x="1503" y="9017"/>
                    <a:pt x="1867" y="9352"/>
                    <a:pt x="2226" y="9581"/>
                  </a:cubicBezTo>
                  <a:cubicBezTo>
                    <a:pt x="2575" y="9828"/>
                    <a:pt x="2916" y="9964"/>
                    <a:pt x="3187" y="10078"/>
                  </a:cubicBezTo>
                  <a:cubicBezTo>
                    <a:pt x="3462" y="10186"/>
                    <a:pt x="3692" y="10220"/>
                    <a:pt x="3841" y="10254"/>
                  </a:cubicBezTo>
                  <a:cubicBezTo>
                    <a:pt x="3920" y="10268"/>
                    <a:pt x="3981" y="10276"/>
                    <a:pt x="4021" y="10276"/>
                  </a:cubicBezTo>
                  <a:cubicBezTo>
                    <a:pt x="4058" y="10276"/>
                    <a:pt x="4079" y="10269"/>
                    <a:pt x="4083" y="10257"/>
                  </a:cubicBezTo>
                  <a:cubicBezTo>
                    <a:pt x="4091" y="10231"/>
                    <a:pt x="4023" y="10178"/>
                    <a:pt x="3892" y="10103"/>
                  </a:cubicBezTo>
                  <a:cubicBezTo>
                    <a:pt x="3764" y="10021"/>
                    <a:pt x="3558" y="9942"/>
                    <a:pt x="3319" y="9799"/>
                  </a:cubicBezTo>
                  <a:cubicBezTo>
                    <a:pt x="3082" y="9649"/>
                    <a:pt x="2786" y="9484"/>
                    <a:pt x="2493" y="9226"/>
                  </a:cubicBezTo>
                  <a:cubicBezTo>
                    <a:pt x="2189" y="8986"/>
                    <a:pt x="1892" y="8657"/>
                    <a:pt x="1614" y="8265"/>
                  </a:cubicBezTo>
                  <a:cubicBezTo>
                    <a:pt x="1356" y="7859"/>
                    <a:pt x="1100" y="7393"/>
                    <a:pt x="957" y="6841"/>
                  </a:cubicBezTo>
                  <a:cubicBezTo>
                    <a:pt x="794" y="6258"/>
                    <a:pt x="718" y="5653"/>
                    <a:pt x="730" y="5048"/>
                  </a:cubicBezTo>
                  <a:cubicBezTo>
                    <a:pt x="754" y="4415"/>
                    <a:pt x="833" y="3727"/>
                    <a:pt x="1142" y="3167"/>
                  </a:cubicBezTo>
                  <a:cubicBezTo>
                    <a:pt x="1456" y="2578"/>
                    <a:pt x="1943" y="2050"/>
                    <a:pt x="2541" y="1647"/>
                  </a:cubicBezTo>
                  <a:cubicBezTo>
                    <a:pt x="3128" y="1251"/>
                    <a:pt x="3790" y="982"/>
                    <a:pt x="4486" y="855"/>
                  </a:cubicBezTo>
                  <a:cubicBezTo>
                    <a:pt x="4855" y="787"/>
                    <a:pt x="5223" y="757"/>
                    <a:pt x="5586" y="757"/>
                  </a:cubicBezTo>
                  <a:cubicBezTo>
                    <a:pt x="5890" y="757"/>
                    <a:pt x="6190" y="778"/>
                    <a:pt x="6482" y="815"/>
                  </a:cubicBezTo>
                  <a:cubicBezTo>
                    <a:pt x="7764" y="986"/>
                    <a:pt x="8867" y="1461"/>
                    <a:pt x="9742" y="1939"/>
                  </a:cubicBezTo>
                  <a:cubicBezTo>
                    <a:pt x="10621" y="2421"/>
                    <a:pt x="11288" y="2904"/>
                    <a:pt x="11758" y="3226"/>
                  </a:cubicBezTo>
                  <a:cubicBezTo>
                    <a:pt x="12179" y="3522"/>
                    <a:pt x="12439" y="3694"/>
                    <a:pt x="12513" y="3694"/>
                  </a:cubicBezTo>
                  <a:cubicBezTo>
                    <a:pt x="12521" y="3694"/>
                    <a:pt x="12527" y="3692"/>
                    <a:pt x="12531" y="3688"/>
                  </a:cubicBezTo>
                  <a:cubicBezTo>
                    <a:pt x="12566" y="3648"/>
                    <a:pt x="12368" y="3395"/>
                    <a:pt x="11954" y="2989"/>
                  </a:cubicBezTo>
                  <a:cubicBezTo>
                    <a:pt x="11365" y="2416"/>
                    <a:pt x="10720" y="1903"/>
                    <a:pt x="10028" y="1458"/>
                  </a:cubicBezTo>
                  <a:cubicBezTo>
                    <a:pt x="9151" y="893"/>
                    <a:pt x="7993" y="323"/>
                    <a:pt x="6588" y="92"/>
                  </a:cubicBezTo>
                  <a:cubicBezTo>
                    <a:pt x="6220" y="34"/>
                    <a:pt x="5835" y="0"/>
                    <a:pt x="544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2802775" y="2399025"/>
              <a:ext cx="314200" cy="256925"/>
            </a:xfrm>
            <a:custGeom>
              <a:rect b="b" l="l" r="r" t="t"/>
              <a:pathLst>
                <a:path extrusionOk="0" h="10277" w="12568">
                  <a:moveTo>
                    <a:pt x="5439" y="0"/>
                  </a:moveTo>
                  <a:cubicBezTo>
                    <a:pt x="5083" y="0"/>
                    <a:pt x="4719" y="28"/>
                    <a:pt x="4352" y="91"/>
                  </a:cubicBezTo>
                  <a:cubicBezTo>
                    <a:pt x="3544" y="225"/>
                    <a:pt x="2775" y="534"/>
                    <a:pt x="2097" y="991"/>
                  </a:cubicBezTo>
                  <a:cubicBezTo>
                    <a:pt x="1401" y="1461"/>
                    <a:pt x="824" y="2090"/>
                    <a:pt x="455" y="2807"/>
                  </a:cubicBezTo>
                  <a:cubicBezTo>
                    <a:pt x="66" y="3559"/>
                    <a:pt x="9" y="4336"/>
                    <a:pt x="1" y="5043"/>
                  </a:cubicBezTo>
                  <a:cubicBezTo>
                    <a:pt x="6" y="5721"/>
                    <a:pt x="117" y="6394"/>
                    <a:pt x="330" y="7038"/>
                  </a:cubicBezTo>
                  <a:cubicBezTo>
                    <a:pt x="520" y="7648"/>
                    <a:pt x="840" y="8164"/>
                    <a:pt x="1162" y="8597"/>
                  </a:cubicBezTo>
                  <a:cubicBezTo>
                    <a:pt x="1505" y="9018"/>
                    <a:pt x="1869" y="9352"/>
                    <a:pt x="2228" y="9581"/>
                  </a:cubicBezTo>
                  <a:cubicBezTo>
                    <a:pt x="2577" y="9829"/>
                    <a:pt x="2916" y="9965"/>
                    <a:pt x="3188" y="10079"/>
                  </a:cubicBezTo>
                  <a:cubicBezTo>
                    <a:pt x="3462" y="10187"/>
                    <a:pt x="3692" y="10221"/>
                    <a:pt x="3842" y="10254"/>
                  </a:cubicBezTo>
                  <a:cubicBezTo>
                    <a:pt x="3921" y="10269"/>
                    <a:pt x="3981" y="10276"/>
                    <a:pt x="4022" y="10276"/>
                  </a:cubicBezTo>
                  <a:cubicBezTo>
                    <a:pt x="4059" y="10276"/>
                    <a:pt x="4080" y="10270"/>
                    <a:pt x="4083" y="10258"/>
                  </a:cubicBezTo>
                  <a:cubicBezTo>
                    <a:pt x="4091" y="10231"/>
                    <a:pt x="4025" y="10178"/>
                    <a:pt x="3892" y="10103"/>
                  </a:cubicBezTo>
                  <a:cubicBezTo>
                    <a:pt x="3763" y="10021"/>
                    <a:pt x="3558" y="9943"/>
                    <a:pt x="3318" y="9799"/>
                  </a:cubicBezTo>
                  <a:cubicBezTo>
                    <a:pt x="3082" y="9649"/>
                    <a:pt x="2786" y="9485"/>
                    <a:pt x="2493" y="9227"/>
                  </a:cubicBezTo>
                  <a:cubicBezTo>
                    <a:pt x="2188" y="8986"/>
                    <a:pt x="1891" y="8657"/>
                    <a:pt x="1613" y="8265"/>
                  </a:cubicBezTo>
                  <a:cubicBezTo>
                    <a:pt x="1356" y="7860"/>
                    <a:pt x="1099" y="7394"/>
                    <a:pt x="957" y="6842"/>
                  </a:cubicBezTo>
                  <a:cubicBezTo>
                    <a:pt x="794" y="6258"/>
                    <a:pt x="718" y="5654"/>
                    <a:pt x="731" y="5048"/>
                  </a:cubicBezTo>
                  <a:cubicBezTo>
                    <a:pt x="754" y="4416"/>
                    <a:pt x="833" y="3728"/>
                    <a:pt x="1142" y="3167"/>
                  </a:cubicBezTo>
                  <a:cubicBezTo>
                    <a:pt x="1456" y="2578"/>
                    <a:pt x="1943" y="2050"/>
                    <a:pt x="2542" y="1647"/>
                  </a:cubicBezTo>
                  <a:cubicBezTo>
                    <a:pt x="3129" y="1251"/>
                    <a:pt x="3790" y="981"/>
                    <a:pt x="4488" y="854"/>
                  </a:cubicBezTo>
                  <a:cubicBezTo>
                    <a:pt x="4856" y="786"/>
                    <a:pt x="5224" y="756"/>
                    <a:pt x="5587" y="756"/>
                  </a:cubicBezTo>
                  <a:cubicBezTo>
                    <a:pt x="5891" y="756"/>
                    <a:pt x="6190" y="777"/>
                    <a:pt x="6482" y="815"/>
                  </a:cubicBezTo>
                  <a:cubicBezTo>
                    <a:pt x="7765" y="986"/>
                    <a:pt x="8867" y="1460"/>
                    <a:pt x="9743" y="1939"/>
                  </a:cubicBezTo>
                  <a:cubicBezTo>
                    <a:pt x="10621" y="2420"/>
                    <a:pt x="11288" y="2904"/>
                    <a:pt x="11758" y="3226"/>
                  </a:cubicBezTo>
                  <a:cubicBezTo>
                    <a:pt x="12181" y="3521"/>
                    <a:pt x="12440" y="3693"/>
                    <a:pt x="12514" y="3693"/>
                  </a:cubicBezTo>
                  <a:cubicBezTo>
                    <a:pt x="12522" y="3693"/>
                    <a:pt x="12527" y="3691"/>
                    <a:pt x="12531" y="3687"/>
                  </a:cubicBezTo>
                  <a:cubicBezTo>
                    <a:pt x="12567" y="3647"/>
                    <a:pt x="12368" y="3394"/>
                    <a:pt x="11954" y="2988"/>
                  </a:cubicBezTo>
                  <a:cubicBezTo>
                    <a:pt x="11365" y="2415"/>
                    <a:pt x="10720" y="1903"/>
                    <a:pt x="10028" y="1458"/>
                  </a:cubicBezTo>
                  <a:cubicBezTo>
                    <a:pt x="9151" y="894"/>
                    <a:pt x="7993" y="322"/>
                    <a:pt x="6588" y="93"/>
                  </a:cubicBezTo>
                  <a:cubicBezTo>
                    <a:pt x="6219" y="34"/>
                    <a:pt x="5834" y="0"/>
                    <a:pt x="5439"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2752400" y="2795350"/>
              <a:ext cx="314150" cy="256925"/>
            </a:xfrm>
            <a:custGeom>
              <a:rect b="b" l="l" r="r" t="t"/>
              <a:pathLst>
                <a:path extrusionOk="0" h="10277" w="12566">
                  <a:moveTo>
                    <a:pt x="5440" y="1"/>
                  </a:moveTo>
                  <a:cubicBezTo>
                    <a:pt x="5083" y="1"/>
                    <a:pt x="4718" y="29"/>
                    <a:pt x="4350" y="91"/>
                  </a:cubicBezTo>
                  <a:cubicBezTo>
                    <a:pt x="3543" y="227"/>
                    <a:pt x="2774" y="534"/>
                    <a:pt x="2096" y="992"/>
                  </a:cubicBezTo>
                  <a:cubicBezTo>
                    <a:pt x="1400" y="1461"/>
                    <a:pt x="823" y="2090"/>
                    <a:pt x="454" y="2809"/>
                  </a:cubicBezTo>
                  <a:cubicBezTo>
                    <a:pt x="64" y="3559"/>
                    <a:pt x="8" y="4337"/>
                    <a:pt x="0" y="5045"/>
                  </a:cubicBezTo>
                  <a:cubicBezTo>
                    <a:pt x="5" y="5723"/>
                    <a:pt x="115" y="6396"/>
                    <a:pt x="329" y="7038"/>
                  </a:cubicBezTo>
                  <a:cubicBezTo>
                    <a:pt x="519" y="7649"/>
                    <a:pt x="838" y="8165"/>
                    <a:pt x="1160" y="8597"/>
                  </a:cubicBezTo>
                  <a:cubicBezTo>
                    <a:pt x="1503" y="9018"/>
                    <a:pt x="1867" y="9353"/>
                    <a:pt x="2226" y="9582"/>
                  </a:cubicBezTo>
                  <a:cubicBezTo>
                    <a:pt x="2575" y="9830"/>
                    <a:pt x="2916" y="9965"/>
                    <a:pt x="3186" y="10079"/>
                  </a:cubicBezTo>
                  <a:cubicBezTo>
                    <a:pt x="3462" y="10187"/>
                    <a:pt x="3691" y="10221"/>
                    <a:pt x="3841" y="10255"/>
                  </a:cubicBezTo>
                  <a:cubicBezTo>
                    <a:pt x="3920" y="10269"/>
                    <a:pt x="3980" y="10276"/>
                    <a:pt x="4020" y="10276"/>
                  </a:cubicBezTo>
                  <a:cubicBezTo>
                    <a:pt x="4058" y="10276"/>
                    <a:pt x="4079" y="10270"/>
                    <a:pt x="4083" y="10258"/>
                  </a:cubicBezTo>
                  <a:cubicBezTo>
                    <a:pt x="4089" y="10231"/>
                    <a:pt x="4023" y="10179"/>
                    <a:pt x="3891" y="10103"/>
                  </a:cubicBezTo>
                  <a:cubicBezTo>
                    <a:pt x="3763" y="10022"/>
                    <a:pt x="3556" y="9944"/>
                    <a:pt x="3318" y="9800"/>
                  </a:cubicBezTo>
                  <a:cubicBezTo>
                    <a:pt x="3081" y="9650"/>
                    <a:pt x="2784" y="9486"/>
                    <a:pt x="2491" y="9227"/>
                  </a:cubicBezTo>
                  <a:cubicBezTo>
                    <a:pt x="2188" y="8986"/>
                    <a:pt x="1890" y="8659"/>
                    <a:pt x="1611" y="8266"/>
                  </a:cubicBezTo>
                  <a:cubicBezTo>
                    <a:pt x="1354" y="7860"/>
                    <a:pt x="1099" y="7394"/>
                    <a:pt x="956" y="6842"/>
                  </a:cubicBezTo>
                  <a:cubicBezTo>
                    <a:pt x="793" y="6258"/>
                    <a:pt x="716" y="5655"/>
                    <a:pt x="730" y="5050"/>
                  </a:cubicBezTo>
                  <a:cubicBezTo>
                    <a:pt x="754" y="4417"/>
                    <a:pt x="831" y="3728"/>
                    <a:pt x="1142" y="3169"/>
                  </a:cubicBezTo>
                  <a:cubicBezTo>
                    <a:pt x="1456" y="2580"/>
                    <a:pt x="1943" y="2052"/>
                    <a:pt x="2540" y="1647"/>
                  </a:cubicBezTo>
                  <a:cubicBezTo>
                    <a:pt x="3127" y="1252"/>
                    <a:pt x="3790" y="983"/>
                    <a:pt x="4486" y="856"/>
                  </a:cubicBezTo>
                  <a:cubicBezTo>
                    <a:pt x="4855" y="787"/>
                    <a:pt x="5225" y="757"/>
                    <a:pt x="5589" y="757"/>
                  </a:cubicBezTo>
                  <a:cubicBezTo>
                    <a:pt x="5892" y="757"/>
                    <a:pt x="6190" y="778"/>
                    <a:pt x="6480" y="815"/>
                  </a:cubicBezTo>
                  <a:cubicBezTo>
                    <a:pt x="7764" y="986"/>
                    <a:pt x="8866" y="1460"/>
                    <a:pt x="9741" y="1940"/>
                  </a:cubicBezTo>
                  <a:cubicBezTo>
                    <a:pt x="10620" y="2421"/>
                    <a:pt x="11288" y="2904"/>
                    <a:pt x="11758" y="3227"/>
                  </a:cubicBezTo>
                  <a:cubicBezTo>
                    <a:pt x="12179" y="3522"/>
                    <a:pt x="12438" y="3693"/>
                    <a:pt x="12512" y="3693"/>
                  </a:cubicBezTo>
                  <a:cubicBezTo>
                    <a:pt x="12520" y="3693"/>
                    <a:pt x="12526" y="3691"/>
                    <a:pt x="12529" y="3687"/>
                  </a:cubicBezTo>
                  <a:cubicBezTo>
                    <a:pt x="12565" y="3648"/>
                    <a:pt x="12367" y="3394"/>
                    <a:pt x="11954" y="2989"/>
                  </a:cubicBezTo>
                  <a:cubicBezTo>
                    <a:pt x="11363" y="2417"/>
                    <a:pt x="10718" y="1903"/>
                    <a:pt x="10027" y="1458"/>
                  </a:cubicBezTo>
                  <a:cubicBezTo>
                    <a:pt x="9149" y="894"/>
                    <a:pt x="7993" y="323"/>
                    <a:pt x="6586" y="93"/>
                  </a:cubicBezTo>
                  <a:cubicBezTo>
                    <a:pt x="6219" y="35"/>
                    <a:pt x="5835" y="1"/>
                    <a:pt x="5440"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2701975" y="3191700"/>
              <a:ext cx="314175" cy="256925"/>
            </a:xfrm>
            <a:custGeom>
              <a:rect b="b" l="l" r="r" t="t"/>
              <a:pathLst>
                <a:path extrusionOk="0" h="10277" w="12567">
                  <a:moveTo>
                    <a:pt x="5441" y="1"/>
                  </a:moveTo>
                  <a:cubicBezTo>
                    <a:pt x="5085" y="1"/>
                    <a:pt x="4720" y="29"/>
                    <a:pt x="4351" y="91"/>
                  </a:cubicBezTo>
                  <a:cubicBezTo>
                    <a:pt x="3544" y="226"/>
                    <a:pt x="2775" y="534"/>
                    <a:pt x="2096" y="992"/>
                  </a:cubicBezTo>
                  <a:cubicBezTo>
                    <a:pt x="1401" y="1462"/>
                    <a:pt x="824" y="2091"/>
                    <a:pt x="455" y="2808"/>
                  </a:cubicBezTo>
                  <a:cubicBezTo>
                    <a:pt x="65" y="3559"/>
                    <a:pt x="9" y="4336"/>
                    <a:pt x="1" y="5044"/>
                  </a:cubicBezTo>
                  <a:cubicBezTo>
                    <a:pt x="5" y="5722"/>
                    <a:pt x="117" y="6395"/>
                    <a:pt x="330" y="7039"/>
                  </a:cubicBezTo>
                  <a:cubicBezTo>
                    <a:pt x="520" y="7649"/>
                    <a:pt x="840" y="8165"/>
                    <a:pt x="1161" y="8598"/>
                  </a:cubicBezTo>
                  <a:cubicBezTo>
                    <a:pt x="1505" y="9018"/>
                    <a:pt x="1869" y="9353"/>
                    <a:pt x="2228" y="9582"/>
                  </a:cubicBezTo>
                  <a:cubicBezTo>
                    <a:pt x="2576" y="9830"/>
                    <a:pt x="2916" y="9966"/>
                    <a:pt x="3188" y="10080"/>
                  </a:cubicBezTo>
                  <a:cubicBezTo>
                    <a:pt x="3462" y="10188"/>
                    <a:pt x="3692" y="10221"/>
                    <a:pt x="3841" y="10255"/>
                  </a:cubicBezTo>
                  <a:cubicBezTo>
                    <a:pt x="3921" y="10270"/>
                    <a:pt x="3981" y="10277"/>
                    <a:pt x="4022" y="10277"/>
                  </a:cubicBezTo>
                  <a:cubicBezTo>
                    <a:pt x="4059" y="10277"/>
                    <a:pt x="4080" y="10271"/>
                    <a:pt x="4083" y="10259"/>
                  </a:cubicBezTo>
                  <a:cubicBezTo>
                    <a:pt x="4091" y="10232"/>
                    <a:pt x="4024" y="10180"/>
                    <a:pt x="3892" y="10103"/>
                  </a:cubicBezTo>
                  <a:cubicBezTo>
                    <a:pt x="3763" y="10021"/>
                    <a:pt x="3557" y="9944"/>
                    <a:pt x="3319" y="9799"/>
                  </a:cubicBezTo>
                  <a:cubicBezTo>
                    <a:pt x="3082" y="9649"/>
                    <a:pt x="2786" y="9486"/>
                    <a:pt x="2493" y="9226"/>
                  </a:cubicBezTo>
                  <a:cubicBezTo>
                    <a:pt x="2189" y="8986"/>
                    <a:pt x="1892" y="8658"/>
                    <a:pt x="1613" y="8265"/>
                  </a:cubicBezTo>
                  <a:cubicBezTo>
                    <a:pt x="1356" y="7859"/>
                    <a:pt x="1100" y="7393"/>
                    <a:pt x="957" y="6841"/>
                  </a:cubicBezTo>
                  <a:cubicBezTo>
                    <a:pt x="795" y="6258"/>
                    <a:pt x="718" y="5654"/>
                    <a:pt x="731" y="5049"/>
                  </a:cubicBezTo>
                  <a:cubicBezTo>
                    <a:pt x="755" y="4417"/>
                    <a:pt x="833" y="3727"/>
                    <a:pt x="1143" y="3168"/>
                  </a:cubicBezTo>
                  <a:cubicBezTo>
                    <a:pt x="1457" y="2579"/>
                    <a:pt x="1944" y="2051"/>
                    <a:pt x="2542" y="1647"/>
                  </a:cubicBezTo>
                  <a:cubicBezTo>
                    <a:pt x="3129" y="1251"/>
                    <a:pt x="3791" y="982"/>
                    <a:pt x="4487" y="855"/>
                  </a:cubicBezTo>
                  <a:cubicBezTo>
                    <a:pt x="4857" y="787"/>
                    <a:pt x="5227" y="757"/>
                    <a:pt x="5590" y="757"/>
                  </a:cubicBezTo>
                  <a:cubicBezTo>
                    <a:pt x="5893" y="757"/>
                    <a:pt x="6192" y="777"/>
                    <a:pt x="6482" y="814"/>
                  </a:cubicBezTo>
                  <a:cubicBezTo>
                    <a:pt x="7765" y="985"/>
                    <a:pt x="8867" y="1460"/>
                    <a:pt x="9742" y="1940"/>
                  </a:cubicBezTo>
                  <a:cubicBezTo>
                    <a:pt x="10621" y="2421"/>
                    <a:pt x="11288" y="2903"/>
                    <a:pt x="11759" y="3226"/>
                  </a:cubicBezTo>
                  <a:cubicBezTo>
                    <a:pt x="12181" y="3521"/>
                    <a:pt x="12439" y="3693"/>
                    <a:pt x="12513" y="3693"/>
                  </a:cubicBezTo>
                  <a:cubicBezTo>
                    <a:pt x="12521" y="3693"/>
                    <a:pt x="12527" y="3691"/>
                    <a:pt x="12531" y="3687"/>
                  </a:cubicBezTo>
                  <a:cubicBezTo>
                    <a:pt x="12567" y="3647"/>
                    <a:pt x="12368" y="3394"/>
                    <a:pt x="11955" y="2989"/>
                  </a:cubicBezTo>
                  <a:cubicBezTo>
                    <a:pt x="11365" y="2416"/>
                    <a:pt x="10720" y="1904"/>
                    <a:pt x="10028" y="1458"/>
                  </a:cubicBezTo>
                  <a:cubicBezTo>
                    <a:pt x="9151" y="895"/>
                    <a:pt x="7993" y="323"/>
                    <a:pt x="6588" y="93"/>
                  </a:cubicBezTo>
                  <a:cubicBezTo>
                    <a:pt x="6220" y="35"/>
                    <a:pt x="5836" y="1"/>
                    <a:pt x="544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2651550" y="3588050"/>
              <a:ext cx="314200" cy="256925"/>
            </a:xfrm>
            <a:custGeom>
              <a:rect b="b" l="l" r="r" t="t"/>
              <a:pathLst>
                <a:path extrusionOk="0" h="10277" w="12568">
                  <a:moveTo>
                    <a:pt x="5442" y="1"/>
                  </a:moveTo>
                  <a:cubicBezTo>
                    <a:pt x="5085" y="1"/>
                    <a:pt x="4720" y="28"/>
                    <a:pt x="4352" y="91"/>
                  </a:cubicBezTo>
                  <a:cubicBezTo>
                    <a:pt x="3545" y="227"/>
                    <a:pt x="2776" y="534"/>
                    <a:pt x="2098" y="992"/>
                  </a:cubicBezTo>
                  <a:cubicBezTo>
                    <a:pt x="1402" y="1462"/>
                    <a:pt x="825" y="2090"/>
                    <a:pt x="455" y="2808"/>
                  </a:cubicBezTo>
                  <a:cubicBezTo>
                    <a:pt x="66" y="3559"/>
                    <a:pt x="10" y="4337"/>
                    <a:pt x="1" y="5045"/>
                  </a:cubicBezTo>
                  <a:cubicBezTo>
                    <a:pt x="7" y="5722"/>
                    <a:pt x="117" y="6395"/>
                    <a:pt x="331" y="7039"/>
                  </a:cubicBezTo>
                  <a:cubicBezTo>
                    <a:pt x="521" y="7648"/>
                    <a:pt x="840" y="8164"/>
                    <a:pt x="1162" y="8598"/>
                  </a:cubicBezTo>
                  <a:cubicBezTo>
                    <a:pt x="1505" y="9018"/>
                    <a:pt x="1869" y="9354"/>
                    <a:pt x="2228" y="9583"/>
                  </a:cubicBezTo>
                  <a:cubicBezTo>
                    <a:pt x="2577" y="9830"/>
                    <a:pt x="2917" y="9965"/>
                    <a:pt x="3188" y="10080"/>
                  </a:cubicBezTo>
                  <a:cubicBezTo>
                    <a:pt x="3464" y="10187"/>
                    <a:pt x="3693" y="10221"/>
                    <a:pt x="3843" y="10256"/>
                  </a:cubicBezTo>
                  <a:cubicBezTo>
                    <a:pt x="3921" y="10270"/>
                    <a:pt x="3982" y="10277"/>
                    <a:pt x="4022" y="10277"/>
                  </a:cubicBezTo>
                  <a:cubicBezTo>
                    <a:pt x="4060" y="10277"/>
                    <a:pt x="4080" y="10271"/>
                    <a:pt x="4084" y="10258"/>
                  </a:cubicBezTo>
                  <a:cubicBezTo>
                    <a:pt x="4091" y="10232"/>
                    <a:pt x="4025" y="10179"/>
                    <a:pt x="3893" y="10103"/>
                  </a:cubicBezTo>
                  <a:cubicBezTo>
                    <a:pt x="3764" y="10022"/>
                    <a:pt x="3558" y="9944"/>
                    <a:pt x="3318" y="9800"/>
                  </a:cubicBezTo>
                  <a:cubicBezTo>
                    <a:pt x="3082" y="9650"/>
                    <a:pt x="2786" y="9486"/>
                    <a:pt x="2493" y="9227"/>
                  </a:cubicBezTo>
                  <a:cubicBezTo>
                    <a:pt x="2189" y="8986"/>
                    <a:pt x="1892" y="8658"/>
                    <a:pt x="1613" y="8266"/>
                  </a:cubicBezTo>
                  <a:cubicBezTo>
                    <a:pt x="1356" y="7861"/>
                    <a:pt x="1101" y="7394"/>
                    <a:pt x="958" y="6842"/>
                  </a:cubicBezTo>
                  <a:cubicBezTo>
                    <a:pt x="794" y="6259"/>
                    <a:pt x="718" y="5655"/>
                    <a:pt x="731" y="5049"/>
                  </a:cubicBezTo>
                  <a:cubicBezTo>
                    <a:pt x="754" y="4417"/>
                    <a:pt x="833" y="3728"/>
                    <a:pt x="1142" y="3169"/>
                  </a:cubicBezTo>
                  <a:cubicBezTo>
                    <a:pt x="1457" y="2579"/>
                    <a:pt x="1944" y="2052"/>
                    <a:pt x="2542" y="1647"/>
                  </a:cubicBezTo>
                  <a:cubicBezTo>
                    <a:pt x="3129" y="1252"/>
                    <a:pt x="3791" y="982"/>
                    <a:pt x="4488" y="856"/>
                  </a:cubicBezTo>
                  <a:cubicBezTo>
                    <a:pt x="4857" y="787"/>
                    <a:pt x="5227" y="757"/>
                    <a:pt x="5591" y="757"/>
                  </a:cubicBezTo>
                  <a:cubicBezTo>
                    <a:pt x="5894" y="757"/>
                    <a:pt x="6192" y="778"/>
                    <a:pt x="6482" y="815"/>
                  </a:cubicBezTo>
                  <a:cubicBezTo>
                    <a:pt x="7765" y="986"/>
                    <a:pt x="8867" y="1460"/>
                    <a:pt x="9743" y="1940"/>
                  </a:cubicBezTo>
                  <a:cubicBezTo>
                    <a:pt x="10621" y="2421"/>
                    <a:pt x="11289" y="2904"/>
                    <a:pt x="11758" y="3227"/>
                  </a:cubicBezTo>
                  <a:cubicBezTo>
                    <a:pt x="12180" y="3522"/>
                    <a:pt x="12438" y="3694"/>
                    <a:pt x="12513" y="3694"/>
                  </a:cubicBezTo>
                  <a:cubicBezTo>
                    <a:pt x="12521" y="3694"/>
                    <a:pt x="12527" y="3691"/>
                    <a:pt x="12531" y="3687"/>
                  </a:cubicBezTo>
                  <a:cubicBezTo>
                    <a:pt x="12567" y="3648"/>
                    <a:pt x="12368" y="3394"/>
                    <a:pt x="11956" y="2990"/>
                  </a:cubicBezTo>
                  <a:cubicBezTo>
                    <a:pt x="11365" y="2417"/>
                    <a:pt x="10720" y="1904"/>
                    <a:pt x="10029" y="1458"/>
                  </a:cubicBezTo>
                  <a:cubicBezTo>
                    <a:pt x="9151" y="895"/>
                    <a:pt x="7994" y="323"/>
                    <a:pt x="6588" y="93"/>
                  </a:cubicBezTo>
                  <a:cubicBezTo>
                    <a:pt x="6220" y="35"/>
                    <a:pt x="5836" y="1"/>
                    <a:pt x="544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3054800" y="417250"/>
              <a:ext cx="314200" cy="256900"/>
            </a:xfrm>
            <a:custGeom>
              <a:rect b="b" l="l" r="r" t="t"/>
              <a:pathLst>
                <a:path extrusionOk="0" h="10276" w="12568">
                  <a:moveTo>
                    <a:pt x="5441" y="0"/>
                  </a:moveTo>
                  <a:cubicBezTo>
                    <a:pt x="5085" y="0"/>
                    <a:pt x="4720" y="28"/>
                    <a:pt x="4352" y="90"/>
                  </a:cubicBezTo>
                  <a:cubicBezTo>
                    <a:pt x="3544" y="226"/>
                    <a:pt x="2775" y="533"/>
                    <a:pt x="2097" y="991"/>
                  </a:cubicBezTo>
                  <a:cubicBezTo>
                    <a:pt x="1402" y="1461"/>
                    <a:pt x="824" y="2090"/>
                    <a:pt x="455" y="2808"/>
                  </a:cubicBezTo>
                  <a:cubicBezTo>
                    <a:pt x="65" y="3559"/>
                    <a:pt x="9" y="4336"/>
                    <a:pt x="1" y="5044"/>
                  </a:cubicBezTo>
                  <a:cubicBezTo>
                    <a:pt x="6" y="5722"/>
                    <a:pt x="117" y="6395"/>
                    <a:pt x="330" y="7039"/>
                  </a:cubicBezTo>
                  <a:cubicBezTo>
                    <a:pt x="520" y="7648"/>
                    <a:pt x="840" y="8164"/>
                    <a:pt x="1161" y="8596"/>
                  </a:cubicBezTo>
                  <a:cubicBezTo>
                    <a:pt x="1505" y="9017"/>
                    <a:pt x="1869" y="9352"/>
                    <a:pt x="2228" y="9581"/>
                  </a:cubicBezTo>
                  <a:cubicBezTo>
                    <a:pt x="2577" y="9830"/>
                    <a:pt x="2916" y="9965"/>
                    <a:pt x="3188" y="10078"/>
                  </a:cubicBezTo>
                  <a:cubicBezTo>
                    <a:pt x="3462" y="10187"/>
                    <a:pt x="3693" y="10220"/>
                    <a:pt x="3841" y="10254"/>
                  </a:cubicBezTo>
                  <a:cubicBezTo>
                    <a:pt x="3921" y="10269"/>
                    <a:pt x="3981" y="10276"/>
                    <a:pt x="4022" y="10276"/>
                  </a:cubicBezTo>
                  <a:cubicBezTo>
                    <a:pt x="4059" y="10276"/>
                    <a:pt x="4080" y="10270"/>
                    <a:pt x="4083" y="10257"/>
                  </a:cubicBezTo>
                  <a:cubicBezTo>
                    <a:pt x="4091" y="10231"/>
                    <a:pt x="4024" y="10178"/>
                    <a:pt x="3892" y="10103"/>
                  </a:cubicBezTo>
                  <a:cubicBezTo>
                    <a:pt x="3763" y="10022"/>
                    <a:pt x="3558" y="9944"/>
                    <a:pt x="3318" y="9800"/>
                  </a:cubicBezTo>
                  <a:cubicBezTo>
                    <a:pt x="3082" y="9650"/>
                    <a:pt x="2786" y="9485"/>
                    <a:pt x="2493" y="9226"/>
                  </a:cubicBezTo>
                  <a:cubicBezTo>
                    <a:pt x="2188" y="8986"/>
                    <a:pt x="1891" y="8658"/>
                    <a:pt x="1613" y="8265"/>
                  </a:cubicBezTo>
                  <a:cubicBezTo>
                    <a:pt x="1356" y="7860"/>
                    <a:pt x="1099" y="7393"/>
                    <a:pt x="958" y="6841"/>
                  </a:cubicBezTo>
                  <a:cubicBezTo>
                    <a:pt x="795" y="6258"/>
                    <a:pt x="718" y="5655"/>
                    <a:pt x="732" y="5049"/>
                  </a:cubicBezTo>
                  <a:cubicBezTo>
                    <a:pt x="755" y="4417"/>
                    <a:pt x="834" y="3727"/>
                    <a:pt x="1144" y="3168"/>
                  </a:cubicBezTo>
                  <a:cubicBezTo>
                    <a:pt x="1457" y="2579"/>
                    <a:pt x="1944" y="2051"/>
                    <a:pt x="2542" y="1647"/>
                  </a:cubicBezTo>
                  <a:cubicBezTo>
                    <a:pt x="3129" y="1252"/>
                    <a:pt x="3791" y="982"/>
                    <a:pt x="4488" y="855"/>
                  </a:cubicBezTo>
                  <a:cubicBezTo>
                    <a:pt x="4857" y="787"/>
                    <a:pt x="5227" y="757"/>
                    <a:pt x="5591" y="757"/>
                  </a:cubicBezTo>
                  <a:cubicBezTo>
                    <a:pt x="5894" y="757"/>
                    <a:pt x="6193" y="778"/>
                    <a:pt x="6483" y="815"/>
                  </a:cubicBezTo>
                  <a:cubicBezTo>
                    <a:pt x="7765" y="985"/>
                    <a:pt x="8868" y="1460"/>
                    <a:pt x="9744" y="1940"/>
                  </a:cubicBezTo>
                  <a:cubicBezTo>
                    <a:pt x="10622" y="2421"/>
                    <a:pt x="11290" y="2903"/>
                    <a:pt x="11759" y="3226"/>
                  </a:cubicBezTo>
                  <a:cubicBezTo>
                    <a:pt x="12181" y="3521"/>
                    <a:pt x="12441" y="3693"/>
                    <a:pt x="12515" y="3693"/>
                  </a:cubicBezTo>
                  <a:cubicBezTo>
                    <a:pt x="12523" y="3693"/>
                    <a:pt x="12529" y="3691"/>
                    <a:pt x="12532" y="3687"/>
                  </a:cubicBezTo>
                  <a:cubicBezTo>
                    <a:pt x="12567" y="3647"/>
                    <a:pt x="12369" y="3394"/>
                    <a:pt x="11956" y="2988"/>
                  </a:cubicBezTo>
                  <a:cubicBezTo>
                    <a:pt x="11365" y="2416"/>
                    <a:pt x="10720" y="1903"/>
                    <a:pt x="10029" y="1457"/>
                  </a:cubicBezTo>
                  <a:cubicBezTo>
                    <a:pt x="9151" y="894"/>
                    <a:pt x="7993" y="323"/>
                    <a:pt x="6587" y="93"/>
                  </a:cubicBezTo>
                  <a:cubicBezTo>
                    <a:pt x="6219" y="34"/>
                    <a:pt x="5835" y="0"/>
                    <a:pt x="5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3004425" y="813600"/>
              <a:ext cx="314150" cy="256925"/>
            </a:xfrm>
            <a:custGeom>
              <a:rect b="b" l="l" r="r" t="t"/>
              <a:pathLst>
                <a:path extrusionOk="0" h="10277" w="12566">
                  <a:moveTo>
                    <a:pt x="5439" y="0"/>
                  </a:moveTo>
                  <a:cubicBezTo>
                    <a:pt x="5083" y="0"/>
                    <a:pt x="4719" y="28"/>
                    <a:pt x="4351" y="91"/>
                  </a:cubicBezTo>
                  <a:cubicBezTo>
                    <a:pt x="3543" y="227"/>
                    <a:pt x="2775" y="534"/>
                    <a:pt x="2096" y="992"/>
                  </a:cubicBezTo>
                  <a:cubicBezTo>
                    <a:pt x="1400" y="1461"/>
                    <a:pt x="823" y="2090"/>
                    <a:pt x="454" y="2807"/>
                  </a:cubicBezTo>
                  <a:cubicBezTo>
                    <a:pt x="64" y="3558"/>
                    <a:pt x="9" y="4336"/>
                    <a:pt x="0" y="5044"/>
                  </a:cubicBezTo>
                  <a:cubicBezTo>
                    <a:pt x="5" y="5721"/>
                    <a:pt x="117" y="6394"/>
                    <a:pt x="329" y="7038"/>
                  </a:cubicBezTo>
                  <a:cubicBezTo>
                    <a:pt x="520" y="7648"/>
                    <a:pt x="838" y="8165"/>
                    <a:pt x="1160" y="8597"/>
                  </a:cubicBezTo>
                  <a:cubicBezTo>
                    <a:pt x="1504" y="9018"/>
                    <a:pt x="1868" y="9353"/>
                    <a:pt x="2226" y="9581"/>
                  </a:cubicBezTo>
                  <a:cubicBezTo>
                    <a:pt x="2575" y="9829"/>
                    <a:pt x="2916" y="9965"/>
                    <a:pt x="3186" y="10079"/>
                  </a:cubicBezTo>
                  <a:cubicBezTo>
                    <a:pt x="3461" y="10187"/>
                    <a:pt x="3691" y="10221"/>
                    <a:pt x="3841" y="10254"/>
                  </a:cubicBezTo>
                  <a:cubicBezTo>
                    <a:pt x="3920" y="10269"/>
                    <a:pt x="3980" y="10276"/>
                    <a:pt x="4020" y="10276"/>
                  </a:cubicBezTo>
                  <a:cubicBezTo>
                    <a:pt x="4058" y="10276"/>
                    <a:pt x="4079" y="10270"/>
                    <a:pt x="4083" y="10258"/>
                  </a:cubicBezTo>
                  <a:cubicBezTo>
                    <a:pt x="4090" y="10231"/>
                    <a:pt x="4023" y="10179"/>
                    <a:pt x="3892" y="10103"/>
                  </a:cubicBezTo>
                  <a:cubicBezTo>
                    <a:pt x="3763" y="10021"/>
                    <a:pt x="3557" y="9943"/>
                    <a:pt x="3318" y="9799"/>
                  </a:cubicBezTo>
                  <a:cubicBezTo>
                    <a:pt x="3081" y="9649"/>
                    <a:pt x="2784" y="9485"/>
                    <a:pt x="2492" y="9227"/>
                  </a:cubicBezTo>
                  <a:cubicBezTo>
                    <a:pt x="2188" y="8986"/>
                    <a:pt x="1890" y="8657"/>
                    <a:pt x="1613" y="8266"/>
                  </a:cubicBezTo>
                  <a:cubicBezTo>
                    <a:pt x="1356" y="7860"/>
                    <a:pt x="1099" y="7394"/>
                    <a:pt x="956" y="6842"/>
                  </a:cubicBezTo>
                  <a:cubicBezTo>
                    <a:pt x="793" y="6258"/>
                    <a:pt x="716" y="5654"/>
                    <a:pt x="730" y="5048"/>
                  </a:cubicBezTo>
                  <a:cubicBezTo>
                    <a:pt x="754" y="4416"/>
                    <a:pt x="831" y="3728"/>
                    <a:pt x="1142" y="3168"/>
                  </a:cubicBezTo>
                  <a:cubicBezTo>
                    <a:pt x="1456" y="2578"/>
                    <a:pt x="1943" y="2051"/>
                    <a:pt x="2540" y="1647"/>
                  </a:cubicBezTo>
                  <a:cubicBezTo>
                    <a:pt x="3127" y="1251"/>
                    <a:pt x="3790" y="981"/>
                    <a:pt x="4486" y="855"/>
                  </a:cubicBezTo>
                  <a:cubicBezTo>
                    <a:pt x="4854" y="786"/>
                    <a:pt x="5223" y="756"/>
                    <a:pt x="5586" y="756"/>
                  </a:cubicBezTo>
                  <a:cubicBezTo>
                    <a:pt x="5890" y="756"/>
                    <a:pt x="6189" y="777"/>
                    <a:pt x="6481" y="815"/>
                  </a:cubicBezTo>
                  <a:cubicBezTo>
                    <a:pt x="7764" y="986"/>
                    <a:pt x="8867" y="1460"/>
                    <a:pt x="9742" y="1939"/>
                  </a:cubicBezTo>
                  <a:cubicBezTo>
                    <a:pt x="10621" y="2420"/>
                    <a:pt x="11288" y="2904"/>
                    <a:pt x="11758" y="3226"/>
                  </a:cubicBezTo>
                  <a:cubicBezTo>
                    <a:pt x="12179" y="3522"/>
                    <a:pt x="12439" y="3693"/>
                    <a:pt x="12513" y="3693"/>
                  </a:cubicBezTo>
                  <a:cubicBezTo>
                    <a:pt x="12521" y="3693"/>
                    <a:pt x="12527" y="3691"/>
                    <a:pt x="12531" y="3687"/>
                  </a:cubicBezTo>
                  <a:cubicBezTo>
                    <a:pt x="12565" y="3648"/>
                    <a:pt x="12367" y="3394"/>
                    <a:pt x="11954" y="2989"/>
                  </a:cubicBezTo>
                  <a:cubicBezTo>
                    <a:pt x="11364" y="2417"/>
                    <a:pt x="10718" y="1904"/>
                    <a:pt x="10028" y="1459"/>
                  </a:cubicBezTo>
                  <a:cubicBezTo>
                    <a:pt x="9150" y="894"/>
                    <a:pt x="7993" y="322"/>
                    <a:pt x="6586" y="93"/>
                  </a:cubicBezTo>
                  <a:cubicBezTo>
                    <a:pt x="6218" y="35"/>
                    <a:pt x="5833" y="0"/>
                    <a:pt x="5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2954000" y="1209950"/>
              <a:ext cx="314150" cy="256925"/>
            </a:xfrm>
            <a:custGeom>
              <a:rect b="b" l="l" r="r" t="t"/>
              <a:pathLst>
                <a:path extrusionOk="0" h="10277" w="12566">
                  <a:moveTo>
                    <a:pt x="5441" y="1"/>
                  </a:moveTo>
                  <a:cubicBezTo>
                    <a:pt x="5084" y="1"/>
                    <a:pt x="4719" y="28"/>
                    <a:pt x="4351" y="91"/>
                  </a:cubicBezTo>
                  <a:cubicBezTo>
                    <a:pt x="3544" y="226"/>
                    <a:pt x="2775" y="534"/>
                    <a:pt x="2096" y="992"/>
                  </a:cubicBezTo>
                  <a:cubicBezTo>
                    <a:pt x="1400" y="1462"/>
                    <a:pt x="824" y="2091"/>
                    <a:pt x="454" y="2808"/>
                  </a:cubicBezTo>
                  <a:cubicBezTo>
                    <a:pt x="65" y="3559"/>
                    <a:pt x="9" y="4336"/>
                    <a:pt x="1" y="5044"/>
                  </a:cubicBezTo>
                  <a:cubicBezTo>
                    <a:pt x="5" y="5722"/>
                    <a:pt x="117" y="6395"/>
                    <a:pt x="330" y="7039"/>
                  </a:cubicBezTo>
                  <a:cubicBezTo>
                    <a:pt x="520" y="7648"/>
                    <a:pt x="840" y="8165"/>
                    <a:pt x="1161" y="8597"/>
                  </a:cubicBezTo>
                  <a:cubicBezTo>
                    <a:pt x="1505" y="9017"/>
                    <a:pt x="1869" y="9353"/>
                    <a:pt x="2227" y="9582"/>
                  </a:cubicBezTo>
                  <a:cubicBezTo>
                    <a:pt x="2575" y="9830"/>
                    <a:pt x="2916" y="9966"/>
                    <a:pt x="3188" y="10079"/>
                  </a:cubicBezTo>
                  <a:cubicBezTo>
                    <a:pt x="3462" y="10188"/>
                    <a:pt x="3692" y="10220"/>
                    <a:pt x="3841" y="10255"/>
                  </a:cubicBezTo>
                  <a:cubicBezTo>
                    <a:pt x="3920" y="10269"/>
                    <a:pt x="3979" y="10277"/>
                    <a:pt x="4020" y="10277"/>
                  </a:cubicBezTo>
                  <a:cubicBezTo>
                    <a:pt x="4058" y="10277"/>
                    <a:pt x="4079" y="10270"/>
                    <a:pt x="4083" y="10257"/>
                  </a:cubicBezTo>
                  <a:cubicBezTo>
                    <a:pt x="4091" y="10232"/>
                    <a:pt x="4024" y="10178"/>
                    <a:pt x="3892" y="10104"/>
                  </a:cubicBezTo>
                  <a:cubicBezTo>
                    <a:pt x="3763" y="10023"/>
                    <a:pt x="3558" y="9945"/>
                    <a:pt x="3318" y="9800"/>
                  </a:cubicBezTo>
                  <a:cubicBezTo>
                    <a:pt x="3081" y="9651"/>
                    <a:pt x="2785" y="9487"/>
                    <a:pt x="2493" y="9227"/>
                  </a:cubicBezTo>
                  <a:cubicBezTo>
                    <a:pt x="2188" y="8987"/>
                    <a:pt x="1891" y="8659"/>
                    <a:pt x="1613" y="8266"/>
                  </a:cubicBezTo>
                  <a:cubicBezTo>
                    <a:pt x="1356" y="7862"/>
                    <a:pt x="1099" y="7394"/>
                    <a:pt x="956" y="6842"/>
                  </a:cubicBezTo>
                  <a:cubicBezTo>
                    <a:pt x="793" y="6260"/>
                    <a:pt x="717" y="5656"/>
                    <a:pt x="731" y="5050"/>
                  </a:cubicBezTo>
                  <a:cubicBezTo>
                    <a:pt x="754" y="4418"/>
                    <a:pt x="832" y="3728"/>
                    <a:pt x="1142" y="3169"/>
                  </a:cubicBezTo>
                  <a:cubicBezTo>
                    <a:pt x="1456" y="2580"/>
                    <a:pt x="1943" y="2052"/>
                    <a:pt x="2540" y="1648"/>
                  </a:cubicBezTo>
                  <a:cubicBezTo>
                    <a:pt x="3127" y="1253"/>
                    <a:pt x="3790" y="983"/>
                    <a:pt x="4486" y="856"/>
                  </a:cubicBezTo>
                  <a:cubicBezTo>
                    <a:pt x="4856" y="788"/>
                    <a:pt x="5226" y="758"/>
                    <a:pt x="5589" y="758"/>
                  </a:cubicBezTo>
                  <a:cubicBezTo>
                    <a:pt x="5892" y="758"/>
                    <a:pt x="6191" y="779"/>
                    <a:pt x="6481" y="816"/>
                  </a:cubicBezTo>
                  <a:cubicBezTo>
                    <a:pt x="7764" y="986"/>
                    <a:pt x="8867" y="1461"/>
                    <a:pt x="9742" y="1941"/>
                  </a:cubicBezTo>
                  <a:cubicBezTo>
                    <a:pt x="10620" y="2422"/>
                    <a:pt x="11288" y="2905"/>
                    <a:pt x="11758" y="3227"/>
                  </a:cubicBezTo>
                  <a:cubicBezTo>
                    <a:pt x="12179" y="3522"/>
                    <a:pt x="12438" y="3694"/>
                    <a:pt x="12513" y="3694"/>
                  </a:cubicBezTo>
                  <a:cubicBezTo>
                    <a:pt x="12521" y="3694"/>
                    <a:pt x="12527" y="3692"/>
                    <a:pt x="12531" y="3688"/>
                  </a:cubicBezTo>
                  <a:cubicBezTo>
                    <a:pt x="12566" y="3648"/>
                    <a:pt x="12367" y="3395"/>
                    <a:pt x="11954" y="2990"/>
                  </a:cubicBezTo>
                  <a:cubicBezTo>
                    <a:pt x="11364" y="2417"/>
                    <a:pt x="10719" y="1905"/>
                    <a:pt x="10028" y="1458"/>
                  </a:cubicBezTo>
                  <a:cubicBezTo>
                    <a:pt x="9151" y="895"/>
                    <a:pt x="7993" y="323"/>
                    <a:pt x="6587" y="93"/>
                  </a:cubicBezTo>
                  <a:cubicBezTo>
                    <a:pt x="6219" y="35"/>
                    <a:pt x="5835" y="1"/>
                    <a:pt x="54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2903600" y="1606300"/>
              <a:ext cx="314175" cy="256925"/>
            </a:xfrm>
            <a:custGeom>
              <a:rect b="b" l="l" r="r" t="t"/>
              <a:pathLst>
                <a:path extrusionOk="0" h="10277" w="12567">
                  <a:moveTo>
                    <a:pt x="5441" y="1"/>
                  </a:moveTo>
                  <a:cubicBezTo>
                    <a:pt x="5084" y="1"/>
                    <a:pt x="4719" y="28"/>
                    <a:pt x="4351" y="91"/>
                  </a:cubicBezTo>
                  <a:cubicBezTo>
                    <a:pt x="3544" y="227"/>
                    <a:pt x="2775" y="534"/>
                    <a:pt x="2096" y="992"/>
                  </a:cubicBezTo>
                  <a:cubicBezTo>
                    <a:pt x="1401" y="1461"/>
                    <a:pt x="824" y="2090"/>
                    <a:pt x="455" y="2808"/>
                  </a:cubicBezTo>
                  <a:cubicBezTo>
                    <a:pt x="65" y="3559"/>
                    <a:pt x="9" y="4337"/>
                    <a:pt x="0" y="5045"/>
                  </a:cubicBezTo>
                  <a:cubicBezTo>
                    <a:pt x="5" y="5722"/>
                    <a:pt x="116" y="6395"/>
                    <a:pt x="330" y="7038"/>
                  </a:cubicBezTo>
                  <a:cubicBezTo>
                    <a:pt x="520" y="7648"/>
                    <a:pt x="839" y="8164"/>
                    <a:pt x="1161" y="8598"/>
                  </a:cubicBezTo>
                  <a:cubicBezTo>
                    <a:pt x="1504" y="9018"/>
                    <a:pt x="1868" y="9352"/>
                    <a:pt x="2227" y="9581"/>
                  </a:cubicBezTo>
                  <a:cubicBezTo>
                    <a:pt x="2576" y="9830"/>
                    <a:pt x="2915" y="9965"/>
                    <a:pt x="3187" y="10080"/>
                  </a:cubicBezTo>
                  <a:cubicBezTo>
                    <a:pt x="3462" y="10187"/>
                    <a:pt x="3692" y="10221"/>
                    <a:pt x="3842" y="10254"/>
                  </a:cubicBezTo>
                  <a:cubicBezTo>
                    <a:pt x="3921" y="10269"/>
                    <a:pt x="3982" y="10277"/>
                    <a:pt x="4022" y="10277"/>
                  </a:cubicBezTo>
                  <a:cubicBezTo>
                    <a:pt x="4059" y="10277"/>
                    <a:pt x="4079" y="10270"/>
                    <a:pt x="4082" y="10258"/>
                  </a:cubicBezTo>
                  <a:cubicBezTo>
                    <a:pt x="4090" y="10231"/>
                    <a:pt x="4024" y="10179"/>
                    <a:pt x="3892" y="10103"/>
                  </a:cubicBezTo>
                  <a:cubicBezTo>
                    <a:pt x="3764" y="10022"/>
                    <a:pt x="3558" y="9944"/>
                    <a:pt x="3319" y="9800"/>
                  </a:cubicBezTo>
                  <a:cubicBezTo>
                    <a:pt x="3081" y="9650"/>
                    <a:pt x="2785" y="9486"/>
                    <a:pt x="2492" y="9227"/>
                  </a:cubicBezTo>
                  <a:cubicBezTo>
                    <a:pt x="2189" y="8986"/>
                    <a:pt x="1891" y="8658"/>
                    <a:pt x="1613" y="8266"/>
                  </a:cubicBezTo>
                  <a:cubicBezTo>
                    <a:pt x="1357" y="7860"/>
                    <a:pt x="1100" y="7394"/>
                    <a:pt x="957" y="6842"/>
                  </a:cubicBezTo>
                  <a:cubicBezTo>
                    <a:pt x="794" y="6258"/>
                    <a:pt x="717" y="5655"/>
                    <a:pt x="731" y="5049"/>
                  </a:cubicBezTo>
                  <a:cubicBezTo>
                    <a:pt x="754" y="4417"/>
                    <a:pt x="832" y="3728"/>
                    <a:pt x="1143" y="3167"/>
                  </a:cubicBezTo>
                  <a:cubicBezTo>
                    <a:pt x="1456" y="2579"/>
                    <a:pt x="1943" y="2052"/>
                    <a:pt x="2541" y="1647"/>
                  </a:cubicBezTo>
                  <a:cubicBezTo>
                    <a:pt x="3128" y="1252"/>
                    <a:pt x="3790" y="982"/>
                    <a:pt x="4487" y="856"/>
                  </a:cubicBezTo>
                  <a:cubicBezTo>
                    <a:pt x="4856" y="787"/>
                    <a:pt x="5226" y="757"/>
                    <a:pt x="5590" y="757"/>
                  </a:cubicBezTo>
                  <a:cubicBezTo>
                    <a:pt x="5893" y="757"/>
                    <a:pt x="6191" y="778"/>
                    <a:pt x="6481" y="815"/>
                  </a:cubicBezTo>
                  <a:cubicBezTo>
                    <a:pt x="7765" y="986"/>
                    <a:pt x="8866" y="1460"/>
                    <a:pt x="9742" y="1940"/>
                  </a:cubicBezTo>
                  <a:cubicBezTo>
                    <a:pt x="10620" y="2421"/>
                    <a:pt x="11288" y="2905"/>
                    <a:pt x="11757" y="3227"/>
                  </a:cubicBezTo>
                  <a:cubicBezTo>
                    <a:pt x="12179" y="3522"/>
                    <a:pt x="12438" y="3693"/>
                    <a:pt x="12512" y="3693"/>
                  </a:cubicBezTo>
                  <a:cubicBezTo>
                    <a:pt x="12520" y="3693"/>
                    <a:pt x="12526" y="3691"/>
                    <a:pt x="12530" y="3687"/>
                  </a:cubicBezTo>
                  <a:cubicBezTo>
                    <a:pt x="12566" y="3647"/>
                    <a:pt x="12367" y="3394"/>
                    <a:pt x="11955" y="2990"/>
                  </a:cubicBezTo>
                  <a:cubicBezTo>
                    <a:pt x="11364" y="2417"/>
                    <a:pt x="10719" y="1904"/>
                    <a:pt x="10028" y="1458"/>
                  </a:cubicBezTo>
                  <a:cubicBezTo>
                    <a:pt x="9150" y="895"/>
                    <a:pt x="7992" y="323"/>
                    <a:pt x="6587" y="93"/>
                  </a:cubicBezTo>
                  <a:cubicBezTo>
                    <a:pt x="6219" y="34"/>
                    <a:pt x="5835" y="1"/>
                    <a:pt x="54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2853200" y="2002675"/>
              <a:ext cx="314150" cy="256900"/>
            </a:xfrm>
            <a:custGeom>
              <a:rect b="b" l="l" r="r" t="t"/>
              <a:pathLst>
                <a:path extrusionOk="0" h="10276" w="12566">
                  <a:moveTo>
                    <a:pt x="5441" y="0"/>
                  </a:moveTo>
                  <a:cubicBezTo>
                    <a:pt x="5084" y="0"/>
                    <a:pt x="4720" y="28"/>
                    <a:pt x="4351" y="90"/>
                  </a:cubicBezTo>
                  <a:cubicBezTo>
                    <a:pt x="3543" y="226"/>
                    <a:pt x="2775" y="533"/>
                    <a:pt x="2096" y="991"/>
                  </a:cubicBezTo>
                  <a:cubicBezTo>
                    <a:pt x="1401" y="1461"/>
                    <a:pt x="823" y="2089"/>
                    <a:pt x="455" y="2808"/>
                  </a:cubicBezTo>
                  <a:cubicBezTo>
                    <a:pt x="66" y="3559"/>
                    <a:pt x="9" y="4335"/>
                    <a:pt x="1" y="5044"/>
                  </a:cubicBezTo>
                  <a:cubicBezTo>
                    <a:pt x="5" y="5722"/>
                    <a:pt x="116" y="6395"/>
                    <a:pt x="329" y="7038"/>
                  </a:cubicBezTo>
                  <a:cubicBezTo>
                    <a:pt x="519" y="7648"/>
                    <a:pt x="839" y="8164"/>
                    <a:pt x="1161" y="8596"/>
                  </a:cubicBezTo>
                  <a:cubicBezTo>
                    <a:pt x="1503" y="9017"/>
                    <a:pt x="1867" y="9352"/>
                    <a:pt x="2226" y="9581"/>
                  </a:cubicBezTo>
                  <a:cubicBezTo>
                    <a:pt x="2575" y="9828"/>
                    <a:pt x="2916" y="9964"/>
                    <a:pt x="3187" y="10078"/>
                  </a:cubicBezTo>
                  <a:cubicBezTo>
                    <a:pt x="3462" y="10186"/>
                    <a:pt x="3692" y="10220"/>
                    <a:pt x="3841" y="10254"/>
                  </a:cubicBezTo>
                  <a:cubicBezTo>
                    <a:pt x="3920" y="10268"/>
                    <a:pt x="3981" y="10276"/>
                    <a:pt x="4021" y="10276"/>
                  </a:cubicBezTo>
                  <a:cubicBezTo>
                    <a:pt x="4058" y="10276"/>
                    <a:pt x="4079" y="10269"/>
                    <a:pt x="4083" y="10257"/>
                  </a:cubicBezTo>
                  <a:cubicBezTo>
                    <a:pt x="4091" y="10231"/>
                    <a:pt x="4023" y="10178"/>
                    <a:pt x="3892" y="10103"/>
                  </a:cubicBezTo>
                  <a:cubicBezTo>
                    <a:pt x="3764" y="10021"/>
                    <a:pt x="3558" y="9942"/>
                    <a:pt x="3319" y="9799"/>
                  </a:cubicBezTo>
                  <a:cubicBezTo>
                    <a:pt x="3082" y="9649"/>
                    <a:pt x="2786" y="9484"/>
                    <a:pt x="2493" y="9226"/>
                  </a:cubicBezTo>
                  <a:cubicBezTo>
                    <a:pt x="2189" y="8986"/>
                    <a:pt x="1892" y="8657"/>
                    <a:pt x="1614" y="8265"/>
                  </a:cubicBezTo>
                  <a:cubicBezTo>
                    <a:pt x="1356" y="7859"/>
                    <a:pt x="1100" y="7393"/>
                    <a:pt x="957" y="6841"/>
                  </a:cubicBezTo>
                  <a:cubicBezTo>
                    <a:pt x="794" y="6258"/>
                    <a:pt x="718" y="5653"/>
                    <a:pt x="730" y="5048"/>
                  </a:cubicBezTo>
                  <a:cubicBezTo>
                    <a:pt x="754" y="4415"/>
                    <a:pt x="833" y="3727"/>
                    <a:pt x="1142" y="3167"/>
                  </a:cubicBezTo>
                  <a:cubicBezTo>
                    <a:pt x="1456" y="2578"/>
                    <a:pt x="1943" y="2050"/>
                    <a:pt x="2541" y="1647"/>
                  </a:cubicBezTo>
                  <a:cubicBezTo>
                    <a:pt x="3128" y="1251"/>
                    <a:pt x="3790" y="982"/>
                    <a:pt x="4486" y="855"/>
                  </a:cubicBezTo>
                  <a:cubicBezTo>
                    <a:pt x="4855" y="787"/>
                    <a:pt x="5223" y="757"/>
                    <a:pt x="5586" y="757"/>
                  </a:cubicBezTo>
                  <a:cubicBezTo>
                    <a:pt x="5890" y="757"/>
                    <a:pt x="6190" y="778"/>
                    <a:pt x="6482" y="815"/>
                  </a:cubicBezTo>
                  <a:cubicBezTo>
                    <a:pt x="7764" y="986"/>
                    <a:pt x="8867" y="1461"/>
                    <a:pt x="9742" y="1939"/>
                  </a:cubicBezTo>
                  <a:cubicBezTo>
                    <a:pt x="10621" y="2421"/>
                    <a:pt x="11288" y="2904"/>
                    <a:pt x="11758" y="3226"/>
                  </a:cubicBezTo>
                  <a:cubicBezTo>
                    <a:pt x="12179" y="3522"/>
                    <a:pt x="12439" y="3694"/>
                    <a:pt x="12513" y="3694"/>
                  </a:cubicBezTo>
                  <a:cubicBezTo>
                    <a:pt x="12521" y="3694"/>
                    <a:pt x="12527" y="3692"/>
                    <a:pt x="12531" y="3688"/>
                  </a:cubicBezTo>
                  <a:cubicBezTo>
                    <a:pt x="12566" y="3648"/>
                    <a:pt x="12368" y="3395"/>
                    <a:pt x="11954" y="2989"/>
                  </a:cubicBezTo>
                  <a:cubicBezTo>
                    <a:pt x="11365" y="2416"/>
                    <a:pt x="10720" y="1903"/>
                    <a:pt x="10028" y="1458"/>
                  </a:cubicBezTo>
                  <a:cubicBezTo>
                    <a:pt x="9151" y="893"/>
                    <a:pt x="7993" y="323"/>
                    <a:pt x="6588" y="92"/>
                  </a:cubicBezTo>
                  <a:cubicBezTo>
                    <a:pt x="6220" y="34"/>
                    <a:pt x="5835" y="0"/>
                    <a:pt x="5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802775" y="2399025"/>
              <a:ext cx="314200" cy="256925"/>
            </a:xfrm>
            <a:custGeom>
              <a:rect b="b" l="l" r="r" t="t"/>
              <a:pathLst>
                <a:path extrusionOk="0" h="10277" w="12568">
                  <a:moveTo>
                    <a:pt x="5439" y="0"/>
                  </a:moveTo>
                  <a:cubicBezTo>
                    <a:pt x="5083" y="0"/>
                    <a:pt x="4719" y="28"/>
                    <a:pt x="4352" y="91"/>
                  </a:cubicBezTo>
                  <a:cubicBezTo>
                    <a:pt x="3544" y="225"/>
                    <a:pt x="2775" y="534"/>
                    <a:pt x="2097" y="991"/>
                  </a:cubicBezTo>
                  <a:cubicBezTo>
                    <a:pt x="1401" y="1461"/>
                    <a:pt x="824" y="2090"/>
                    <a:pt x="455" y="2807"/>
                  </a:cubicBezTo>
                  <a:cubicBezTo>
                    <a:pt x="66" y="3559"/>
                    <a:pt x="9" y="4336"/>
                    <a:pt x="1" y="5043"/>
                  </a:cubicBezTo>
                  <a:cubicBezTo>
                    <a:pt x="6" y="5721"/>
                    <a:pt x="117" y="6394"/>
                    <a:pt x="330" y="7038"/>
                  </a:cubicBezTo>
                  <a:cubicBezTo>
                    <a:pt x="520" y="7648"/>
                    <a:pt x="840" y="8164"/>
                    <a:pt x="1162" y="8597"/>
                  </a:cubicBezTo>
                  <a:cubicBezTo>
                    <a:pt x="1505" y="9018"/>
                    <a:pt x="1869" y="9352"/>
                    <a:pt x="2228" y="9581"/>
                  </a:cubicBezTo>
                  <a:cubicBezTo>
                    <a:pt x="2577" y="9829"/>
                    <a:pt x="2916" y="9965"/>
                    <a:pt x="3188" y="10079"/>
                  </a:cubicBezTo>
                  <a:cubicBezTo>
                    <a:pt x="3462" y="10187"/>
                    <a:pt x="3692" y="10221"/>
                    <a:pt x="3842" y="10254"/>
                  </a:cubicBezTo>
                  <a:cubicBezTo>
                    <a:pt x="3921" y="10269"/>
                    <a:pt x="3981" y="10276"/>
                    <a:pt x="4022" y="10276"/>
                  </a:cubicBezTo>
                  <a:cubicBezTo>
                    <a:pt x="4059" y="10276"/>
                    <a:pt x="4080" y="10270"/>
                    <a:pt x="4083" y="10258"/>
                  </a:cubicBezTo>
                  <a:cubicBezTo>
                    <a:pt x="4091" y="10231"/>
                    <a:pt x="4025" y="10178"/>
                    <a:pt x="3892" y="10103"/>
                  </a:cubicBezTo>
                  <a:cubicBezTo>
                    <a:pt x="3763" y="10021"/>
                    <a:pt x="3558" y="9943"/>
                    <a:pt x="3318" y="9799"/>
                  </a:cubicBezTo>
                  <a:cubicBezTo>
                    <a:pt x="3082" y="9649"/>
                    <a:pt x="2786" y="9485"/>
                    <a:pt x="2493" y="9227"/>
                  </a:cubicBezTo>
                  <a:cubicBezTo>
                    <a:pt x="2188" y="8986"/>
                    <a:pt x="1891" y="8657"/>
                    <a:pt x="1613" y="8265"/>
                  </a:cubicBezTo>
                  <a:cubicBezTo>
                    <a:pt x="1356" y="7860"/>
                    <a:pt x="1099" y="7394"/>
                    <a:pt x="957" y="6842"/>
                  </a:cubicBezTo>
                  <a:cubicBezTo>
                    <a:pt x="794" y="6258"/>
                    <a:pt x="718" y="5654"/>
                    <a:pt x="731" y="5048"/>
                  </a:cubicBezTo>
                  <a:cubicBezTo>
                    <a:pt x="754" y="4416"/>
                    <a:pt x="833" y="3728"/>
                    <a:pt x="1142" y="3167"/>
                  </a:cubicBezTo>
                  <a:cubicBezTo>
                    <a:pt x="1456" y="2578"/>
                    <a:pt x="1943" y="2050"/>
                    <a:pt x="2542" y="1647"/>
                  </a:cubicBezTo>
                  <a:cubicBezTo>
                    <a:pt x="3129" y="1251"/>
                    <a:pt x="3790" y="981"/>
                    <a:pt x="4488" y="854"/>
                  </a:cubicBezTo>
                  <a:cubicBezTo>
                    <a:pt x="4856" y="786"/>
                    <a:pt x="5224" y="756"/>
                    <a:pt x="5587" y="756"/>
                  </a:cubicBezTo>
                  <a:cubicBezTo>
                    <a:pt x="5891" y="756"/>
                    <a:pt x="6190" y="777"/>
                    <a:pt x="6482" y="815"/>
                  </a:cubicBezTo>
                  <a:cubicBezTo>
                    <a:pt x="7765" y="986"/>
                    <a:pt x="8867" y="1460"/>
                    <a:pt x="9743" y="1939"/>
                  </a:cubicBezTo>
                  <a:cubicBezTo>
                    <a:pt x="10621" y="2420"/>
                    <a:pt x="11288" y="2904"/>
                    <a:pt x="11758" y="3226"/>
                  </a:cubicBezTo>
                  <a:cubicBezTo>
                    <a:pt x="12181" y="3521"/>
                    <a:pt x="12440" y="3693"/>
                    <a:pt x="12514" y="3693"/>
                  </a:cubicBezTo>
                  <a:cubicBezTo>
                    <a:pt x="12522" y="3693"/>
                    <a:pt x="12527" y="3691"/>
                    <a:pt x="12531" y="3687"/>
                  </a:cubicBezTo>
                  <a:cubicBezTo>
                    <a:pt x="12567" y="3647"/>
                    <a:pt x="12368" y="3394"/>
                    <a:pt x="11954" y="2988"/>
                  </a:cubicBezTo>
                  <a:cubicBezTo>
                    <a:pt x="11365" y="2415"/>
                    <a:pt x="10720" y="1903"/>
                    <a:pt x="10028" y="1458"/>
                  </a:cubicBezTo>
                  <a:cubicBezTo>
                    <a:pt x="9151" y="894"/>
                    <a:pt x="7993" y="322"/>
                    <a:pt x="6588" y="93"/>
                  </a:cubicBezTo>
                  <a:cubicBezTo>
                    <a:pt x="6219" y="34"/>
                    <a:pt x="5834" y="0"/>
                    <a:pt x="5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2752400" y="2795350"/>
              <a:ext cx="314150" cy="256925"/>
            </a:xfrm>
            <a:custGeom>
              <a:rect b="b" l="l" r="r" t="t"/>
              <a:pathLst>
                <a:path extrusionOk="0" h="10277" w="12566">
                  <a:moveTo>
                    <a:pt x="5440" y="1"/>
                  </a:moveTo>
                  <a:cubicBezTo>
                    <a:pt x="5083" y="1"/>
                    <a:pt x="4718" y="29"/>
                    <a:pt x="4350" y="91"/>
                  </a:cubicBezTo>
                  <a:cubicBezTo>
                    <a:pt x="3543" y="227"/>
                    <a:pt x="2774" y="534"/>
                    <a:pt x="2096" y="992"/>
                  </a:cubicBezTo>
                  <a:cubicBezTo>
                    <a:pt x="1400" y="1461"/>
                    <a:pt x="823" y="2090"/>
                    <a:pt x="454" y="2809"/>
                  </a:cubicBezTo>
                  <a:cubicBezTo>
                    <a:pt x="64" y="3559"/>
                    <a:pt x="8" y="4337"/>
                    <a:pt x="0" y="5045"/>
                  </a:cubicBezTo>
                  <a:cubicBezTo>
                    <a:pt x="5" y="5723"/>
                    <a:pt x="115" y="6396"/>
                    <a:pt x="329" y="7038"/>
                  </a:cubicBezTo>
                  <a:cubicBezTo>
                    <a:pt x="519" y="7649"/>
                    <a:pt x="838" y="8165"/>
                    <a:pt x="1160" y="8597"/>
                  </a:cubicBezTo>
                  <a:cubicBezTo>
                    <a:pt x="1503" y="9018"/>
                    <a:pt x="1867" y="9353"/>
                    <a:pt x="2226" y="9582"/>
                  </a:cubicBezTo>
                  <a:cubicBezTo>
                    <a:pt x="2575" y="9830"/>
                    <a:pt x="2916" y="9965"/>
                    <a:pt x="3186" y="10079"/>
                  </a:cubicBezTo>
                  <a:cubicBezTo>
                    <a:pt x="3462" y="10187"/>
                    <a:pt x="3691" y="10221"/>
                    <a:pt x="3841" y="10255"/>
                  </a:cubicBezTo>
                  <a:cubicBezTo>
                    <a:pt x="3920" y="10269"/>
                    <a:pt x="3980" y="10276"/>
                    <a:pt x="4020" y="10276"/>
                  </a:cubicBezTo>
                  <a:cubicBezTo>
                    <a:pt x="4058" y="10276"/>
                    <a:pt x="4079" y="10270"/>
                    <a:pt x="4083" y="10258"/>
                  </a:cubicBezTo>
                  <a:cubicBezTo>
                    <a:pt x="4089" y="10231"/>
                    <a:pt x="4023" y="10179"/>
                    <a:pt x="3891" y="10103"/>
                  </a:cubicBezTo>
                  <a:cubicBezTo>
                    <a:pt x="3763" y="10022"/>
                    <a:pt x="3556" y="9944"/>
                    <a:pt x="3318" y="9800"/>
                  </a:cubicBezTo>
                  <a:cubicBezTo>
                    <a:pt x="3081" y="9650"/>
                    <a:pt x="2784" y="9486"/>
                    <a:pt x="2491" y="9227"/>
                  </a:cubicBezTo>
                  <a:cubicBezTo>
                    <a:pt x="2188" y="8986"/>
                    <a:pt x="1890" y="8659"/>
                    <a:pt x="1611" y="8266"/>
                  </a:cubicBezTo>
                  <a:cubicBezTo>
                    <a:pt x="1354" y="7860"/>
                    <a:pt x="1099" y="7394"/>
                    <a:pt x="956" y="6842"/>
                  </a:cubicBezTo>
                  <a:cubicBezTo>
                    <a:pt x="793" y="6258"/>
                    <a:pt x="716" y="5655"/>
                    <a:pt x="730" y="5050"/>
                  </a:cubicBezTo>
                  <a:cubicBezTo>
                    <a:pt x="754" y="4417"/>
                    <a:pt x="831" y="3728"/>
                    <a:pt x="1142" y="3169"/>
                  </a:cubicBezTo>
                  <a:cubicBezTo>
                    <a:pt x="1456" y="2580"/>
                    <a:pt x="1943" y="2052"/>
                    <a:pt x="2540" y="1647"/>
                  </a:cubicBezTo>
                  <a:cubicBezTo>
                    <a:pt x="3127" y="1252"/>
                    <a:pt x="3790" y="983"/>
                    <a:pt x="4486" y="856"/>
                  </a:cubicBezTo>
                  <a:cubicBezTo>
                    <a:pt x="4855" y="787"/>
                    <a:pt x="5225" y="757"/>
                    <a:pt x="5589" y="757"/>
                  </a:cubicBezTo>
                  <a:cubicBezTo>
                    <a:pt x="5892" y="757"/>
                    <a:pt x="6190" y="778"/>
                    <a:pt x="6480" y="815"/>
                  </a:cubicBezTo>
                  <a:cubicBezTo>
                    <a:pt x="7764" y="986"/>
                    <a:pt x="8866" y="1460"/>
                    <a:pt x="9741" y="1940"/>
                  </a:cubicBezTo>
                  <a:cubicBezTo>
                    <a:pt x="10620" y="2421"/>
                    <a:pt x="11288" y="2904"/>
                    <a:pt x="11758" y="3227"/>
                  </a:cubicBezTo>
                  <a:cubicBezTo>
                    <a:pt x="12179" y="3522"/>
                    <a:pt x="12438" y="3693"/>
                    <a:pt x="12512" y="3693"/>
                  </a:cubicBezTo>
                  <a:cubicBezTo>
                    <a:pt x="12520" y="3693"/>
                    <a:pt x="12526" y="3691"/>
                    <a:pt x="12529" y="3687"/>
                  </a:cubicBezTo>
                  <a:cubicBezTo>
                    <a:pt x="12565" y="3648"/>
                    <a:pt x="12367" y="3394"/>
                    <a:pt x="11954" y="2989"/>
                  </a:cubicBezTo>
                  <a:cubicBezTo>
                    <a:pt x="11363" y="2417"/>
                    <a:pt x="10718" y="1903"/>
                    <a:pt x="10027" y="1458"/>
                  </a:cubicBezTo>
                  <a:cubicBezTo>
                    <a:pt x="9149" y="894"/>
                    <a:pt x="7993" y="323"/>
                    <a:pt x="6586" y="93"/>
                  </a:cubicBezTo>
                  <a:cubicBezTo>
                    <a:pt x="6219" y="35"/>
                    <a:pt x="5835" y="1"/>
                    <a:pt x="5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2701975" y="3191700"/>
              <a:ext cx="314175" cy="256925"/>
            </a:xfrm>
            <a:custGeom>
              <a:rect b="b" l="l" r="r" t="t"/>
              <a:pathLst>
                <a:path extrusionOk="0" h="10277" w="12567">
                  <a:moveTo>
                    <a:pt x="5441" y="1"/>
                  </a:moveTo>
                  <a:cubicBezTo>
                    <a:pt x="5085" y="1"/>
                    <a:pt x="4720" y="29"/>
                    <a:pt x="4351" y="91"/>
                  </a:cubicBezTo>
                  <a:cubicBezTo>
                    <a:pt x="3544" y="226"/>
                    <a:pt x="2775" y="534"/>
                    <a:pt x="2096" y="992"/>
                  </a:cubicBezTo>
                  <a:cubicBezTo>
                    <a:pt x="1401" y="1462"/>
                    <a:pt x="824" y="2091"/>
                    <a:pt x="455" y="2808"/>
                  </a:cubicBezTo>
                  <a:cubicBezTo>
                    <a:pt x="65" y="3559"/>
                    <a:pt x="9" y="4336"/>
                    <a:pt x="1" y="5044"/>
                  </a:cubicBezTo>
                  <a:cubicBezTo>
                    <a:pt x="5" y="5722"/>
                    <a:pt x="117" y="6395"/>
                    <a:pt x="330" y="7039"/>
                  </a:cubicBezTo>
                  <a:cubicBezTo>
                    <a:pt x="520" y="7649"/>
                    <a:pt x="840" y="8165"/>
                    <a:pt x="1161" y="8598"/>
                  </a:cubicBezTo>
                  <a:cubicBezTo>
                    <a:pt x="1505" y="9018"/>
                    <a:pt x="1869" y="9353"/>
                    <a:pt x="2228" y="9582"/>
                  </a:cubicBezTo>
                  <a:cubicBezTo>
                    <a:pt x="2576" y="9830"/>
                    <a:pt x="2916" y="9966"/>
                    <a:pt x="3188" y="10080"/>
                  </a:cubicBezTo>
                  <a:cubicBezTo>
                    <a:pt x="3462" y="10188"/>
                    <a:pt x="3692" y="10221"/>
                    <a:pt x="3841" y="10255"/>
                  </a:cubicBezTo>
                  <a:cubicBezTo>
                    <a:pt x="3921" y="10270"/>
                    <a:pt x="3981" y="10277"/>
                    <a:pt x="4022" y="10277"/>
                  </a:cubicBezTo>
                  <a:cubicBezTo>
                    <a:pt x="4059" y="10277"/>
                    <a:pt x="4080" y="10271"/>
                    <a:pt x="4083" y="10259"/>
                  </a:cubicBezTo>
                  <a:cubicBezTo>
                    <a:pt x="4091" y="10232"/>
                    <a:pt x="4024" y="10180"/>
                    <a:pt x="3892" y="10103"/>
                  </a:cubicBezTo>
                  <a:cubicBezTo>
                    <a:pt x="3763" y="10021"/>
                    <a:pt x="3557" y="9944"/>
                    <a:pt x="3319" y="9799"/>
                  </a:cubicBezTo>
                  <a:cubicBezTo>
                    <a:pt x="3082" y="9649"/>
                    <a:pt x="2786" y="9486"/>
                    <a:pt x="2493" y="9226"/>
                  </a:cubicBezTo>
                  <a:cubicBezTo>
                    <a:pt x="2189" y="8986"/>
                    <a:pt x="1892" y="8658"/>
                    <a:pt x="1613" y="8265"/>
                  </a:cubicBezTo>
                  <a:cubicBezTo>
                    <a:pt x="1356" y="7859"/>
                    <a:pt x="1100" y="7393"/>
                    <a:pt x="957" y="6841"/>
                  </a:cubicBezTo>
                  <a:cubicBezTo>
                    <a:pt x="795" y="6258"/>
                    <a:pt x="718" y="5654"/>
                    <a:pt x="731" y="5049"/>
                  </a:cubicBezTo>
                  <a:cubicBezTo>
                    <a:pt x="755" y="4417"/>
                    <a:pt x="833" y="3727"/>
                    <a:pt x="1143" y="3168"/>
                  </a:cubicBezTo>
                  <a:cubicBezTo>
                    <a:pt x="1457" y="2579"/>
                    <a:pt x="1944" y="2051"/>
                    <a:pt x="2542" y="1647"/>
                  </a:cubicBezTo>
                  <a:cubicBezTo>
                    <a:pt x="3129" y="1251"/>
                    <a:pt x="3791" y="982"/>
                    <a:pt x="4487" y="855"/>
                  </a:cubicBezTo>
                  <a:cubicBezTo>
                    <a:pt x="4857" y="787"/>
                    <a:pt x="5227" y="757"/>
                    <a:pt x="5590" y="757"/>
                  </a:cubicBezTo>
                  <a:cubicBezTo>
                    <a:pt x="5893" y="757"/>
                    <a:pt x="6192" y="777"/>
                    <a:pt x="6482" y="814"/>
                  </a:cubicBezTo>
                  <a:cubicBezTo>
                    <a:pt x="7765" y="985"/>
                    <a:pt x="8867" y="1460"/>
                    <a:pt x="9742" y="1940"/>
                  </a:cubicBezTo>
                  <a:cubicBezTo>
                    <a:pt x="10621" y="2421"/>
                    <a:pt x="11288" y="2903"/>
                    <a:pt x="11759" y="3226"/>
                  </a:cubicBezTo>
                  <a:cubicBezTo>
                    <a:pt x="12181" y="3521"/>
                    <a:pt x="12439" y="3693"/>
                    <a:pt x="12513" y="3693"/>
                  </a:cubicBezTo>
                  <a:cubicBezTo>
                    <a:pt x="12521" y="3693"/>
                    <a:pt x="12527" y="3691"/>
                    <a:pt x="12531" y="3687"/>
                  </a:cubicBezTo>
                  <a:cubicBezTo>
                    <a:pt x="12567" y="3647"/>
                    <a:pt x="12368" y="3394"/>
                    <a:pt x="11955" y="2989"/>
                  </a:cubicBezTo>
                  <a:cubicBezTo>
                    <a:pt x="11365" y="2416"/>
                    <a:pt x="10720" y="1904"/>
                    <a:pt x="10028" y="1458"/>
                  </a:cubicBezTo>
                  <a:cubicBezTo>
                    <a:pt x="9151" y="895"/>
                    <a:pt x="7993" y="323"/>
                    <a:pt x="6588" y="93"/>
                  </a:cubicBezTo>
                  <a:cubicBezTo>
                    <a:pt x="6220" y="35"/>
                    <a:pt x="5836" y="1"/>
                    <a:pt x="54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2651550" y="3588050"/>
              <a:ext cx="314200" cy="256925"/>
            </a:xfrm>
            <a:custGeom>
              <a:rect b="b" l="l" r="r" t="t"/>
              <a:pathLst>
                <a:path extrusionOk="0" h="10277" w="12568">
                  <a:moveTo>
                    <a:pt x="5442" y="1"/>
                  </a:moveTo>
                  <a:cubicBezTo>
                    <a:pt x="5085" y="1"/>
                    <a:pt x="4720" y="28"/>
                    <a:pt x="4352" y="91"/>
                  </a:cubicBezTo>
                  <a:cubicBezTo>
                    <a:pt x="3545" y="227"/>
                    <a:pt x="2776" y="534"/>
                    <a:pt x="2098" y="992"/>
                  </a:cubicBezTo>
                  <a:cubicBezTo>
                    <a:pt x="1402" y="1462"/>
                    <a:pt x="825" y="2090"/>
                    <a:pt x="455" y="2808"/>
                  </a:cubicBezTo>
                  <a:cubicBezTo>
                    <a:pt x="66" y="3559"/>
                    <a:pt x="10" y="4337"/>
                    <a:pt x="1" y="5045"/>
                  </a:cubicBezTo>
                  <a:cubicBezTo>
                    <a:pt x="7" y="5722"/>
                    <a:pt x="117" y="6395"/>
                    <a:pt x="331" y="7039"/>
                  </a:cubicBezTo>
                  <a:cubicBezTo>
                    <a:pt x="521" y="7648"/>
                    <a:pt x="840" y="8164"/>
                    <a:pt x="1162" y="8598"/>
                  </a:cubicBezTo>
                  <a:cubicBezTo>
                    <a:pt x="1505" y="9018"/>
                    <a:pt x="1869" y="9354"/>
                    <a:pt x="2228" y="9583"/>
                  </a:cubicBezTo>
                  <a:cubicBezTo>
                    <a:pt x="2577" y="9830"/>
                    <a:pt x="2917" y="9965"/>
                    <a:pt x="3188" y="10080"/>
                  </a:cubicBezTo>
                  <a:cubicBezTo>
                    <a:pt x="3464" y="10187"/>
                    <a:pt x="3693" y="10221"/>
                    <a:pt x="3843" y="10256"/>
                  </a:cubicBezTo>
                  <a:cubicBezTo>
                    <a:pt x="3921" y="10270"/>
                    <a:pt x="3982" y="10277"/>
                    <a:pt x="4022" y="10277"/>
                  </a:cubicBezTo>
                  <a:cubicBezTo>
                    <a:pt x="4060" y="10277"/>
                    <a:pt x="4080" y="10271"/>
                    <a:pt x="4084" y="10258"/>
                  </a:cubicBezTo>
                  <a:cubicBezTo>
                    <a:pt x="4091" y="10232"/>
                    <a:pt x="4025" y="10179"/>
                    <a:pt x="3893" y="10103"/>
                  </a:cubicBezTo>
                  <a:cubicBezTo>
                    <a:pt x="3764" y="10022"/>
                    <a:pt x="3558" y="9944"/>
                    <a:pt x="3318" y="9800"/>
                  </a:cubicBezTo>
                  <a:cubicBezTo>
                    <a:pt x="3082" y="9650"/>
                    <a:pt x="2786" y="9486"/>
                    <a:pt x="2493" y="9227"/>
                  </a:cubicBezTo>
                  <a:cubicBezTo>
                    <a:pt x="2189" y="8986"/>
                    <a:pt x="1892" y="8658"/>
                    <a:pt x="1613" y="8266"/>
                  </a:cubicBezTo>
                  <a:cubicBezTo>
                    <a:pt x="1356" y="7861"/>
                    <a:pt x="1101" y="7394"/>
                    <a:pt x="958" y="6842"/>
                  </a:cubicBezTo>
                  <a:cubicBezTo>
                    <a:pt x="794" y="6259"/>
                    <a:pt x="718" y="5655"/>
                    <a:pt x="731" y="5049"/>
                  </a:cubicBezTo>
                  <a:cubicBezTo>
                    <a:pt x="754" y="4417"/>
                    <a:pt x="833" y="3728"/>
                    <a:pt x="1142" y="3169"/>
                  </a:cubicBezTo>
                  <a:cubicBezTo>
                    <a:pt x="1457" y="2579"/>
                    <a:pt x="1944" y="2052"/>
                    <a:pt x="2542" y="1647"/>
                  </a:cubicBezTo>
                  <a:cubicBezTo>
                    <a:pt x="3129" y="1252"/>
                    <a:pt x="3791" y="982"/>
                    <a:pt x="4488" y="856"/>
                  </a:cubicBezTo>
                  <a:cubicBezTo>
                    <a:pt x="4857" y="787"/>
                    <a:pt x="5227" y="757"/>
                    <a:pt x="5591" y="757"/>
                  </a:cubicBezTo>
                  <a:cubicBezTo>
                    <a:pt x="5894" y="757"/>
                    <a:pt x="6192" y="778"/>
                    <a:pt x="6482" y="815"/>
                  </a:cubicBezTo>
                  <a:cubicBezTo>
                    <a:pt x="7765" y="986"/>
                    <a:pt x="8867" y="1460"/>
                    <a:pt x="9743" y="1940"/>
                  </a:cubicBezTo>
                  <a:cubicBezTo>
                    <a:pt x="10621" y="2421"/>
                    <a:pt x="11289" y="2904"/>
                    <a:pt x="11758" y="3227"/>
                  </a:cubicBezTo>
                  <a:cubicBezTo>
                    <a:pt x="12180" y="3522"/>
                    <a:pt x="12438" y="3694"/>
                    <a:pt x="12513" y="3694"/>
                  </a:cubicBezTo>
                  <a:cubicBezTo>
                    <a:pt x="12521" y="3694"/>
                    <a:pt x="12527" y="3691"/>
                    <a:pt x="12531" y="3687"/>
                  </a:cubicBezTo>
                  <a:cubicBezTo>
                    <a:pt x="12567" y="3648"/>
                    <a:pt x="12368" y="3394"/>
                    <a:pt x="11956" y="2990"/>
                  </a:cubicBezTo>
                  <a:cubicBezTo>
                    <a:pt x="11365" y="2417"/>
                    <a:pt x="10720" y="1904"/>
                    <a:pt x="10029" y="1458"/>
                  </a:cubicBezTo>
                  <a:cubicBezTo>
                    <a:pt x="9151" y="895"/>
                    <a:pt x="7994" y="323"/>
                    <a:pt x="6588" y="93"/>
                  </a:cubicBezTo>
                  <a:cubicBezTo>
                    <a:pt x="6220" y="35"/>
                    <a:pt x="5836" y="1"/>
                    <a:pt x="54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5826350" y="1086225"/>
              <a:ext cx="329225" cy="221650"/>
            </a:xfrm>
            <a:custGeom>
              <a:rect b="b" l="l" r="r" t="t"/>
              <a:pathLst>
                <a:path extrusionOk="0" h="8866" w="13169">
                  <a:moveTo>
                    <a:pt x="930" y="0"/>
                  </a:moveTo>
                  <a:lnTo>
                    <a:pt x="0" y="7308"/>
                  </a:lnTo>
                  <a:lnTo>
                    <a:pt x="12239" y="8866"/>
                  </a:lnTo>
                  <a:lnTo>
                    <a:pt x="13169" y="1557"/>
                  </a:lnTo>
                  <a:lnTo>
                    <a:pt x="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3686375" y="977725"/>
              <a:ext cx="1922850" cy="246200"/>
            </a:xfrm>
            <a:custGeom>
              <a:rect b="b" l="l" r="r" t="t"/>
              <a:pathLst>
                <a:path extrusionOk="0" h="9848" w="76914">
                  <a:moveTo>
                    <a:pt x="2619" y="0"/>
                  </a:moveTo>
                  <a:cubicBezTo>
                    <a:pt x="1607" y="0"/>
                    <a:pt x="852" y="373"/>
                    <a:pt x="479" y="744"/>
                  </a:cubicBezTo>
                  <a:cubicBezTo>
                    <a:pt x="391" y="820"/>
                    <a:pt x="312" y="907"/>
                    <a:pt x="243" y="1001"/>
                  </a:cubicBezTo>
                  <a:cubicBezTo>
                    <a:pt x="188" y="1064"/>
                    <a:pt x="140" y="1132"/>
                    <a:pt x="99" y="1207"/>
                  </a:cubicBezTo>
                  <a:cubicBezTo>
                    <a:pt x="32" y="1324"/>
                    <a:pt x="0" y="1385"/>
                    <a:pt x="4" y="1387"/>
                  </a:cubicBezTo>
                  <a:cubicBezTo>
                    <a:pt x="4" y="1387"/>
                    <a:pt x="5" y="1387"/>
                    <a:pt x="5" y="1387"/>
                  </a:cubicBezTo>
                  <a:cubicBezTo>
                    <a:pt x="28" y="1387"/>
                    <a:pt x="138" y="1124"/>
                    <a:pt x="514" y="784"/>
                  </a:cubicBezTo>
                  <a:cubicBezTo>
                    <a:pt x="885" y="442"/>
                    <a:pt x="1601" y="102"/>
                    <a:pt x="2562" y="102"/>
                  </a:cubicBezTo>
                  <a:cubicBezTo>
                    <a:pt x="2581" y="102"/>
                    <a:pt x="2600" y="102"/>
                    <a:pt x="2619" y="102"/>
                  </a:cubicBezTo>
                  <a:cubicBezTo>
                    <a:pt x="3166" y="111"/>
                    <a:pt x="3706" y="212"/>
                    <a:pt x="4219" y="402"/>
                  </a:cubicBezTo>
                  <a:cubicBezTo>
                    <a:pt x="4778" y="614"/>
                    <a:pt x="5350" y="937"/>
                    <a:pt x="5946" y="1311"/>
                  </a:cubicBezTo>
                  <a:cubicBezTo>
                    <a:pt x="6543" y="1683"/>
                    <a:pt x="7168" y="2116"/>
                    <a:pt x="7884" y="2490"/>
                  </a:cubicBezTo>
                  <a:cubicBezTo>
                    <a:pt x="8643" y="2892"/>
                    <a:pt x="9470" y="3149"/>
                    <a:pt x="10323" y="3245"/>
                  </a:cubicBezTo>
                  <a:cubicBezTo>
                    <a:pt x="10659" y="3286"/>
                    <a:pt x="10999" y="3303"/>
                    <a:pt x="11343" y="3303"/>
                  </a:cubicBezTo>
                  <a:cubicBezTo>
                    <a:pt x="12853" y="3303"/>
                    <a:pt x="14452" y="2968"/>
                    <a:pt x="16126" y="2733"/>
                  </a:cubicBezTo>
                  <a:cubicBezTo>
                    <a:pt x="17011" y="2604"/>
                    <a:pt x="17929" y="2548"/>
                    <a:pt x="18872" y="2548"/>
                  </a:cubicBezTo>
                  <a:cubicBezTo>
                    <a:pt x="20127" y="2548"/>
                    <a:pt x="21426" y="2647"/>
                    <a:pt x="22756" y="2804"/>
                  </a:cubicBezTo>
                  <a:cubicBezTo>
                    <a:pt x="25086" y="3085"/>
                    <a:pt x="27533" y="3434"/>
                    <a:pt x="30070" y="3765"/>
                  </a:cubicBezTo>
                  <a:lnTo>
                    <a:pt x="37926" y="4810"/>
                  </a:lnTo>
                  <a:lnTo>
                    <a:pt x="65486" y="8425"/>
                  </a:lnTo>
                  <a:lnTo>
                    <a:pt x="73842" y="9491"/>
                  </a:lnTo>
                  <a:lnTo>
                    <a:pt x="76117" y="9767"/>
                  </a:lnTo>
                  <a:lnTo>
                    <a:pt x="76709" y="9833"/>
                  </a:lnTo>
                  <a:cubicBezTo>
                    <a:pt x="76809" y="9842"/>
                    <a:pt x="76873" y="9847"/>
                    <a:pt x="76899" y="9847"/>
                  </a:cubicBezTo>
                  <a:cubicBezTo>
                    <a:pt x="76908" y="9847"/>
                    <a:pt x="76912" y="9846"/>
                    <a:pt x="76912" y="9845"/>
                  </a:cubicBezTo>
                  <a:cubicBezTo>
                    <a:pt x="76913" y="9841"/>
                    <a:pt x="76846" y="9828"/>
                    <a:pt x="76712" y="9806"/>
                  </a:cubicBezTo>
                  <a:lnTo>
                    <a:pt x="76123" y="9715"/>
                  </a:lnTo>
                  <a:lnTo>
                    <a:pt x="73855" y="9389"/>
                  </a:lnTo>
                  <a:lnTo>
                    <a:pt x="65509" y="8240"/>
                  </a:lnTo>
                  <a:lnTo>
                    <a:pt x="37959" y="4548"/>
                  </a:lnTo>
                  <a:lnTo>
                    <a:pt x="30103" y="3509"/>
                  </a:lnTo>
                  <a:cubicBezTo>
                    <a:pt x="27564" y="3182"/>
                    <a:pt x="25122" y="2837"/>
                    <a:pt x="22783" y="2562"/>
                  </a:cubicBezTo>
                  <a:cubicBezTo>
                    <a:pt x="21481" y="2412"/>
                    <a:pt x="20201" y="2317"/>
                    <a:pt x="18963" y="2317"/>
                  </a:cubicBezTo>
                  <a:cubicBezTo>
                    <a:pt x="17977" y="2317"/>
                    <a:pt x="17018" y="2377"/>
                    <a:pt x="16094" y="2517"/>
                  </a:cubicBezTo>
                  <a:cubicBezTo>
                    <a:pt x="14384" y="2765"/>
                    <a:pt x="12778" y="3111"/>
                    <a:pt x="11278" y="3111"/>
                  </a:cubicBezTo>
                  <a:cubicBezTo>
                    <a:pt x="10962" y="3111"/>
                    <a:pt x="10651" y="3095"/>
                    <a:pt x="10344" y="3061"/>
                  </a:cubicBezTo>
                  <a:cubicBezTo>
                    <a:pt x="9512" y="2971"/>
                    <a:pt x="8703" y="2727"/>
                    <a:pt x="7961" y="2341"/>
                  </a:cubicBezTo>
                  <a:cubicBezTo>
                    <a:pt x="7254" y="1979"/>
                    <a:pt x="6628" y="1554"/>
                    <a:pt x="6023" y="1186"/>
                  </a:cubicBezTo>
                  <a:cubicBezTo>
                    <a:pt x="5420" y="816"/>
                    <a:pt x="4838" y="494"/>
                    <a:pt x="4262" y="284"/>
                  </a:cubicBezTo>
                  <a:cubicBezTo>
                    <a:pt x="3734" y="96"/>
                    <a:pt x="3178" y="0"/>
                    <a:pt x="2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3733300" y="1176500"/>
              <a:ext cx="1822325" cy="231850"/>
            </a:xfrm>
            <a:custGeom>
              <a:rect b="b" l="l" r="r" t="t"/>
              <a:pathLst>
                <a:path extrusionOk="0" h="9274" w="72893">
                  <a:moveTo>
                    <a:pt x="17" y="0"/>
                  </a:moveTo>
                  <a:cubicBezTo>
                    <a:pt x="6" y="0"/>
                    <a:pt x="1" y="1"/>
                    <a:pt x="1" y="2"/>
                  </a:cubicBezTo>
                  <a:cubicBezTo>
                    <a:pt x="1" y="7"/>
                    <a:pt x="63" y="18"/>
                    <a:pt x="188" y="39"/>
                  </a:cubicBezTo>
                  <a:lnTo>
                    <a:pt x="738" y="122"/>
                  </a:lnTo>
                  <a:lnTo>
                    <a:pt x="2859" y="417"/>
                  </a:lnTo>
                  <a:lnTo>
                    <a:pt x="10664" y="1451"/>
                  </a:lnTo>
                  <a:lnTo>
                    <a:pt x="36432" y="4768"/>
                  </a:lnTo>
                  <a:lnTo>
                    <a:pt x="62206" y="8007"/>
                  </a:lnTo>
                  <a:lnTo>
                    <a:pt x="70022" y="8958"/>
                  </a:lnTo>
                  <a:lnTo>
                    <a:pt x="72149" y="9204"/>
                  </a:lnTo>
                  <a:lnTo>
                    <a:pt x="72703" y="9261"/>
                  </a:lnTo>
                  <a:cubicBezTo>
                    <a:pt x="72792" y="9270"/>
                    <a:pt x="72851" y="9274"/>
                    <a:pt x="72877" y="9274"/>
                  </a:cubicBezTo>
                  <a:cubicBezTo>
                    <a:pt x="72887" y="9274"/>
                    <a:pt x="72893" y="9273"/>
                    <a:pt x="72893" y="9272"/>
                  </a:cubicBezTo>
                  <a:cubicBezTo>
                    <a:pt x="72893" y="9267"/>
                    <a:pt x="72830" y="9254"/>
                    <a:pt x="72707" y="9235"/>
                  </a:cubicBezTo>
                  <a:lnTo>
                    <a:pt x="72156" y="9152"/>
                  </a:lnTo>
                  <a:lnTo>
                    <a:pt x="70035" y="8857"/>
                  </a:lnTo>
                  <a:lnTo>
                    <a:pt x="62229" y="7822"/>
                  </a:lnTo>
                  <a:lnTo>
                    <a:pt x="36466" y="4506"/>
                  </a:lnTo>
                  <a:lnTo>
                    <a:pt x="10687" y="1267"/>
                  </a:lnTo>
                  <a:lnTo>
                    <a:pt x="2872" y="315"/>
                  </a:lnTo>
                  <a:lnTo>
                    <a:pt x="745" y="69"/>
                  </a:lnTo>
                  <a:lnTo>
                    <a:pt x="191" y="12"/>
                  </a:lnTo>
                  <a:cubicBezTo>
                    <a:pt x="102" y="4"/>
                    <a:pt x="43"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3606950" y="2252275"/>
              <a:ext cx="1732175" cy="220400"/>
            </a:xfrm>
            <a:custGeom>
              <a:rect b="b" l="l" r="r" t="t"/>
              <a:pathLst>
                <a:path extrusionOk="0" h="8816" w="69287">
                  <a:moveTo>
                    <a:pt x="17" y="0"/>
                  </a:moveTo>
                  <a:cubicBezTo>
                    <a:pt x="6" y="0"/>
                    <a:pt x="1" y="1"/>
                    <a:pt x="1" y="2"/>
                  </a:cubicBezTo>
                  <a:cubicBezTo>
                    <a:pt x="1" y="7"/>
                    <a:pt x="60" y="19"/>
                    <a:pt x="177" y="38"/>
                  </a:cubicBezTo>
                  <a:lnTo>
                    <a:pt x="700" y="119"/>
                  </a:lnTo>
                  <a:lnTo>
                    <a:pt x="2716" y="400"/>
                  </a:lnTo>
                  <a:lnTo>
                    <a:pt x="10135" y="1386"/>
                  </a:lnTo>
                  <a:lnTo>
                    <a:pt x="34628" y="4539"/>
                  </a:lnTo>
                  <a:lnTo>
                    <a:pt x="59127" y="7616"/>
                  </a:lnTo>
                  <a:lnTo>
                    <a:pt x="66557" y="8518"/>
                  </a:lnTo>
                  <a:lnTo>
                    <a:pt x="68578" y="8750"/>
                  </a:lnTo>
                  <a:lnTo>
                    <a:pt x="69105" y="8804"/>
                  </a:lnTo>
                  <a:cubicBezTo>
                    <a:pt x="69186" y="8812"/>
                    <a:pt x="69240" y="8815"/>
                    <a:pt x="69267" y="8815"/>
                  </a:cubicBezTo>
                  <a:cubicBezTo>
                    <a:pt x="69279" y="8815"/>
                    <a:pt x="69285" y="8815"/>
                    <a:pt x="69285" y="8813"/>
                  </a:cubicBezTo>
                  <a:cubicBezTo>
                    <a:pt x="69286" y="8810"/>
                    <a:pt x="69226" y="8797"/>
                    <a:pt x="69108" y="8777"/>
                  </a:cubicBezTo>
                  <a:lnTo>
                    <a:pt x="68585" y="8698"/>
                  </a:lnTo>
                  <a:lnTo>
                    <a:pt x="66570" y="8417"/>
                  </a:lnTo>
                  <a:lnTo>
                    <a:pt x="59150" y="7430"/>
                  </a:lnTo>
                  <a:lnTo>
                    <a:pt x="34662" y="4278"/>
                  </a:lnTo>
                  <a:lnTo>
                    <a:pt x="10159" y="1201"/>
                  </a:lnTo>
                  <a:lnTo>
                    <a:pt x="2730" y="298"/>
                  </a:lnTo>
                  <a:lnTo>
                    <a:pt x="707" y="65"/>
                  </a:lnTo>
                  <a:lnTo>
                    <a:pt x="181" y="12"/>
                  </a:lnTo>
                  <a:cubicBezTo>
                    <a:pt x="97" y="4"/>
                    <a:pt x="42"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3561125" y="2612375"/>
              <a:ext cx="1732200" cy="220400"/>
            </a:xfrm>
            <a:custGeom>
              <a:rect b="b" l="l" r="r" t="t"/>
              <a:pathLst>
                <a:path extrusionOk="0" h="8816" w="69288">
                  <a:moveTo>
                    <a:pt x="17" y="1"/>
                  </a:moveTo>
                  <a:cubicBezTo>
                    <a:pt x="7" y="1"/>
                    <a:pt x="2" y="1"/>
                    <a:pt x="2" y="2"/>
                  </a:cubicBezTo>
                  <a:cubicBezTo>
                    <a:pt x="1" y="7"/>
                    <a:pt x="61" y="20"/>
                    <a:pt x="179" y="38"/>
                  </a:cubicBezTo>
                  <a:lnTo>
                    <a:pt x="702" y="119"/>
                  </a:lnTo>
                  <a:lnTo>
                    <a:pt x="2717" y="400"/>
                  </a:lnTo>
                  <a:lnTo>
                    <a:pt x="10136" y="1386"/>
                  </a:lnTo>
                  <a:lnTo>
                    <a:pt x="34629" y="4540"/>
                  </a:lnTo>
                  <a:lnTo>
                    <a:pt x="59128" y="7616"/>
                  </a:lnTo>
                  <a:lnTo>
                    <a:pt x="66558" y="8518"/>
                  </a:lnTo>
                  <a:lnTo>
                    <a:pt x="68579" y="8750"/>
                  </a:lnTo>
                  <a:lnTo>
                    <a:pt x="69106" y="8804"/>
                  </a:lnTo>
                  <a:cubicBezTo>
                    <a:pt x="69192" y="8812"/>
                    <a:pt x="69248" y="8816"/>
                    <a:pt x="69273" y="8816"/>
                  </a:cubicBezTo>
                  <a:cubicBezTo>
                    <a:pt x="69282" y="8816"/>
                    <a:pt x="69287" y="8815"/>
                    <a:pt x="69287" y="8814"/>
                  </a:cubicBezTo>
                  <a:cubicBezTo>
                    <a:pt x="69287" y="8809"/>
                    <a:pt x="69227" y="8797"/>
                    <a:pt x="69109" y="8777"/>
                  </a:cubicBezTo>
                  <a:lnTo>
                    <a:pt x="68586" y="8698"/>
                  </a:lnTo>
                  <a:lnTo>
                    <a:pt x="66571" y="8417"/>
                  </a:lnTo>
                  <a:lnTo>
                    <a:pt x="59152" y="7431"/>
                  </a:lnTo>
                  <a:lnTo>
                    <a:pt x="34662" y="4277"/>
                  </a:lnTo>
                  <a:lnTo>
                    <a:pt x="10160" y="1201"/>
                  </a:lnTo>
                  <a:lnTo>
                    <a:pt x="2730" y="299"/>
                  </a:lnTo>
                  <a:lnTo>
                    <a:pt x="709" y="66"/>
                  </a:lnTo>
                  <a:lnTo>
                    <a:pt x="182" y="12"/>
                  </a:lnTo>
                  <a:cubicBezTo>
                    <a:pt x="97" y="4"/>
                    <a:pt x="42" y="1"/>
                    <a:pt x="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3584500" y="2428700"/>
              <a:ext cx="1696100" cy="215825"/>
            </a:xfrm>
            <a:custGeom>
              <a:rect b="b" l="l" r="r" t="t"/>
              <a:pathLst>
                <a:path extrusionOk="0" h="8633" w="67844">
                  <a:moveTo>
                    <a:pt x="17" y="0"/>
                  </a:moveTo>
                  <a:cubicBezTo>
                    <a:pt x="7" y="0"/>
                    <a:pt x="2" y="1"/>
                    <a:pt x="1" y="2"/>
                  </a:cubicBezTo>
                  <a:cubicBezTo>
                    <a:pt x="0" y="7"/>
                    <a:pt x="60" y="18"/>
                    <a:pt x="175" y="38"/>
                  </a:cubicBezTo>
                  <a:lnTo>
                    <a:pt x="687" y="116"/>
                  </a:lnTo>
                  <a:lnTo>
                    <a:pt x="2661" y="393"/>
                  </a:lnTo>
                  <a:lnTo>
                    <a:pt x="9924" y="1359"/>
                  </a:lnTo>
                  <a:lnTo>
                    <a:pt x="33907" y="4447"/>
                  </a:lnTo>
                  <a:lnTo>
                    <a:pt x="57896" y="7459"/>
                  </a:lnTo>
                  <a:lnTo>
                    <a:pt x="65171" y="8342"/>
                  </a:lnTo>
                  <a:lnTo>
                    <a:pt x="67150" y="8569"/>
                  </a:lnTo>
                  <a:lnTo>
                    <a:pt x="67665" y="8621"/>
                  </a:lnTo>
                  <a:cubicBezTo>
                    <a:pt x="67748" y="8628"/>
                    <a:pt x="67803" y="8632"/>
                    <a:pt x="67828" y="8632"/>
                  </a:cubicBezTo>
                  <a:cubicBezTo>
                    <a:pt x="67838" y="8632"/>
                    <a:pt x="67843" y="8632"/>
                    <a:pt x="67843" y="8630"/>
                  </a:cubicBezTo>
                  <a:cubicBezTo>
                    <a:pt x="67843" y="8626"/>
                    <a:pt x="67785" y="8613"/>
                    <a:pt x="67670" y="8594"/>
                  </a:cubicBezTo>
                  <a:lnTo>
                    <a:pt x="67157" y="8516"/>
                  </a:lnTo>
                  <a:lnTo>
                    <a:pt x="65185" y="8240"/>
                  </a:lnTo>
                  <a:lnTo>
                    <a:pt x="57920" y="7274"/>
                  </a:lnTo>
                  <a:lnTo>
                    <a:pt x="33941" y="4185"/>
                  </a:lnTo>
                  <a:lnTo>
                    <a:pt x="9948" y="1173"/>
                  </a:lnTo>
                  <a:lnTo>
                    <a:pt x="2674" y="290"/>
                  </a:lnTo>
                  <a:lnTo>
                    <a:pt x="694" y="64"/>
                  </a:lnTo>
                  <a:lnTo>
                    <a:pt x="178" y="11"/>
                  </a:lnTo>
                  <a:cubicBezTo>
                    <a:pt x="96" y="4"/>
                    <a:pt x="42"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3540700" y="2772875"/>
              <a:ext cx="777950" cy="99150"/>
            </a:xfrm>
            <a:custGeom>
              <a:rect b="b" l="l" r="r" t="t"/>
              <a:pathLst>
                <a:path extrusionOk="0" h="3966" w="31118">
                  <a:moveTo>
                    <a:pt x="40" y="1"/>
                  </a:moveTo>
                  <a:cubicBezTo>
                    <a:pt x="15" y="1"/>
                    <a:pt x="2" y="2"/>
                    <a:pt x="2" y="5"/>
                  </a:cubicBezTo>
                  <a:cubicBezTo>
                    <a:pt x="1" y="14"/>
                    <a:pt x="109" y="37"/>
                    <a:pt x="314" y="72"/>
                  </a:cubicBezTo>
                  <a:lnTo>
                    <a:pt x="1218" y="211"/>
                  </a:lnTo>
                  <a:lnTo>
                    <a:pt x="4547" y="676"/>
                  </a:lnTo>
                  <a:lnTo>
                    <a:pt x="15544" y="2114"/>
                  </a:lnTo>
                  <a:lnTo>
                    <a:pt x="26548" y="3474"/>
                  </a:lnTo>
                  <a:lnTo>
                    <a:pt x="29887" y="3856"/>
                  </a:lnTo>
                  <a:lnTo>
                    <a:pt x="30797" y="3947"/>
                  </a:lnTo>
                  <a:cubicBezTo>
                    <a:pt x="30936" y="3959"/>
                    <a:pt x="31031" y="3966"/>
                    <a:pt x="31080" y="3966"/>
                  </a:cubicBezTo>
                  <a:cubicBezTo>
                    <a:pt x="31104" y="3966"/>
                    <a:pt x="31116" y="3964"/>
                    <a:pt x="31117" y="3961"/>
                  </a:cubicBezTo>
                  <a:cubicBezTo>
                    <a:pt x="31118" y="3952"/>
                    <a:pt x="31010" y="3930"/>
                    <a:pt x="30804" y="3895"/>
                  </a:cubicBezTo>
                  <a:lnTo>
                    <a:pt x="29900" y="3755"/>
                  </a:lnTo>
                  <a:lnTo>
                    <a:pt x="26572" y="3289"/>
                  </a:lnTo>
                  <a:lnTo>
                    <a:pt x="15576" y="1852"/>
                  </a:lnTo>
                  <a:lnTo>
                    <a:pt x="4570" y="491"/>
                  </a:lnTo>
                  <a:lnTo>
                    <a:pt x="1232" y="109"/>
                  </a:lnTo>
                  <a:lnTo>
                    <a:pt x="321" y="18"/>
                  </a:lnTo>
                  <a:cubicBezTo>
                    <a:pt x="184" y="7"/>
                    <a:pt x="89" y="1"/>
                    <a:pt x="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3675575" y="1330075"/>
              <a:ext cx="291000" cy="37550"/>
            </a:xfrm>
            <a:custGeom>
              <a:rect b="b" l="l" r="r" t="t"/>
              <a:pathLst>
                <a:path extrusionOk="0" h="1502" w="11640">
                  <a:moveTo>
                    <a:pt x="104" y="1"/>
                  </a:moveTo>
                  <a:cubicBezTo>
                    <a:pt x="43" y="1"/>
                    <a:pt x="10" y="4"/>
                    <a:pt x="9" y="12"/>
                  </a:cubicBezTo>
                  <a:cubicBezTo>
                    <a:pt x="0" y="85"/>
                    <a:pt x="2594" y="474"/>
                    <a:pt x="5803" y="882"/>
                  </a:cubicBezTo>
                  <a:cubicBezTo>
                    <a:pt x="8661" y="1245"/>
                    <a:pt x="11043" y="1502"/>
                    <a:pt x="11537" y="1502"/>
                  </a:cubicBezTo>
                  <a:cubicBezTo>
                    <a:pt x="11597" y="1502"/>
                    <a:pt x="11630" y="1498"/>
                    <a:pt x="11631" y="1490"/>
                  </a:cubicBezTo>
                  <a:cubicBezTo>
                    <a:pt x="11640" y="1418"/>
                    <a:pt x="9047" y="1028"/>
                    <a:pt x="5836" y="620"/>
                  </a:cubicBezTo>
                  <a:cubicBezTo>
                    <a:pt x="2979" y="256"/>
                    <a:pt x="598" y="1"/>
                    <a:pt x="1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3691575" y="2078675"/>
              <a:ext cx="1672600" cy="197125"/>
            </a:xfrm>
            <a:custGeom>
              <a:rect b="b" l="l" r="r" t="t"/>
              <a:pathLst>
                <a:path extrusionOk="0" h="7885" w="66904">
                  <a:moveTo>
                    <a:pt x="13" y="1"/>
                  </a:moveTo>
                  <a:cubicBezTo>
                    <a:pt x="5" y="1"/>
                    <a:pt x="2" y="1"/>
                    <a:pt x="2" y="3"/>
                  </a:cubicBezTo>
                  <a:cubicBezTo>
                    <a:pt x="1" y="7"/>
                    <a:pt x="59" y="20"/>
                    <a:pt x="171" y="42"/>
                  </a:cubicBezTo>
                  <a:lnTo>
                    <a:pt x="676" y="132"/>
                  </a:lnTo>
                  <a:lnTo>
                    <a:pt x="2613" y="451"/>
                  </a:lnTo>
                  <a:lnTo>
                    <a:pt x="9750" y="1578"/>
                  </a:lnTo>
                  <a:lnTo>
                    <a:pt x="33317" y="5183"/>
                  </a:lnTo>
                  <a:cubicBezTo>
                    <a:pt x="35620" y="5524"/>
                    <a:pt x="37859" y="5883"/>
                    <a:pt x="40039" y="6178"/>
                  </a:cubicBezTo>
                  <a:cubicBezTo>
                    <a:pt x="42221" y="6459"/>
                    <a:pt x="44336" y="6614"/>
                    <a:pt x="46349" y="6736"/>
                  </a:cubicBezTo>
                  <a:cubicBezTo>
                    <a:pt x="50379" y="6971"/>
                    <a:pt x="54010" y="7065"/>
                    <a:pt x="57057" y="7201"/>
                  </a:cubicBezTo>
                  <a:cubicBezTo>
                    <a:pt x="58581" y="7267"/>
                    <a:pt x="59958" y="7331"/>
                    <a:pt x="61167" y="7408"/>
                  </a:cubicBezTo>
                  <a:cubicBezTo>
                    <a:pt x="62377" y="7478"/>
                    <a:pt x="63416" y="7558"/>
                    <a:pt x="64266" y="7633"/>
                  </a:cubicBezTo>
                  <a:cubicBezTo>
                    <a:pt x="65115" y="7704"/>
                    <a:pt x="65773" y="7773"/>
                    <a:pt x="66220" y="7824"/>
                  </a:cubicBezTo>
                  <a:lnTo>
                    <a:pt x="66728" y="7874"/>
                  </a:lnTo>
                  <a:cubicBezTo>
                    <a:pt x="66805" y="7881"/>
                    <a:pt x="66858" y="7884"/>
                    <a:pt x="66883" y="7884"/>
                  </a:cubicBezTo>
                  <a:cubicBezTo>
                    <a:pt x="66896" y="7884"/>
                    <a:pt x="66902" y="7884"/>
                    <a:pt x="66902" y="7882"/>
                  </a:cubicBezTo>
                  <a:cubicBezTo>
                    <a:pt x="66903" y="7877"/>
                    <a:pt x="66845" y="7866"/>
                    <a:pt x="66731" y="7848"/>
                  </a:cubicBezTo>
                  <a:lnTo>
                    <a:pt x="66225" y="7772"/>
                  </a:lnTo>
                  <a:cubicBezTo>
                    <a:pt x="65781" y="7703"/>
                    <a:pt x="65125" y="7618"/>
                    <a:pt x="64275" y="7531"/>
                  </a:cubicBezTo>
                  <a:cubicBezTo>
                    <a:pt x="63426" y="7440"/>
                    <a:pt x="62386" y="7345"/>
                    <a:pt x="61176" y="7261"/>
                  </a:cubicBezTo>
                  <a:cubicBezTo>
                    <a:pt x="59967" y="7170"/>
                    <a:pt x="58590" y="7093"/>
                    <a:pt x="57066" y="7014"/>
                  </a:cubicBezTo>
                  <a:cubicBezTo>
                    <a:pt x="54018" y="6855"/>
                    <a:pt x="50387" y="6741"/>
                    <a:pt x="46364" y="6493"/>
                  </a:cubicBezTo>
                  <a:cubicBezTo>
                    <a:pt x="44355" y="6364"/>
                    <a:pt x="42244" y="6206"/>
                    <a:pt x="40074" y="5921"/>
                  </a:cubicBezTo>
                  <a:cubicBezTo>
                    <a:pt x="37905" y="5624"/>
                    <a:pt x="35658" y="5262"/>
                    <a:pt x="33356" y="4922"/>
                  </a:cubicBezTo>
                  <a:lnTo>
                    <a:pt x="9777" y="1393"/>
                  </a:lnTo>
                  <a:lnTo>
                    <a:pt x="2629" y="350"/>
                  </a:lnTo>
                  <a:lnTo>
                    <a:pt x="683" y="79"/>
                  </a:lnTo>
                  <a:lnTo>
                    <a:pt x="176" y="15"/>
                  </a:lnTo>
                  <a:cubicBezTo>
                    <a:pt x="90" y="6"/>
                    <a:pt x="35" y="1"/>
                    <a:pt x="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1998375" y="1483200"/>
              <a:ext cx="1855550" cy="1874600"/>
            </a:xfrm>
            <a:custGeom>
              <a:rect b="b" l="l" r="r" t="t"/>
              <a:pathLst>
                <a:path extrusionOk="0" h="74984" w="74222">
                  <a:moveTo>
                    <a:pt x="69974" y="0"/>
                  </a:moveTo>
                  <a:lnTo>
                    <a:pt x="1" y="69590"/>
                  </a:lnTo>
                  <a:lnTo>
                    <a:pt x="5114" y="74984"/>
                  </a:lnTo>
                  <a:cubicBezTo>
                    <a:pt x="5114" y="74984"/>
                    <a:pt x="67165" y="13629"/>
                    <a:pt x="74221" y="3908"/>
                  </a:cubicBezTo>
                  <a:lnTo>
                    <a:pt x="69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1611200" y="2647100"/>
              <a:ext cx="978700" cy="1034375"/>
            </a:xfrm>
            <a:custGeom>
              <a:rect b="b" l="l" r="r" t="t"/>
              <a:pathLst>
                <a:path extrusionOk="0" h="41375" w="39148">
                  <a:moveTo>
                    <a:pt x="38317" y="1"/>
                  </a:moveTo>
                  <a:cubicBezTo>
                    <a:pt x="37054" y="1"/>
                    <a:pt x="29893" y="6630"/>
                    <a:pt x="24175" y="11578"/>
                  </a:cubicBezTo>
                  <a:cubicBezTo>
                    <a:pt x="18712" y="16305"/>
                    <a:pt x="483" y="32979"/>
                    <a:pt x="61" y="39600"/>
                  </a:cubicBezTo>
                  <a:cubicBezTo>
                    <a:pt x="1" y="40544"/>
                    <a:pt x="737" y="41354"/>
                    <a:pt x="1682" y="41373"/>
                  </a:cubicBezTo>
                  <a:cubicBezTo>
                    <a:pt x="1742" y="41374"/>
                    <a:pt x="1804" y="41374"/>
                    <a:pt x="1868" y="41374"/>
                  </a:cubicBezTo>
                  <a:cubicBezTo>
                    <a:pt x="4800" y="41374"/>
                    <a:pt x="12246" y="40113"/>
                    <a:pt x="22645" y="29387"/>
                  </a:cubicBezTo>
                  <a:lnTo>
                    <a:pt x="32022" y="20926"/>
                  </a:lnTo>
                  <a:lnTo>
                    <a:pt x="24848" y="14024"/>
                  </a:lnTo>
                  <a:cubicBezTo>
                    <a:pt x="24848" y="14024"/>
                    <a:pt x="39147" y="778"/>
                    <a:pt x="38463" y="52"/>
                  </a:cubicBezTo>
                  <a:cubicBezTo>
                    <a:pt x="38430" y="18"/>
                    <a:pt x="38381" y="1"/>
                    <a:pt x="383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1616350" y="2647100"/>
              <a:ext cx="973550" cy="1034375"/>
            </a:xfrm>
            <a:custGeom>
              <a:rect b="b" l="l" r="r" t="t"/>
              <a:pathLst>
                <a:path extrusionOk="0" h="41375" w="38942">
                  <a:moveTo>
                    <a:pt x="38111" y="1"/>
                  </a:moveTo>
                  <a:cubicBezTo>
                    <a:pt x="36848" y="1"/>
                    <a:pt x="29687" y="6630"/>
                    <a:pt x="23969" y="11578"/>
                  </a:cubicBezTo>
                  <a:cubicBezTo>
                    <a:pt x="23496" y="11987"/>
                    <a:pt x="22922" y="12492"/>
                    <a:pt x="22277" y="13067"/>
                  </a:cubicBezTo>
                  <a:lnTo>
                    <a:pt x="29401" y="19892"/>
                  </a:lnTo>
                  <a:lnTo>
                    <a:pt x="20041" y="28373"/>
                  </a:lnTo>
                  <a:cubicBezTo>
                    <a:pt x="10420" y="38340"/>
                    <a:pt x="3319" y="40162"/>
                    <a:pt x="0" y="40378"/>
                  </a:cubicBezTo>
                  <a:cubicBezTo>
                    <a:pt x="252" y="40948"/>
                    <a:pt x="809" y="41360"/>
                    <a:pt x="1476" y="41373"/>
                  </a:cubicBezTo>
                  <a:cubicBezTo>
                    <a:pt x="1536" y="41374"/>
                    <a:pt x="1598" y="41374"/>
                    <a:pt x="1662" y="41374"/>
                  </a:cubicBezTo>
                  <a:cubicBezTo>
                    <a:pt x="4594" y="41374"/>
                    <a:pt x="12040" y="40113"/>
                    <a:pt x="22439" y="29387"/>
                  </a:cubicBezTo>
                  <a:lnTo>
                    <a:pt x="31816" y="20926"/>
                  </a:lnTo>
                  <a:lnTo>
                    <a:pt x="24642" y="14024"/>
                  </a:lnTo>
                  <a:cubicBezTo>
                    <a:pt x="24642" y="14024"/>
                    <a:pt x="38941" y="778"/>
                    <a:pt x="38257" y="52"/>
                  </a:cubicBezTo>
                  <a:cubicBezTo>
                    <a:pt x="38224" y="18"/>
                    <a:pt x="38175" y="1"/>
                    <a:pt x="38111" y="1"/>
                  </a:cubicBezTo>
                  <a:close/>
                </a:path>
              </a:pathLst>
            </a:custGeom>
            <a:solidFill>
              <a:srgbClr val="455A64">
                <a:alpha val="2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2386900" y="1678150"/>
              <a:ext cx="1272350" cy="1276525"/>
            </a:xfrm>
            <a:custGeom>
              <a:rect b="b" l="l" r="r" t="t"/>
              <a:pathLst>
                <a:path extrusionOk="0" h="51061" w="50894">
                  <a:moveTo>
                    <a:pt x="48824" y="1"/>
                  </a:moveTo>
                  <a:lnTo>
                    <a:pt x="0" y="48962"/>
                  </a:lnTo>
                  <a:lnTo>
                    <a:pt x="1989" y="51060"/>
                  </a:lnTo>
                  <a:lnTo>
                    <a:pt x="50894" y="1906"/>
                  </a:lnTo>
                  <a:lnTo>
                    <a:pt x="488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3600700" y="1389550"/>
              <a:ext cx="368050" cy="336250"/>
            </a:xfrm>
            <a:custGeom>
              <a:rect b="b" l="l" r="r" t="t"/>
              <a:pathLst>
                <a:path extrusionOk="0" h="13450" w="14722">
                  <a:moveTo>
                    <a:pt x="13226" y="0"/>
                  </a:moveTo>
                  <a:cubicBezTo>
                    <a:pt x="11587" y="0"/>
                    <a:pt x="5881" y="3746"/>
                    <a:pt x="5881" y="3746"/>
                  </a:cubicBezTo>
                  <a:lnTo>
                    <a:pt x="7076" y="4982"/>
                  </a:lnTo>
                  <a:lnTo>
                    <a:pt x="1" y="11815"/>
                  </a:lnTo>
                  <a:lnTo>
                    <a:pt x="2342" y="13450"/>
                  </a:lnTo>
                  <a:lnTo>
                    <a:pt x="8802" y="6625"/>
                  </a:lnTo>
                  <a:lnTo>
                    <a:pt x="10084" y="7718"/>
                  </a:lnTo>
                  <a:cubicBezTo>
                    <a:pt x="10084" y="7718"/>
                    <a:pt x="14722" y="409"/>
                    <a:pt x="13427" y="26"/>
                  </a:cubicBezTo>
                  <a:cubicBezTo>
                    <a:pt x="13369" y="9"/>
                    <a:pt x="13302" y="0"/>
                    <a:pt x="132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2550575" y="1735125"/>
              <a:ext cx="345425" cy="679125"/>
            </a:xfrm>
            <a:custGeom>
              <a:rect b="b" l="l" r="r" t="t"/>
              <a:pathLst>
                <a:path extrusionOk="0" h="27165" w="13817">
                  <a:moveTo>
                    <a:pt x="7854" y="0"/>
                  </a:moveTo>
                  <a:cubicBezTo>
                    <a:pt x="5304" y="0"/>
                    <a:pt x="2764" y="751"/>
                    <a:pt x="579" y="2231"/>
                  </a:cubicBezTo>
                  <a:lnTo>
                    <a:pt x="1" y="2622"/>
                  </a:lnTo>
                  <a:lnTo>
                    <a:pt x="211" y="22652"/>
                  </a:lnTo>
                  <a:cubicBezTo>
                    <a:pt x="236" y="25016"/>
                    <a:pt x="2065" y="26970"/>
                    <a:pt x="4422" y="27151"/>
                  </a:cubicBezTo>
                  <a:cubicBezTo>
                    <a:pt x="4541" y="27160"/>
                    <a:pt x="4659" y="27165"/>
                    <a:pt x="4776" y="27165"/>
                  </a:cubicBezTo>
                  <a:cubicBezTo>
                    <a:pt x="7203" y="27165"/>
                    <a:pt x="9234" y="25244"/>
                    <a:pt x="9330" y="22778"/>
                  </a:cubicBezTo>
                  <a:cubicBezTo>
                    <a:pt x="9425" y="20294"/>
                    <a:pt x="9509" y="17785"/>
                    <a:pt x="9509" y="17785"/>
                  </a:cubicBezTo>
                  <a:cubicBezTo>
                    <a:pt x="9509" y="17785"/>
                    <a:pt x="13271" y="17433"/>
                    <a:pt x="13543" y="13709"/>
                  </a:cubicBezTo>
                  <a:cubicBezTo>
                    <a:pt x="13817" y="9984"/>
                    <a:pt x="13692" y="1389"/>
                    <a:pt x="13692" y="1389"/>
                  </a:cubicBezTo>
                  <a:cubicBezTo>
                    <a:pt x="11849" y="459"/>
                    <a:pt x="9848" y="0"/>
                    <a:pt x="7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2483300" y="1646350"/>
              <a:ext cx="572900" cy="584225"/>
            </a:xfrm>
            <a:custGeom>
              <a:rect b="b" l="l" r="r" t="t"/>
              <a:pathLst>
                <a:path extrusionOk="0" h="23369" w="22916">
                  <a:moveTo>
                    <a:pt x="8427" y="0"/>
                  </a:moveTo>
                  <a:cubicBezTo>
                    <a:pt x="7965" y="0"/>
                    <a:pt x="7487" y="30"/>
                    <a:pt x="6943" y="104"/>
                  </a:cubicBezTo>
                  <a:cubicBezTo>
                    <a:pt x="6892" y="103"/>
                    <a:pt x="6841" y="102"/>
                    <a:pt x="6791" y="102"/>
                  </a:cubicBezTo>
                  <a:cubicBezTo>
                    <a:pt x="4586" y="102"/>
                    <a:pt x="2597" y="1557"/>
                    <a:pt x="1569" y="3338"/>
                  </a:cubicBezTo>
                  <a:cubicBezTo>
                    <a:pt x="517" y="5161"/>
                    <a:pt x="289" y="7274"/>
                    <a:pt x="193" y="9330"/>
                  </a:cubicBezTo>
                  <a:cubicBezTo>
                    <a:pt x="1" y="13360"/>
                    <a:pt x="239" y="17397"/>
                    <a:pt x="479" y="21425"/>
                  </a:cubicBezTo>
                  <a:cubicBezTo>
                    <a:pt x="496" y="21725"/>
                    <a:pt x="523" y="22048"/>
                    <a:pt x="737" y="22279"/>
                  </a:cubicBezTo>
                  <a:cubicBezTo>
                    <a:pt x="970" y="22530"/>
                    <a:pt x="1361" y="22598"/>
                    <a:pt x="1719" y="22647"/>
                  </a:cubicBezTo>
                  <a:cubicBezTo>
                    <a:pt x="5198" y="23128"/>
                    <a:pt x="8702" y="23368"/>
                    <a:pt x="12205" y="23368"/>
                  </a:cubicBezTo>
                  <a:cubicBezTo>
                    <a:pt x="15632" y="23368"/>
                    <a:pt x="19059" y="23138"/>
                    <a:pt x="22462" y="22678"/>
                  </a:cubicBezTo>
                  <a:cubicBezTo>
                    <a:pt x="22916" y="21858"/>
                    <a:pt x="22280" y="20884"/>
                    <a:pt x="21545" y="20254"/>
                  </a:cubicBezTo>
                  <a:cubicBezTo>
                    <a:pt x="20811" y="19623"/>
                    <a:pt x="19904" y="19051"/>
                    <a:pt x="19638" y="18166"/>
                  </a:cubicBezTo>
                  <a:cubicBezTo>
                    <a:pt x="19222" y="16774"/>
                    <a:pt x="20605" y="15280"/>
                    <a:pt x="20065" y="13924"/>
                  </a:cubicBezTo>
                  <a:cubicBezTo>
                    <a:pt x="19660" y="12903"/>
                    <a:pt x="18318" y="12401"/>
                    <a:pt x="17847" y="11405"/>
                  </a:cubicBezTo>
                  <a:cubicBezTo>
                    <a:pt x="17055" y="9731"/>
                    <a:pt x="19098" y="7708"/>
                    <a:pt x="18192" y="6084"/>
                  </a:cubicBezTo>
                  <a:cubicBezTo>
                    <a:pt x="17719" y="5237"/>
                    <a:pt x="16613" y="4862"/>
                    <a:pt x="15915" y="4155"/>
                  </a:cubicBezTo>
                  <a:cubicBezTo>
                    <a:pt x="15296" y="3531"/>
                    <a:pt x="15031" y="2682"/>
                    <a:pt x="14497" y="1999"/>
                  </a:cubicBezTo>
                  <a:cubicBezTo>
                    <a:pt x="13659" y="927"/>
                    <a:pt x="12215" y="350"/>
                    <a:pt x="10778" y="183"/>
                  </a:cubicBezTo>
                  <a:cubicBezTo>
                    <a:pt x="9889" y="80"/>
                    <a:pt x="9179" y="0"/>
                    <a:pt x="84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2341975" y="1755400"/>
              <a:ext cx="316700" cy="463600"/>
            </a:xfrm>
            <a:custGeom>
              <a:rect b="b" l="l" r="r" t="t"/>
              <a:pathLst>
                <a:path extrusionOk="0" h="18544" w="12668">
                  <a:moveTo>
                    <a:pt x="7288" y="0"/>
                  </a:moveTo>
                  <a:cubicBezTo>
                    <a:pt x="6326" y="468"/>
                    <a:pt x="5910" y="1617"/>
                    <a:pt x="5770" y="2678"/>
                  </a:cubicBezTo>
                  <a:cubicBezTo>
                    <a:pt x="5631" y="3738"/>
                    <a:pt x="5669" y="4852"/>
                    <a:pt x="5227" y="5826"/>
                  </a:cubicBezTo>
                  <a:cubicBezTo>
                    <a:pt x="4757" y="6867"/>
                    <a:pt x="3774" y="7661"/>
                    <a:pt x="3516" y="8775"/>
                  </a:cubicBezTo>
                  <a:cubicBezTo>
                    <a:pt x="3179" y="10221"/>
                    <a:pt x="4134" y="11927"/>
                    <a:pt x="3272" y="13137"/>
                  </a:cubicBezTo>
                  <a:cubicBezTo>
                    <a:pt x="2717" y="13917"/>
                    <a:pt x="1628" y="14112"/>
                    <a:pt x="944" y="14783"/>
                  </a:cubicBezTo>
                  <a:cubicBezTo>
                    <a:pt x="0" y="15710"/>
                    <a:pt x="84" y="17228"/>
                    <a:pt x="234" y="18543"/>
                  </a:cubicBezTo>
                  <a:lnTo>
                    <a:pt x="12668" y="18431"/>
                  </a:lnTo>
                  <a:lnTo>
                    <a:pt x="72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2278750" y="1628750"/>
              <a:ext cx="330300" cy="281600"/>
            </a:xfrm>
            <a:custGeom>
              <a:rect b="b" l="l" r="r" t="t"/>
              <a:pathLst>
                <a:path extrusionOk="0" h="11264" w="13212">
                  <a:moveTo>
                    <a:pt x="8845" y="1"/>
                  </a:moveTo>
                  <a:cubicBezTo>
                    <a:pt x="8144" y="1"/>
                    <a:pt x="7443" y="189"/>
                    <a:pt x="6846" y="557"/>
                  </a:cubicBezTo>
                  <a:cubicBezTo>
                    <a:pt x="4860" y="1784"/>
                    <a:pt x="4159" y="4713"/>
                    <a:pt x="1924" y="5392"/>
                  </a:cubicBezTo>
                  <a:cubicBezTo>
                    <a:pt x="1343" y="5569"/>
                    <a:pt x="625" y="5620"/>
                    <a:pt x="320" y="6146"/>
                  </a:cubicBezTo>
                  <a:cubicBezTo>
                    <a:pt x="0" y="6693"/>
                    <a:pt x="398" y="7433"/>
                    <a:pt x="968" y="7707"/>
                  </a:cubicBezTo>
                  <a:cubicBezTo>
                    <a:pt x="1296" y="7864"/>
                    <a:pt x="1656" y="7912"/>
                    <a:pt x="2022" y="7912"/>
                  </a:cubicBezTo>
                  <a:cubicBezTo>
                    <a:pt x="2114" y="7912"/>
                    <a:pt x="2208" y="7909"/>
                    <a:pt x="2301" y="7904"/>
                  </a:cubicBezTo>
                  <a:lnTo>
                    <a:pt x="2301" y="7904"/>
                  </a:lnTo>
                  <a:cubicBezTo>
                    <a:pt x="1802" y="8099"/>
                    <a:pt x="1432" y="8687"/>
                    <a:pt x="1540" y="9234"/>
                  </a:cubicBezTo>
                  <a:cubicBezTo>
                    <a:pt x="1671" y="9892"/>
                    <a:pt x="2349" y="10344"/>
                    <a:pt x="3019" y="10344"/>
                  </a:cubicBezTo>
                  <a:cubicBezTo>
                    <a:pt x="3097" y="10344"/>
                    <a:pt x="3174" y="10338"/>
                    <a:pt x="3250" y="10326"/>
                  </a:cubicBezTo>
                  <a:cubicBezTo>
                    <a:pt x="3979" y="10207"/>
                    <a:pt x="4569" y="9609"/>
                    <a:pt x="4815" y="8911"/>
                  </a:cubicBezTo>
                  <a:lnTo>
                    <a:pt x="4815" y="8911"/>
                  </a:lnTo>
                  <a:lnTo>
                    <a:pt x="4016" y="11229"/>
                  </a:lnTo>
                  <a:cubicBezTo>
                    <a:pt x="4148" y="11252"/>
                    <a:pt x="4278" y="11263"/>
                    <a:pt x="4407" y="11263"/>
                  </a:cubicBezTo>
                  <a:cubicBezTo>
                    <a:pt x="5783" y="11263"/>
                    <a:pt x="6947" y="9992"/>
                    <a:pt x="7663" y="8748"/>
                  </a:cubicBezTo>
                  <a:cubicBezTo>
                    <a:pt x="8447" y="7388"/>
                    <a:pt x="9158" y="5798"/>
                    <a:pt x="10605" y="5192"/>
                  </a:cubicBezTo>
                  <a:cubicBezTo>
                    <a:pt x="11249" y="4923"/>
                    <a:pt x="11997" y="4874"/>
                    <a:pt x="12550" y="4449"/>
                  </a:cubicBezTo>
                  <a:cubicBezTo>
                    <a:pt x="13102" y="4023"/>
                    <a:pt x="13211" y="2959"/>
                    <a:pt x="12545" y="2753"/>
                  </a:cubicBezTo>
                  <a:lnTo>
                    <a:pt x="12545" y="2753"/>
                  </a:lnTo>
                  <a:lnTo>
                    <a:pt x="12558" y="3091"/>
                  </a:lnTo>
                  <a:cubicBezTo>
                    <a:pt x="12335" y="1887"/>
                    <a:pt x="11490" y="815"/>
                    <a:pt x="10371" y="318"/>
                  </a:cubicBezTo>
                  <a:cubicBezTo>
                    <a:pt x="9891" y="106"/>
                    <a:pt x="9368" y="1"/>
                    <a:pt x="8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2574075" y="1707050"/>
              <a:ext cx="59475" cy="90225"/>
            </a:xfrm>
            <a:custGeom>
              <a:rect b="b" l="l" r="r" t="t"/>
              <a:pathLst>
                <a:path extrusionOk="0" h="3609" w="2379">
                  <a:moveTo>
                    <a:pt x="1396" y="1"/>
                  </a:moveTo>
                  <a:cubicBezTo>
                    <a:pt x="1392" y="1"/>
                    <a:pt x="1390" y="2"/>
                    <a:pt x="1389" y="3"/>
                  </a:cubicBezTo>
                  <a:cubicBezTo>
                    <a:pt x="1360" y="36"/>
                    <a:pt x="1580" y="220"/>
                    <a:pt x="1771" y="612"/>
                  </a:cubicBezTo>
                  <a:cubicBezTo>
                    <a:pt x="1962" y="994"/>
                    <a:pt x="2097" y="1625"/>
                    <a:pt x="1863" y="2234"/>
                  </a:cubicBezTo>
                  <a:cubicBezTo>
                    <a:pt x="1623" y="2840"/>
                    <a:pt x="1096" y="3214"/>
                    <a:pt x="697" y="3365"/>
                  </a:cubicBezTo>
                  <a:cubicBezTo>
                    <a:pt x="292" y="3525"/>
                    <a:pt x="5" y="3510"/>
                    <a:pt x="5" y="3556"/>
                  </a:cubicBezTo>
                  <a:cubicBezTo>
                    <a:pt x="0" y="3572"/>
                    <a:pt x="105" y="3609"/>
                    <a:pt x="290" y="3609"/>
                  </a:cubicBezTo>
                  <a:cubicBezTo>
                    <a:pt x="413" y="3609"/>
                    <a:pt x="572" y="3592"/>
                    <a:pt x="757" y="3542"/>
                  </a:cubicBezTo>
                  <a:cubicBezTo>
                    <a:pt x="1208" y="3424"/>
                    <a:pt x="1828" y="3034"/>
                    <a:pt x="2108" y="2329"/>
                  </a:cubicBezTo>
                  <a:cubicBezTo>
                    <a:pt x="2378" y="1623"/>
                    <a:pt x="2186" y="915"/>
                    <a:pt x="1934" y="523"/>
                  </a:cubicBezTo>
                  <a:cubicBezTo>
                    <a:pt x="1698" y="146"/>
                    <a:pt x="1444" y="1"/>
                    <a:pt x="1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2945875" y="4596200"/>
              <a:ext cx="369550" cy="799925"/>
            </a:xfrm>
            <a:custGeom>
              <a:rect b="b" l="l" r="r" t="t"/>
              <a:pathLst>
                <a:path extrusionOk="0" h="31997" w="14782">
                  <a:moveTo>
                    <a:pt x="11058" y="1"/>
                  </a:moveTo>
                  <a:lnTo>
                    <a:pt x="0" y="2600"/>
                  </a:lnTo>
                  <a:lnTo>
                    <a:pt x="6375" y="31997"/>
                  </a:lnTo>
                  <a:lnTo>
                    <a:pt x="14782" y="31800"/>
                  </a:lnTo>
                  <a:lnTo>
                    <a:pt x="110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2058125" y="2613425"/>
              <a:ext cx="315100" cy="389025"/>
            </a:xfrm>
            <a:custGeom>
              <a:rect b="b" l="l" r="r" t="t"/>
              <a:pathLst>
                <a:path extrusionOk="0" h="15561" w="12604">
                  <a:moveTo>
                    <a:pt x="5529" y="1"/>
                  </a:moveTo>
                  <a:cubicBezTo>
                    <a:pt x="5529" y="1"/>
                    <a:pt x="5386" y="206"/>
                    <a:pt x="5154" y="574"/>
                  </a:cubicBezTo>
                  <a:cubicBezTo>
                    <a:pt x="3803" y="2720"/>
                    <a:pt x="0" y="10413"/>
                    <a:pt x="3205" y="15560"/>
                  </a:cubicBezTo>
                  <a:lnTo>
                    <a:pt x="11245" y="8492"/>
                  </a:lnTo>
                  <a:lnTo>
                    <a:pt x="12604" y="5316"/>
                  </a:lnTo>
                  <a:lnTo>
                    <a:pt x="55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2244500" y="4067725"/>
              <a:ext cx="362050" cy="1304750"/>
            </a:xfrm>
            <a:custGeom>
              <a:rect b="b" l="l" r="r" t="t"/>
              <a:pathLst>
                <a:path extrusionOk="0" h="52190" w="14482">
                  <a:moveTo>
                    <a:pt x="2709" y="0"/>
                  </a:moveTo>
                  <a:lnTo>
                    <a:pt x="1" y="50190"/>
                  </a:lnTo>
                  <a:lnTo>
                    <a:pt x="8277" y="52190"/>
                  </a:lnTo>
                  <a:lnTo>
                    <a:pt x="14481" y="1058"/>
                  </a:lnTo>
                  <a:lnTo>
                    <a:pt x="27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2151750" y="2218975"/>
              <a:ext cx="1074375" cy="993125"/>
            </a:xfrm>
            <a:custGeom>
              <a:rect b="b" l="l" r="r" t="t"/>
              <a:pathLst>
                <a:path extrusionOk="0" h="39725" w="42975">
                  <a:moveTo>
                    <a:pt x="40672" y="0"/>
                  </a:moveTo>
                  <a:cubicBezTo>
                    <a:pt x="35389" y="893"/>
                    <a:pt x="26328" y="2027"/>
                    <a:pt x="26328" y="2027"/>
                  </a:cubicBezTo>
                  <a:lnTo>
                    <a:pt x="14817" y="1930"/>
                  </a:lnTo>
                  <a:cubicBezTo>
                    <a:pt x="14817" y="1930"/>
                    <a:pt x="14764" y="1927"/>
                    <a:pt x="14666" y="1927"/>
                  </a:cubicBezTo>
                  <a:cubicBezTo>
                    <a:pt x="13953" y="1927"/>
                    <a:pt x="10842" y="2071"/>
                    <a:pt x="7948" y="4448"/>
                  </a:cubicBezTo>
                  <a:cubicBezTo>
                    <a:pt x="7416" y="4884"/>
                    <a:pt x="3006" y="10747"/>
                    <a:pt x="1" y="16545"/>
                  </a:cubicBezTo>
                  <a:lnTo>
                    <a:pt x="9259" y="23229"/>
                  </a:lnTo>
                  <a:lnTo>
                    <a:pt x="10784" y="20545"/>
                  </a:lnTo>
                  <a:lnTo>
                    <a:pt x="10805" y="20709"/>
                  </a:lnTo>
                  <a:cubicBezTo>
                    <a:pt x="10923" y="21660"/>
                    <a:pt x="11220" y="23198"/>
                    <a:pt x="11443" y="24132"/>
                  </a:cubicBezTo>
                  <a:cubicBezTo>
                    <a:pt x="12148" y="27079"/>
                    <a:pt x="12541" y="30964"/>
                    <a:pt x="11024" y="33536"/>
                  </a:cubicBezTo>
                  <a:cubicBezTo>
                    <a:pt x="11024" y="33536"/>
                    <a:pt x="8951" y="36608"/>
                    <a:pt x="9040" y="39725"/>
                  </a:cubicBezTo>
                  <a:lnTo>
                    <a:pt x="35701" y="39448"/>
                  </a:lnTo>
                  <a:lnTo>
                    <a:pt x="34883" y="36593"/>
                  </a:lnTo>
                  <a:cubicBezTo>
                    <a:pt x="34883" y="36593"/>
                    <a:pt x="32240" y="27964"/>
                    <a:pt x="32260" y="27778"/>
                  </a:cubicBezTo>
                  <a:lnTo>
                    <a:pt x="30635" y="22646"/>
                  </a:lnTo>
                  <a:lnTo>
                    <a:pt x="31308" y="13647"/>
                  </a:lnTo>
                  <a:lnTo>
                    <a:pt x="42975" y="10832"/>
                  </a:lnTo>
                  <a:lnTo>
                    <a:pt x="406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2302450" y="2251275"/>
              <a:ext cx="872200" cy="180625"/>
            </a:xfrm>
            <a:custGeom>
              <a:rect b="b" l="l" r="r" t="t"/>
              <a:pathLst>
                <a:path extrusionOk="0" h="7225" w="34888">
                  <a:moveTo>
                    <a:pt x="34868" y="1"/>
                  </a:moveTo>
                  <a:cubicBezTo>
                    <a:pt x="34859" y="1"/>
                    <a:pt x="34828" y="12"/>
                    <a:pt x="34778" y="33"/>
                  </a:cubicBezTo>
                  <a:cubicBezTo>
                    <a:pt x="34689" y="69"/>
                    <a:pt x="34601" y="110"/>
                    <a:pt x="34517" y="156"/>
                  </a:cubicBezTo>
                  <a:cubicBezTo>
                    <a:pt x="34291" y="273"/>
                    <a:pt x="33971" y="471"/>
                    <a:pt x="33599" y="781"/>
                  </a:cubicBezTo>
                  <a:cubicBezTo>
                    <a:pt x="33225" y="1086"/>
                    <a:pt x="32809" y="1505"/>
                    <a:pt x="32337" y="1996"/>
                  </a:cubicBezTo>
                  <a:cubicBezTo>
                    <a:pt x="31866" y="2487"/>
                    <a:pt x="31321" y="3034"/>
                    <a:pt x="30628" y="3528"/>
                  </a:cubicBezTo>
                  <a:cubicBezTo>
                    <a:pt x="29265" y="4530"/>
                    <a:pt x="27338" y="5364"/>
                    <a:pt x="25094" y="5530"/>
                  </a:cubicBezTo>
                  <a:cubicBezTo>
                    <a:pt x="24853" y="5546"/>
                    <a:pt x="24608" y="5554"/>
                    <a:pt x="24360" y="5554"/>
                  </a:cubicBezTo>
                  <a:cubicBezTo>
                    <a:pt x="23464" y="5554"/>
                    <a:pt x="22535" y="5446"/>
                    <a:pt x="21616" y="5187"/>
                  </a:cubicBezTo>
                  <a:cubicBezTo>
                    <a:pt x="20438" y="4865"/>
                    <a:pt x="19272" y="4328"/>
                    <a:pt x="18000" y="3967"/>
                  </a:cubicBezTo>
                  <a:cubicBezTo>
                    <a:pt x="17364" y="3786"/>
                    <a:pt x="16712" y="3665"/>
                    <a:pt x="16061" y="3646"/>
                  </a:cubicBezTo>
                  <a:cubicBezTo>
                    <a:pt x="16023" y="3645"/>
                    <a:pt x="15986" y="3645"/>
                    <a:pt x="15948" y="3645"/>
                  </a:cubicBezTo>
                  <a:cubicBezTo>
                    <a:pt x="15335" y="3645"/>
                    <a:pt x="14737" y="3733"/>
                    <a:pt x="14164" y="3872"/>
                  </a:cubicBezTo>
                  <a:cubicBezTo>
                    <a:pt x="12947" y="4182"/>
                    <a:pt x="11863" y="4714"/>
                    <a:pt x="10846" y="5210"/>
                  </a:cubicBezTo>
                  <a:cubicBezTo>
                    <a:pt x="9829" y="5709"/>
                    <a:pt x="8869" y="6196"/>
                    <a:pt x="7924" y="6520"/>
                  </a:cubicBezTo>
                  <a:cubicBezTo>
                    <a:pt x="6983" y="6855"/>
                    <a:pt x="6062" y="7022"/>
                    <a:pt x="5214" y="7037"/>
                  </a:cubicBezTo>
                  <a:cubicBezTo>
                    <a:pt x="5150" y="7039"/>
                    <a:pt x="5088" y="7039"/>
                    <a:pt x="5026" y="7039"/>
                  </a:cubicBezTo>
                  <a:cubicBezTo>
                    <a:pt x="3410" y="7039"/>
                    <a:pt x="2131" y="6612"/>
                    <a:pt x="1307" y="6226"/>
                  </a:cubicBezTo>
                  <a:cubicBezTo>
                    <a:pt x="473" y="5839"/>
                    <a:pt x="54" y="5512"/>
                    <a:pt x="10" y="5512"/>
                  </a:cubicBezTo>
                  <a:cubicBezTo>
                    <a:pt x="8" y="5512"/>
                    <a:pt x="7" y="5513"/>
                    <a:pt x="6" y="5514"/>
                  </a:cubicBezTo>
                  <a:cubicBezTo>
                    <a:pt x="1" y="5521"/>
                    <a:pt x="104" y="5603"/>
                    <a:pt x="309" y="5753"/>
                  </a:cubicBezTo>
                  <a:cubicBezTo>
                    <a:pt x="612" y="5965"/>
                    <a:pt x="930" y="6154"/>
                    <a:pt x="1262" y="6319"/>
                  </a:cubicBezTo>
                  <a:cubicBezTo>
                    <a:pt x="2105" y="6749"/>
                    <a:pt x="3444" y="7225"/>
                    <a:pt x="5154" y="7225"/>
                  </a:cubicBezTo>
                  <a:cubicBezTo>
                    <a:pt x="5175" y="7225"/>
                    <a:pt x="5195" y="7225"/>
                    <a:pt x="5216" y="7225"/>
                  </a:cubicBezTo>
                  <a:cubicBezTo>
                    <a:pt x="6083" y="7221"/>
                    <a:pt x="7033" y="7060"/>
                    <a:pt x="7995" y="6727"/>
                  </a:cubicBezTo>
                  <a:cubicBezTo>
                    <a:pt x="8963" y="6405"/>
                    <a:pt x="9934" y="5922"/>
                    <a:pt x="10953" y="5429"/>
                  </a:cubicBezTo>
                  <a:cubicBezTo>
                    <a:pt x="11972" y="4939"/>
                    <a:pt x="13044" y="4420"/>
                    <a:pt x="14225" y="4123"/>
                  </a:cubicBezTo>
                  <a:cubicBezTo>
                    <a:pt x="14780" y="3990"/>
                    <a:pt x="15355" y="3907"/>
                    <a:pt x="15940" y="3907"/>
                  </a:cubicBezTo>
                  <a:cubicBezTo>
                    <a:pt x="15978" y="3907"/>
                    <a:pt x="16016" y="3908"/>
                    <a:pt x="16054" y="3908"/>
                  </a:cubicBezTo>
                  <a:cubicBezTo>
                    <a:pt x="16678" y="3928"/>
                    <a:pt x="17307" y="4044"/>
                    <a:pt x="17929" y="4221"/>
                  </a:cubicBezTo>
                  <a:cubicBezTo>
                    <a:pt x="19173" y="4573"/>
                    <a:pt x="20343" y="5109"/>
                    <a:pt x="21547" y="5437"/>
                  </a:cubicBezTo>
                  <a:cubicBezTo>
                    <a:pt x="22472" y="5693"/>
                    <a:pt x="23407" y="5801"/>
                    <a:pt x="24308" y="5801"/>
                  </a:cubicBezTo>
                  <a:cubicBezTo>
                    <a:pt x="24580" y="5801"/>
                    <a:pt x="24848" y="5791"/>
                    <a:pt x="25113" y="5773"/>
                  </a:cubicBezTo>
                  <a:cubicBezTo>
                    <a:pt x="27406" y="5588"/>
                    <a:pt x="29364" y="4719"/>
                    <a:pt x="30740" y="3678"/>
                  </a:cubicBezTo>
                  <a:cubicBezTo>
                    <a:pt x="31437" y="3165"/>
                    <a:pt x="31984" y="2597"/>
                    <a:pt x="32444" y="2097"/>
                  </a:cubicBezTo>
                  <a:cubicBezTo>
                    <a:pt x="32908" y="1598"/>
                    <a:pt x="33308" y="1172"/>
                    <a:pt x="33667" y="858"/>
                  </a:cubicBezTo>
                  <a:cubicBezTo>
                    <a:pt x="34379" y="223"/>
                    <a:pt x="34887" y="28"/>
                    <a:pt x="34871" y="2"/>
                  </a:cubicBezTo>
                  <a:cubicBezTo>
                    <a:pt x="34871" y="1"/>
                    <a:pt x="34870" y="1"/>
                    <a:pt x="348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2231175" y="2497125"/>
              <a:ext cx="688650" cy="158200"/>
            </a:xfrm>
            <a:custGeom>
              <a:rect b="b" l="l" r="r" t="t"/>
              <a:pathLst>
                <a:path extrusionOk="0" h="6328" w="27546">
                  <a:moveTo>
                    <a:pt x="8" y="1"/>
                  </a:moveTo>
                  <a:cubicBezTo>
                    <a:pt x="8" y="1"/>
                    <a:pt x="7" y="1"/>
                    <a:pt x="7" y="1"/>
                  </a:cubicBezTo>
                  <a:cubicBezTo>
                    <a:pt x="0" y="6"/>
                    <a:pt x="49" y="105"/>
                    <a:pt x="153" y="287"/>
                  </a:cubicBezTo>
                  <a:cubicBezTo>
                    <a:pt x="255" y="471"/>
                    <a:pt x="409" y="738"/>
                    <a:pt x="615" y="1080"/>
                  </a:cubicBezTo>
                  <a:cubicBezTo>
                    <a:pt x="1035" y="1756"/>
                    <a:pt x="1636" y="2755"/>
                    <a:pt x="2607" y="3815"/>
                  </a:cubicBezTo>
                  <a:cubicBezTo>
                    <a:pt x="3096" y="4341"/>
                    <a:pt x="3686" y="4874"/>
                    <a:pt x="4406" y="5327"/>
                  </a:cubicBezTo>
                  <a:cubicBezTo>
                    <a:pt x="5123" y="5779"/>
                    <a:pt x="5983" y="6144"/>
                    <a:pt x="6938" y="6269"/>
                  </a:cubicBezTo>
                  <a:cubicBezTo>
                    <a:pt x="7230" y="6309"/>
                    <a:pt x="7527" y="6328"/>
                    <a:pt x="7829" y="6328"/>
                  </a:cubicBezTo>
                  <a:cubicBezTo>
                    <a:pt x="8513" y="6328"/>
                    <a:pt x="9218" y="6229"/>
                    <a:pt x="9915" y="6056"/>
                  </a:cubicBezTo>
                  <a:cubicBezTo>
                    <a:pt x="10924" y="5813"/>
                    <a:pt x="11922" y="5424"/>
                    <a:pt x="12928" y="5008"/>
                  </a:cubicBezTo>
                  <a:cubicBezTo>
                    <a:pt x="14916" y="4149"/>
                    <a:pt x="16858" y="3363"/>
                    <a:pt x="18727" y="3305"/>
                  </a:cubicBezTo>
                  <a:cubicBezTo>
                    <a:pt x="18817" y="3301"/>
                    <a:pt x="18907" y="3299"/>
                    <a:pt x="18997" y="3299"/>
                  </a:cubicBezTo>
                  <a:cubicBezTo>
                    <a:pt x="19824" y="3299"/>
                    <a:pt x="20607" y="3471"/>
                    <a:pt x="21283" y="3770"/>
                  </a:cubicBezTo>
                  <a:cubicBezTo>
                    <a:pt x="22031" y="4110"/>
                    <a:pt x="22654" y="4587"/>
                    <a:pt x="23255" y="4974"/>
                  </a:cubicBezTo>
                  <a:cubicBezTo>
                    <a:pt x="23851" y="5366"/>
                    <a:pt x="24436" y="5683"/>
                    <a:pt x="24999" y="5822"/>
                  </a:cubicBezTo>
                  <a:cubicBezTo>
                    <a:pt x="25330" y="5909"/>
                    <a:pt x="25644" y="5948"/>
                    <a:pt x="25928" y="5948"/>
                  </a:cubicBezTo>
                  <a:cubicBezTo>
                    <a:pt x="26122" y="5948"/>
                    <a:pt x="26301" y="5930"/>
                    <a:pt x="26463" y="5898"/>
                  </a:cubicBezTo>
                  <a:cubicBezTo>
                    <a:pt x="26863" y="5818"/>
                    <a:pt x="27147" y="5660"/>
                    <a:pt x="27313" y="5529"/>
                  </a:cubicBezTo>
                  <a:cubicBezTo>
                    <a:pt x="27483" y="5400"/>
                    <a:pt x="27546" y="5306"/>
                    <a:pt x="27546" y="5306"/>
                  </a:cubicBezTo>
                  <a:cubicBezTo>
                    <a:pt x="27545" y="5304"/>
                    <a:pt x="27543" y="5304"/>
                    <a:pt x="27541" y="5304"/>
                  </a:cubicBezTo>
                  <a:cubicBezTo>
                    <a:pt x="27499" y="5304"/>
                    <a:pt x="27194" y="5671"/>
                    <a:pt x="26446" y="5796"/>
                  </a:cubicBezTo>
                  <a:cubicBezTo>
                    <a:pt x="26317" y="5816"/>
                    <a:pt x="26177" y="5827"/>
                    <a:pt x="26027" y="5827"/>
                  </a:cubicBezTo>
                  <a:cubicBezTo>
                    <a:pt x="25729" y="5827"/>
                    <a:pt x="25393" y="5783"/>
                    <a:pt x="25038" y="5679"/>
                  </a:cubicBezTo>
                  <a:cubicBezTo>
                    <a:pt x="24500" y="5533"/>
                    <a:pt x="23944" y="5217"/>
                    <a:pt x="23359" y="4818"/>
                  </a:cubicBezTo>
                  <a:cubicBezTo>
                    <a:pt x="22770" y="4425"/>
                    <a:pt x="22150" y="3935"/>
                    <a:pt x="21374" y="3571"/>
                  </a:cubicBezTo>
                  <a:cubicBezTo>
                    <a:pt x="20660" y="3244"/>
                    <a:pt x="19824" y="3056"/>
                    <a:pt x="18950" y="3056"/>
                  </a:cubicBezTo>
                  <a:cubicBezTo>
                    <a:pt x="18873" y="3056"/>
                    <a:pt x="18797" y="3058"/>
                    <a:pt x="18720" y="3061"/>
                  </a:cubicBezTo>
                  <a:cubicBezTo>
                    <a:pt x="16790" y="3108"/>
                    <a:pt x="14809" y="3908"/>
                    <a:pt x="12827" y="4765"/>
                  </a:cubicBezTo>
                  <a:cubicBezTo>
                    <a:pt x="11825" y="5178"/>
                    <a:pt x="10839" y="5564"/>
                    <a:pt x="9854" y="5805"/>
                  </a:cubicBezTo>
                  <a:cubicBezTo>
                    <a:pt x="9158" y="5980"/>
                    <a:pt x="8461" y="6079"/>
                    <a:pt x="7789" y="6079"/>
                  </a:cubicBezTo>
                  <a:cubicBezTo>
                    <a:pt x="7512" y="6079"/>
                    <a:pt x="7238" y="6062"/>
                    <a:pt x="6971" y="6027"/>
                  </a:cubicBezTo>
                  <a:cubicBezTo>
                    <a:pt x="6053" y="5915"/>
                    <a:pt x="5223" y="5572"/>
                    <a:pt x="4522" y="5141"/>
                  </a:cubicBezTo>
                  <a:cubicBezTo>
                    <a:pt x="3817" y="4709"/>
                    <a:pt x="3232" y="4195"/>
                    <a:pt x="2743" y="3687"/>
                  </a:cubicBezTo>
                  <a:cubicBezTo>
                    <a:pt x="1769" y="2660"/>
                    <a:pt x="1146" y="1683"/>
                    <a:pt x="702" y="1025"/>
                  </a:cubicBezTo>
                  <a:lnTo>
                    <a:pt x="198" y="259"/>
                  </a:lnTo>
                  <a:cubicBezTo>
                    <a:pt x="84" y="90"/>
                    <a:pt x="19" y="1"/>
                    <a:pt x="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2454225" y="2802300"/>
              <a:ext cx="475550" cy="76050"/>
            </a:xfrm>
            <a:custGeom>
              <a:rect b="b" l="l" r="r" t="t"/>
              <a:pathLst>
                <a:path extrusionOk="0" h="3042" w="19022">
                  <a:moveTo>
                    <a:pt x="6029" y="1"/>
                  </a:moveTo>
                  <a:cubicBezTo>
                    <a:pt x="5876" y="1"/>
                    <a:pt x="5724" y="6"/>
                    <a:pt x="5574" y="16"/>
                  </a:cubicBezTo>
                  <a:cubicBezTo>
                    <a:pt x="4329" y="93"/>
                    <a:pt x="3240" y="430"/>
                    <a:pt x="2398" y="840"/>
                  </a:cubicBezTo>
                  <a:cubicBezTo>
                    <a:pt x="1553" y="1252"/>
                    <a:pt x="947" y="1718"/>
                    <a:pt x="561" y="2069"/>
                  </a:cubicBezTo>
                  <a:cubicBezTo>
                    <a:pt x="411" y="2202"/>
                    <a:pt x="269" y="2343"/>
                    <a:pt x="136" y="2495"/>
                  </a:cubicBezTo>
                  <a:cubicBezTo>
                    <a:pt x="45" y="2597"/>
                    <a:pt x="0" y="2653"/>
                    <a:pt x="6" y="2660"/>
                  </a:cubicBezTo>
                  <a:cubicBezTo>
                    <a:pt x="7" y="2661"/>
                    <a:pt x="9" y="2662"/>
                    <a:pt x="11" y="2662"/>
                  </a:cubicBezTo>
                  <a:cubicBezTo>
                    <a:pt x="90" y="2662"/>
                    <a:pt x="845" y="1762"/>
                    <a:pt x="2476" y="1010"/>
                  </a:cubicBezTo>
                  <a:cubicBezTo>
                    <a:pt x="3310" y="630"/>
                    <a:pt x="4377" y="321"/>
                    <a:pt x="5586" y="259"/>
                  </a:cubicBezTo>
                  <a:cubicBezTo>
                    <a:pt x="5709" y="252"/>
                    <a:pt x="5834" y="249"/>
                    <a:pt x="5960" y="249"/>
                  </a:cubicBezTo>
                  <a:cubicBezTo>
                    <a:pt x="7068" y="249"/>
                    <a:pt x="8253" y="517"/>
                    <a:pt x="9418" y="1003"/>
                  </a:cubicBezTo>
                  <a:cubicBezTo>
                    <a:pt x="10720" y="1532"/>
                    <a:pt x="11919" y="2169"/>
                    <a:pt x="13093" y="2570"/>
                  </a:cubicBezTo>
                  <a:cubicBezTo>
                    <a:pt x="14014" y="2895"/>
                    <a:pt x="14916" y="3042"/>
                    <a:pt x="15714" y="3042"/>
                  </a:cubicBezTo>
                  <a:cubicBezTo>
                    <a:pt x="15933" y="3042"/>
                    <a:pt x="16143" y="3031"/>
                    <a:pt x="16344" y="3009"/>
                  </a:cubicBezTo>
                  <a:cubicBezTo>
                    <a:pt x="17286" y="2914"/>
                    <a:pt x="18004" y="2582"/>
                    <a:pt x="18428" y="2275"/>
                  </a:cubicBezTo>
                  <a:cubicBezTo>
                    <a:pt x="18639" y="2117"/>
                    <a:pt x="18793" y="1983"/>
                    <a:pt x="18883" y="1877"/>
                  </a:cubicBezTo>
                  <a:cubicBezTo>
                    <a:pt x="18976" y="1776"/>
                    <a:pt x="19021" y="1720"/>
                    <a:pt x="19014" y="1713"/>
                  </a:cubicBezTo>
                  <a:cubicBezTo>
                    <a:pt x="19013" y="1713"/>
                    <a:pt x="19012" y="1712"/>
                    <a:pt x="19011" y="1712"/>
                  </a:cubicBezTo>
                  <a:cubicBezTo>
                    <a:pt x="18978" y="1712"/>
                    <a:pt x="18783" y="1924"/>
                    <a:pt x="18371" y="2189"/>
                  </a:cubicBezTo>
                  <a:cubicBezTo>
                    <a:pt x="17940" y="2462"/>
                    <a:pt x="17242" y="2754"/>
                    <a:pt x="16328" y="2823"/>
                  </a:cubicBezTo>
                  <a:cubicBezTo>
                    <a:pt x="16177" y="2835"/>
                    <a:pt x="16020" y="2842"/>
                    <a:pt x="15859" y="2842"/>
                  </a:cubicBezTo>
                  <a:cubicBezTo>
                    <a:pt x="15050" y="2842"/>
                    <a:pt x="14123" y="2687"/>
                    <a:pt x="13175" y="2340"/>
                  </a:cubicBezTo>
                  <a:cubicBezTo>
                    <a:pt x="12027" y="1935"/>
                    <a:pt x="10838" y="1295"/>
                    <a:pt x="9518" y="758"/>
                  </a:cubicBezTo>
                  <a:cubicBezTo>
                    <a:pt x="8361" y="273"/>
                    <a:pt x="7152" y="1"/>
                    <a:pt x="60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2441650" y="3019325"/>
              <a:ext cx="559425" cy="68875"/>
            </a:xfrm>
            <a:custGeom>
              <a:rect b="b" l="l" r="r" t="t"/>
              <a:pathLst>
                <a:path extrusionOk="0" h="2755" w="22377">
                  <a:moveTo>
                    <a:pt x="18361" y="1"/>
                  </a:moveTo>
                  <a:cubicBezTo>
                    <a:pt x="17493" y="1"/>
                    <a:pt x="16522" y="126"/>
                    <a:pt x="15511" y="391"/>
                  </a:cubicBezTo>
                  <a:cubicBezTo>
                    <a:pt x="14146" y="738"/>
                    <a:pt x="12714" y="1308"/>
                    <a:pt x="11185" y="1790"/>
                  </a:cubicBezTo>
                  <a:cubicBezTo>
                    <a:pt x="9717" y="2267"/>
                    <a:pt x="8260" y="2509"/>
                    <a:pt x="6919" y="2509"/>
                  </a:cubicBezTo>
                  <a:cubicBezTo>
                    <a:pt x="6866" y="2509"/>
                    <a:pt x="6814" y="2509"/>
                    <a:pt x="6762" y="2508"/>
                  </a:cubicBezTo>
                  <a:cubicBezTo>
                    <a:pt x="5533" y="2497"/>
                    <a:pt x="4312" y="2317"/>
                    <a:pt x="3134" y="1971"/>
                  </a:cubicBezTo>
                  <a:cubicBezTo>
                    <a:pt x="2339" y="1737"/>
                    <a:pt x="1566" y="1433"/>
                    <a:pt x="824" y="1061"/>
                  </a:cubicBezTo>
                  <a:cubicBezTo>
                    <a:pt x="327" y="814"/>
                    <a:pt x="50" y="648"/>
                    <a:pt x="11" y="648"/>
                  </a:cubicBezTo>
                  <a:cubicBezTo>
                    <a:pt x="8" y="648"/>
                    <a:pt x="7" y="648"/>
                    <a:pt x="6" y="649"/>
                  </a:cubicBezTo>
                  <a:cubicBezTo>
                    <a:pt x="0" y="656"/>
                    <a:pt x="65" y="706"/>
                    <a:pt x="195" y="793"/>
                  </a:cubicBezTo>
                  <a:cubicBezTo>
                    <a:pt x="326" y="881"/>
                    <a:pt x="516" y="1010"/>
                    <a:pt x="777" y="1151"/>
                  </a:cubicBezTo>
                  <a:cubicBezTo>
                    <a:pt x="1290" y="1444"/>
                    <a:pt x="2066" y="1827"/>
                    <a:pt x="3080" y="2149"/>
                  </a:cubicBezTo>
                  <a:cubicBezTo>
                    <a:pt x="4092" y="2474"/>
                    <a:pt x="5349" y="2725"/>
                    <a:pt x="6758" y="2751"/>
                  </a:cubicBezTo>
                  <a:cubicBezTo>
                    <a:pt x="6847" y="2753"/>
                    <a:pt x="6936" y="2754"/>
                    <a:pt x="7026" y="2754"/>
                  </a:cubicBezTo>
                  <a:cubicBezTo>
                    <a:pt x="8363" y="2754"/>
                    <a:pt x="9821" y="2511"/>
                    <a:pt x="11265" y="2042"/>
                  </a:cubicBezTo>
                  <a:cubicBezTo>
                    <a:pt x="12808" y="1556"/>
                    <a:pt x="14231" y="981"/>
                    <a:pt x="15573" y="627"/>
                  </a:cubicBezTo>
                  <a:cubicBezTo>
                    <a:pt x="16632" y="339"/>
                    <a:pt x="17639" y="203"/>
                    <a:pt x="18530" y="203"/>
                  </a:cubicBezTo>
                  <a:cubicBezTo>
                    <a:pt x="18763" y="203"/>
                    <a:pt x="18989" y="213"/>
                    <a:pt x="19205" y="231"/>
                  </a:cubicBezTo>
                  <a:cubicBezTo>
                    <a:pt x="20247" y="312"/>
                    <a:pt x="21057" y="600"/>
                    <a:pt x="21578" y="862"/>
                  </a:cubicBezTo>
                  <a:cubicBezTo>
                    <a:pt x="22075" y="1115"/>
                    <a:pt x="22329" y="1317"/>
                    <a:pt x="22367" y="1317"/>
                  </a:cubicBezTo>
                  <a:cubicBezTo>
                    <a:pt x="22369" y="1317"/>
                    <a:pt x="22370" y="1316"/>
                    <a:pt x="22371" y="1315"/>
                  </a:cubicBezTo>
                  <a:cubicBezTo>
                    <a:pt x="22377" y="1308"/>
                    <a:pt x="22316" y="1254"/>
                    <a:pt x="22194" y="1155"/>
                  </a:cubicBezTo>
                  <a:cubicBezTo>
                    <a:pt x="22076" y="1051"/>
                    <a:pt x="21883" y="922"/>
                    <a:pt x="21626" y="771"/>
                  </a:cubicBezTo>
                  <a:cubicBezTo>
                    <a:pt x="21110" y="476"/>
                    <a:pt x="20287" y="153"/>
                    <a:pt x="19221" y="45"/>
                  </a:cubicBezTo>
                  <a:cubicBezTo>
                    <a:pt x="18948" y="16"/>
                    <a:pt x="18661" y="1"/>
                    <a:pt x="18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2250975" y="3187000"/>
              <a:ext cx="991250" cy="1477850"/>
            </a:xfrm>
            <a:custGeom>
              <a:rect b="b" l="l" r="r" t="t"/>
              <a:pathLst>
                <a:path extrusionOk="0" h="59114" w="39650">
                  <a:moveTo>
                    <a:pt x="5112" y="0"/>
                  </a:moveTo>
                  <a:lnTo>
                    <a:pt x="1" y="58611"/>
                  </a:lnTo>
                  <a:lnTo>
                    <a:pt x="12629" y="58686"/>
                  </a:lnTo>
                  <a:lnTo>
                    <a:pt x="18869" y="11714"/>
                  </a:lnTo>
                  <a:lnTo>
                    <a:pt x="27015" y="59113"/>
                  </a:lnTo>
                  <a:lnTo>
                    <a:pt x="39650" y="56780"/>
                  </a:lnTo>
                  <a:lnTo>
                    <a:pt x="31906" y="493"/>
                  </a:lnTo>
                  <a:lnTo>
                    <a:pt x="5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2464325" y="3441300"/>
              <a:ext cx="484725" cy="57800"/>
            </a:xfrm>
            <a:custGeom>
              <a:rect b="b" l="l" r="r" t="t"/>
              <a:pathLst>
                <a:path extrusionOk="0" h="2312" w="19389">
                  <a:moveTo>
                    <a:pt x="19314" y="1"/>
                  </a:moveTo>
                  <a:cubicBezTo>
                    <a:pt x="18752" y="1"/>
                    <a:pt x="14652" y="437"/>
                    <a:pt x="9680" y="1025"/>
                  </a:cubicBezTo>
                  <a:cubicBezTo>
                    <a:pt x="4330" y="1659"/>
                    <a:pt x="1" y="2231"/>
                    <a:pt x="10" y="2304"/>
                  </a:cubicBezTo>
                  <a:cubicBezTo>
                    <a:pt x="11" y="2309"/>
                    <a:pt x="32" y="2312"/>
                    <a:pt x="74" y="2312"/>
                  </a:cubicBezTo>
                  <a:cubicBezTo>
                    <a:pt x="629" y="2312"/>
                    <a:pt x="4736" y="1875"/>
                    <a:pt x="9711" y="1287"/>
                  </a:cubicBezTo>
                  <a:cubicBezTo>
                    <a:pt x="15059" y="653"/>
                    <a:pt x="19389" y="80"/>
                    <a:pt x="19380" y="8"/>
                  </a:cubicBezTo>
                  <a:cubicBezTo>
                    <a:pt x="19379" y="3"/>
                    <a:pt x="19357" y="1"/>
                    <a:pt x="193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3105225" y="5389250"/>
              <a:ext cx="441550" cy="86100"/>
            </a:xfrm>
            <a:custGeom>
              <a:rect b="b" l="l" r="r" t="t"/>
              <a:pathLst>
                <a:path extrusionOk="0" h="3444" w="17662">
                  <a:moveTo>
                    <a:pt x="9520" y="1"/>
                  </a:moveTo>
                  <a:lnTo>
                    <a:pt x="1" y="275"/>
                  </a:lnTo>
                  <a:lnTo>
                    <a:pt x="83" y="3375"/>
                  </a:lnTo>
                  <a:lnTo>
                    <a:pt x="671" y="3393"/>
                  </a:lnTo>
                  <a:cubicBezTo>
                    <a:pt x="1612" y="3417"/>
                    <a:pt x="3595" y="3444"/>
                    <a:pt x="5831" y="3444"/>
                  </a:cubicBezTo>
                  <a:cubicBezTo>
                    <a:pt x="9822" y="3444"/>
                    <a:pt x="14619" y="3358"/>
                    <a:pt x="15730" y="3012"/>
                  </a:cubicBezTo>
                  <a:cubicBezTo>
                    <a:pt x="17661" y="2410"/>
                    <a:pt x="9556" y="940"/>
                    <a:pt x="9556" y="940"/>
                  </a:cubicBezTo>
                  <a:lnTo>
                    <a:pt x="95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105550" y="5408450"/>
              <a:ext cx="87600" cy="62025"/>
            </a:xfrm>
            <a:custGeom>
              <a:rect b="b" l="l" r="r" t="t"/>
              <a:pathLst>
                <a:path extrusionOk="0" h="2481" w="3504">
                  <a:moveTo>
                    <a:pt x="325" y="1"/>
                  </a:moveTo>
                  <a:cubicBezTo>
                    <a:pt x="217" y="1"/>
                    <a:pt x="109" y="6"/>
                    <a:pt x="0" y="17"/>
                  </a:cubicBezTo>
                  <a:lnTo>
                    <a:pt x="75" y="2480"/>
                  </a:lnTo>
                  <a:lnTo>
                    <a:pt x="3504" y="2445"/>
                  </a:lnTo>
                  <a:cubicBezTo>
                    <a:pt x="3346" y="1713"/>
                    <a:pt x="2884" y="1040"/>
                    <a:pt x="2236" y="598"/>
                  </a:cubicBezTo>
                  <a:cubicBezTo>
                    <a:pt x="1676" y="218"/>
                    <a:pt x="1011"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3107250" y="5433950"/>
              <a:ext cx="407150" cy="42200"/>
            </a:xfrm>
            <a:custGeom>
              <a:rect b="b" l="l" r="r" t="t"/>
              <a:pathLst>
                <a:path extrusionOk="0" h="1688" w="16286">
                  <a:moveTo>
                    <a:pt x="13440" y="0"/>
                  </a:moveTo>
                  <a:cubicBezTo>
                    <a:pt x="12888" y="36"/>
                    <a:pt x="12637" y="1157"/>
                    <a:pt x="12637" y="1157"/>
                  </a:cubicBezTo>
                  <a:lnTo>
                    <a:pt x="10" y="1389"/>
                  </a:lnTo>
                  <a:lnTo>
                    <a:pt x="1" y="1587"/>
                  </a:lnTo>
                  <a:cubicBezTo>
                    <a:pt x="1269" y="1656"/>
                    <a:pt x="2961" y="1688"/>
                    <a:pt x="4769" y="1688"/>
                  </a:cubicBezTo>
                  <a:cubicBezTo>
                    <a:pt x="9785" y="1688"/>
                    <a:pt x="15698" y="1448"/>
                    <a:pt x="15947" y="1123"/>
                  </a:cubicBezTo>
                  <a:cubicBezTo>
                    <a:pt x="16285" y="681"/>
                    <a:pt x="13440" y="0"/>
                    <a:pt x="13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3103775" y="5458275"/>
              <a:ext cx="402150" cy="11725"/>
            </a:xfrm>
            <a:custGeom>
              <a:rect b="b" l="l" r="r" t="t"/>
              <a:pathLst>
                <a:path extrusionOk="0" h="469" w="16086">
                  <a:moveTo>
                    <a:pt x="16034" y="1"/>
                  </a:moveTo>
                  <a:cubicBezTo>
                    <a:pt x="16007" y="1"/>
                    <a:pt x="15969" y="1"/>
                    <a:pt x="15921" y="2"/>
                  </a:cubicBezTo>
                  <a:lnTo>
                    <a:pt x="15453" y="21"/>
                  </a:lnTo>
                  <a:lnTo>
                    <a:pt x="13730" y="99"/>
                  </a:lnTo>
                  <a:cubicBezTo>
                    <a:pt x="12276" y="164"/>
                    <a:pt x="10266" y="244"/>
                    <a:pt x="8045" y="302"/>
                  </a:cubicBezTo>
                  <a:cubicBezTo>
                    <a:pt x="5824" y="360"/>
                    <a:pt x="3813" y="381"/>
                    <a:pt x="2358" y="389"/>
                  </a:cubicBezTo>
                  <a:lnTo>
                    <a:pt x="633" y="400"/>
                  </a:lnTo>
                  <a:lnTo>
                    <a:pt x="164" y="406"/>
                  </a:lnTo>
                  <a:cubicBezTo>
                    <a:pt x="57" y="408"/>
                    <a:pt x="0" y="412"/>
                    <a:pt x="0" y="415"/>
                  </a:cubicBezTo>
                  <a:cubicBezTo>
                    <a:pt x="0" y="419"/>
                    <a:pt x="57" y="422"/>
                    <a:pt x="164" y="427"/>
                  </a:cubicBezTo>
                  <a:lnTo>
                    <a:pt x="633" y="442"/>
                  </a:lnTo>
                  <a:lnTo>
                    <a:pt x="2358" y="465"/>
                  </a:lnTo>
                  <a:cubicBezTo>
                    <a:pt x="2679" y="467"/>
                    <a:pt x="3026" y="469"/>
                    <a:pt x="3398" y="469"/>
                  </a:cubicBezTo>
                  <a:cubicBezTo>
                    <a:pt x="4711" y="469"/>
                    <a:pt x="6316" y="452"/>
                    <a:pt x="8049" y="408"/>
                  </a:cubicBezTo>
                  <a:cubicBezTo>
                    <a:pt x="10270" y="352"/>
                    <a:pt x="12281" y="259"/>
                    <a:pt x="13735" y="174"/>
                  </a:cubicBezTo>
                  <a:lnTo>
                    <a:pt x="15455" y="62"/>
                  </a:lnTo>
                  <a:lnTo>
                    <a:pt x="15922" y="25"/>
                  </a:lnTo>
                  <a:cubicBezTo>
                    <a:pt x="16029" y="14"/>
                    <a:pt x="16085" y="7"/>
                    <a:pt x="16085" y="4"/>
                  </a:cubicBezTo>
                  <a:cubicBezTo>
                    <a:pt x="16084" y="2"/>
                    <a:pt x="16067" y="1"/>
                    <a:pt x="16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3421600" y="5431200"/>
              <a:ext cx="23825" cy="35125"/>
            </a:xfrm>
            <a:custGeom>
              <a:rect b="b" l="l" r="r" t="t"/>
              <a:pathLst>
                <a:path extrusionOk="0" h="1405" w="953">
                  <a:moveTo>
                    <a:pt x="925" y="1"/>
                  </a:moveTo>
                  <a:cubicBezTo>
                    <a:pt x="871" y="1"/>
                    <a:pt x="505" y="181"/>
                    <a:pt x="263" y="579"/>
                  </a:cubicBezTo>
                  <a:cubicBezTo>
                    <a:pt x="0" y="996"/>
                    <a:pt x="35" y="1404"/>
                    <a:pt x="63" y="1404"/>
                  </a:cubicBezTo>
                  <a:cubicBezTo>
                    <a:pt x="63" y="1404"/>
                    <a:pt x="64" y="1404"/>
                    <a:pt x="64" y="1404"/>
                  </a:cubicBezTo>
                  <a:cubicBezTo>
                    <a:pt x="64" y="1404"/>
                    <a:pt x="64" y="1404"/>
                    <a:pt x="65" y="1404"/>
                  </a:cubicBezTo>
                  <a:cubicBezTo>
                    <a:pt x="99" y="1404"/>
                    <a:pt x="115" y="1023"/>
                    <a:pt x="363" y="631"/>
                  </a:cubicBezTo>
                  <a:cubicBezTo>
                    <a:pt x="603" y="235"/>
                    <a:pt x="952" y="30"/>
                    <a:pt x="931" y="3"/>
                  </a:cubicBezTo>
                  <a:cubicBezTo>
                    <a:pt x="931" y="2"/>
                    <a:pt x="928" y="1"/>
                    <a:pt x="9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3351600" y="5416475"/>
              <a:ext cx="13325" cy="18725"/>
            </a:xfrm>
            <a:custGeom>
              <a:rect b="b" l="l" r="r" t="t"/>
              <a:pathLst>
                <a:path extrusionOk="0" h="749" w="533">
                  <a:moveTo>
                    <a:pt x="501" y="1"/>
                  </a:moveTo>
                  <a:cubicBezTo>
                    <a:pt x="466" y="1"/>
                    <a:pt x="343" y="151"/>
                    <a:pt x="217" y="347"/>
                  </a:cubicBezTo>
                  <a:cubicBezTo>
                    <a:pt x="85" y="554"/>
                    <a:pt x="0" y="733"/>
                    <a:pt x="27" y="748"/>
                  </a:cubicBezTo>
                  <a:cubicBezTo>
                    <a:pt x="28" y="749"/>
                    <a:pt x="29" y="749"/>
                    <a:pt x="31" y="749"/>
                  </a:cubicBezTo>
                  <a:cubicBezTo>
                    <a:pt x="66" y="749"/>
                    <a:pt x="189" y="600"/>
                    <a:pt x="316" y="402"/>
                  </a:cubicBezTo>
                  <a:cubicBezTo>
                    <a:pt x="448" y="196"/>
                    <a:pt x="532" y="17"/>
                    <a:pt x="506" y="2"/>
                  </a:cubicBezTo>
                  <a:cubicBezTo>
                    <a:pt x="504" y="1"/>
                    <a:pt x="503"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332275" y="5413425"/>
              <a:ext cx="15500" cy="12925"/>
            </a:xfrm>
            <a:custGeom>
              <a:rect b="b" l="l" r="r" t="t"/>
              <a:pathLst>
                <a:path extrusionOk="0" h="517" w="620">
                  <a:moveTo>
                    <a:pt x="588" y="0"/>
                  </a:moveTo>
                  <a:cubicBezTo>
                    <a:pt x="548" y="0"/>
                    <a:pt x="414" y="91"/>
                    <a:pt x="270" y="219"/>
                  </a:cubicBezTo>
                  <a:cubicBezTo>
                    <a:pt x="110" y="360"/>
                    <a:pt x="0" y="491"/>
                    <a:pt x="21" y="513"/>
                  </a:cubicBezTo>
                  <a:cubicBezTo>
                    <a:pt x="23" y="515"/>
                    <a:pt x="26" y="516"/>
                    <a:pt x="30" y="516"/>
                  </a:cubicBezTo>
                  <a:cubicBezTo>
                    <a:pt x="70" y="516"/>
                    <a:pt x="204" y="425"/>
                    <a:pt x="349" y="297"/>
                  </a:cubicBezTo>
                  <a:cubicBezTo>
                    <a:pt x="508" y="156"/>
                    <a:pt x="620" y="25"/>
                    <a:pt x="597" y="3"/>
                  </a:cubicBezTo>
                  <a:cubicBezTo>
                    <a:pt x="595" y="1"/>
                    <a:pt x="592" y="0"/>
                    <a:pt x="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320025" y="5404200"/>
              <a:ext cx="24800" cy="2725"/>
            </a:xfrm>
            <a:custGeom>
              <a:rect b="b" l="l" r="r" t="t"/>
              <a:pathLst>
                <a:path extrusionOk="0" h="109" w="992">
                  <a:moveTo>
                    <a:pt x="557" y="1"/>
                  </a:moveTo>
                  <a:cubicBezTo>
                    <a:pt x="536" y="1"/>
                    <a:pt x="516" y="1"/>
                    <a:pt x="495" y="1"/>
                  </a:cubicBezTo>
                  <a:cubicBezTo>
                    <a:pt x="222" y="6"/>
                    <a:pt x="1" y="34"/>
                    <a:pt x="1" y="63"/>
                  </a:cubicBezTo>
                  <a:cubicBezTo>
                    <a:pt x="1" y="89"/>
                    <a:pt x="184" y="109"/>
                    <a:pt x="422" y="109"/>
                  </a:cubicBezTo>
                  <a:cubicBezTo>
                    <a:pt x="446" y="109"/>
                    <a:pt x="471" y="109"/>
                    <a:pt x="497" y="108"/>
                  </a:cubicBezTo>
                  <a:cubicBezTo>
                    <a:pt x="770" y="103"/>
                    <a:pt x="991" y="77"/>
                    <a:pt x="991" y="48"/>
                  </a:cubicBezTo>
                  <a:cubicBezTo>
                    <a:pt x="991" y="20"/>
                    <a:pt x="801" y="1"/>
                    <a:pt x="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3315175" y="5390950"/>
              <a:ext cx="28550" cy="3675"/>
            </a:xfrm>
            <a:custGeom>
              <a:rect b="b" l="l" r="r" t="t"/>
              <a:pathLst>
                <a:path extrusionOk="0" h="147" w="1142">
                  <a:moveTo>
                    <a:pt x="56" y="1"/>
                  </a:moveTo>
                  <a:cubicBezTo>
                    <a:pt x="28" y="1"/>
                    <a:pt x="12" y="3"/>
                    <a:pt x="10" y="10"/>
                  </a:cubicBezTo>
                  <a:cubicBezTo>
                    <a:pt x="1" y="37"/>
                    <a:pt x="245" y="132"/>
                    <a:pt x="567" y="145"/>
                  </a:cubicBezTo>
                  <a:cubicBezTo>
                    <a:pt x="595" y="146"/>
                    <a:pt x="622" y="147"/>
                    <a:pt x="649" y="147"/>
                  </a:cubicBezTo>
                  <a:cubicBezTo>
                    <a:pt x="931" y="147"/>
                    <a:pt x="1141" y="85"/>
                    <a:pt x="1134" y="59"/>
                  </a:cubicBezTo>
                  <a:cubicBezTo>
                    <a:pt x="1131" y="45"/>
                    <a:pt x="1078" y="43"/>
                    <a:pt x="992" y="43"/>
                  </a:cubicBezTo>
                  <a:cubicBezTo>
                    <a:pt x="945" y="43"/>
                    <a:pt x="887" y="44"/>
                    <a:pt x="823" y="44"/>
                  </a:cubicBezTo>
                  <a:cubicBezTo>
                    <a:pt x="748" y="44"/>
                    <a:pt x="662" y="43"/>
                    <a:pt x="572" y="38"/>
                  </a:cubicBezTo>
                  <a:cubicBezTo>
                    <a:pt x="341" y="28"/>
                    <a:pt x="143" y="1"/>
                    <a:pt x="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3359700" y="5395125"/>
              <a:ext cx="44700" cy="24400"/>
            </a:xfrm>
            <a:custGeom>
              <a:rect b="b" l="l" r="r" t="t"/>
              <a:pathLst>
                <a:path extrusionOk="0" h="976" w="1788">
                  <a:moveTo>
                    <a:pt x="1234" y="103"/>
                  </a:moveTo>
                  <a:cubicBezTo>
                    <a:pt x="1364" y="103"/>
                    <a:pt x="1493" y="125"/>
                    <a:pt x="1599" y="184"/>
                  </a:cubicBezTo>
                  <a:cubicBezTo>
                    <a:pt x="1697" y="248"/>
                    <a:pt x="1662" y="355"/>
                    <a:pt x="1557" y="416"/>
                  </a:cubicBezTo>
                  <a:cubicBezTo>
                    <a:pt x="1458" y="479"/>
                    <a:pt x="1330" y="519"/>
                    <a:pt x="1218" y="562"/>
                  </a:cubicBezTo>
                  <a:cubicBezTo>
                    <a:pt x="1015" y="633"/>
                    <a:pt x="807" y="688"/>
                    <a:pt x="595" y="730"/>
                  </a:cubicBezTo>
                  <a:cubicBezTo>
                    <a:pt x="416" y="765"/>
                    <a:pt x="268" y="785"/>
                    <a:pt x="165" y="797"/>
                  </a:cubicBezTo>
                  <a:lnTo>
                    <a:pt x="165" y="797"/>
                  </a:lnTo>
                  <a:cubicBezTo>
                    <a:pt x="202" y="711"/>
                    <a:pt x="260" y="602"/>
                    <a:pt x="361" y="485"/>
                  </a:cubicBezTo>
                  <a:cubicBezTo>
                    <a:pt x="497" y="330"/>
                    <a:pt x="673" y="217"/>
                    <a:pt x="871" y="157"/>
                  </a:cubicBezTo>
                  <a:cubicBezTo>
                    <a:pt x="977" y="125"/>
                    <a:pt x="1105" y="103"/>
                    <a:pt x="1234" y="103"/>
                  </a:cubicBezTo>
                  <a:close/>
                  <a:moveTo>
                    <a:pt x="1211" y="0"/>
                  </a:moveTo>
                  <a:cubicBezTo>
                    <a:pt x="800" y="0"/>
                    <a:pt x="449" y="229"/>
                    <a:pt x="296" y="440"/>
                  </a:cubicBezTo>
                  <a:cubicBezTo>
                    <a:pt x="210" y="546"/>
                    <a:pt x="148" y="671"/>
                    <a:pt x="113" y="804"/>
                  </a:cubicBezTo>
                  <a:lnTo>
                    <a:pt x="113" y="804"/>
                  </a:lnTo>
                  <a:cubicBezTo>
                    <a:pt x="41" y="813"/>
                    <a:pt x="1" y="818"/>
                    <a:pt x="1" y="824"/>
                  </a:cubicBezTo>
                  <a:cubicBezTo>
                    <a:pt x="1" y="829"/>
                    <a:pt x="38" y="835"/>
                    <a:pt x="105" y="837"/>
                  </a:cubicBezTo>
                  <a:lnTo>
                    <a:pt x="105" y="837"/>
                  </a:lnTo>
                  <a:cubicBezTo>
                    <a:pt x="88" y="925"/>
                    <a:pt x="91" y="974"/>
                    <a:pt x="97" y="976"/>
                  </a:cubicBezTo>
                  <a:cubicBezTo>
                    <a:pt x="97" y="976"/>
                    <a:pt x="97" y="976"/>
                    <a:pt x="98" y="976"/>
                  </a:cubicBezTo>
                  <a:cubicBezTo>
                    <a:pt x="108" y="976"/>
                    <a:pt x="117" y="923"/>
                    <a:pt x="149" y="838"/>
                  </a:cubicBezTo>
                  <a:lnTo>
                    <a:pt x="149" y="838"/>
                  </a:lnTo>
                  <a:cubicBezTo>
                    <a:pt x="155" y="838"/>
                    <a:pt x="162" y="839"/>
                    <a:pt x="168" y="839"/>
                  </a:cubicBezTo>
                  <a:cubicBezTo>
                    <a:pt x="273" y="839"/>
                    <a:pt x="425" y="831"/>
                    <a:pt x="611" y="805"/>
                  </a:cubicBezTo>
                  <a:cubicBezTo>
                    <a:pt x="829" y="774"/>
                    <a:pt x="1044" y="723"/>
                    <a:pt x="1254" y="655"/>
                  </a:cubicBezTo>
                  <a:cubicBezTo>
                    <a:pt x="1372" y="613"/>
                    <a:pt x="1495" y="580"/>
                    <a:pt x="1622" y="504"/>
                  </a:cubicBezTo>
                  <a:cubicBezTo>
                    <a:pt x="1681" y="464"/>
                    <a:pt x="1746" y="409"/>
                    <a:pt x="1767" y="323"/>
                  </a:cubicBezTo>
                  <a:cubicBezTo>
                    <a:pt x="1788" y="236"/>
                    <a:pt x="1738" y="143"/>
                    <a:pt x="1667" y="99"/>
                  </a:cubicBezTo>
                  <a:cubicBezTo>
                    <a:pt x="1512" y="29"/>
                    <a:pt x="1357" y="0"/>
                    <a:pt x="12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3342650" y="5389300"/>
              <a:ext cx="23375" cy="27050"/>
            </a:xfrm>
            <a:custGeom>
              <a:rect b="b" l="l" r="r" t="t"/>
              <a:pathLst>
                <a:path extrusionOk="0" h="1082" w="935">
                  <a:moveTo>
                    <a:pt x="242" y="1"/>
                  </a:moveTo>
                  <a:cubicBezTo>
                    <a:pt x="230" y="1"/>
                    <a:pt x="218" y="1"/>
                    <a:pt x="206" y="2"/>
                  </a:cubicBezTo>
                  <a:cubicBezTo>
                    <a:pt x="65" y="23"/>
                    <a:pt x="0" y="174"/>
                    <a:pt x="26" y="268"/>
                  </a:cubicBezTo>
                  <a:cubicBezTo>
                    <a:pt x="40" y="367"/>
                    <a:pt x="90" y="451"/>
                    <a:pt x="137" y="518"/>
                  </a:cubicBezTo>
                  <a:cubicBezTo>
                    <a:pt x="221" y="642"/>
                    <a:pt x="321" y="755"/>
                    <a:pt x="435" y="854"/>
                  </a:cubicBezTo>
                  <a:cubicBezTo>
                    <a:pt x="617" y="1010"/>
                    <a:pt x="762" y="1075"/>
                    <a:pt x="787" y="1075"/>
                  </a:cubicBezTo>
                  <a:cubicBezTo>
                    <a:pt x="789" y="1075"/>
                    <a:pt x="790" y="1074"/>
                    <a:pt x="790" y="1074"/>
                  </a:cubicBezTo>
                  <a:cubicBezTo>
                    <a:pt x="801" y="1059"/>
                    <a:pt x="666" y="975"/>
                    <a:pt x="493" y="801"/>
                  </a:cubicBezTo>
                  <a:cubicBezTo>
                    <a:pt x="393" y="699"/>
                    <a:pt x="303" y="588"/>
                    <a:pt x="227" y="467"/>
                  </a:cubicBezTo>
                  <a:cubicBezTo>
                    <a:pt x="139" y="350"/>
                    <a:pt x="76" y="137"/>
                    <a:pt x="228" y="107"/>
                  </a:cubicBezTo>
                  <a:cubicBezTo>
                    <a:pt x="237" y="106"/>
                    <a:pt x="246" y="105"/>
                    <a:pt x="255" y="105"/>
                  </a:cubicBezTo>
                  <a:cubicBezTo>
                    <a:pt x="399" y="105"/>
                    <a:pt x="546" y="233"/>
                    <a:pt x="637" y="337"/>
                  </a:cubicBezTo>
                  <a:cubicBezTo>
                    <a:pt x="724" y="443"/>
                    <a:pt x="787" y="566"/>
                    <a:pt x="821" y="699"/>
                  </a:cubicBezTo>
                  <a:cubicBezTo>
                    <a:pt x="874" y="930"/>
                    <a:pt x="822" y="1078"/>
                    <a:pt x="842" y="1082"/>
                  </a:cubicBezTo>
                  <a:cubicBezTo>
                    <a:pt x="842" y="1082"/>
                    <a:pt x="842" y="1082"/>
                    <a:pt x="842" y="1082"/>
                  </a:cubicBezTo>
                  <a:cubicBezTo>
                    <a:pt x="854" y="1082"/>
                    <a:pt x="935" y="936"/>
                    <a:pt x="900" y="687"/>
                  </a:cubicBezTo>
                  <a:cubicBezTo>
                    <a:pt x="876" y="537"/>
                    <a:pt x="815" y="396"/>
                    <a:pt x="721" y="277"/>
                  </a:cubicBezTo>
                  <a:cubicBezTo>
                    <a:pt x="616" y="160"/>
                    <a:pt x="480" y="1"/>
                    <a:pt x="2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3106750" y="5406375"/>
              <a:ext cx="86225" cy="61975"/>
            </a:xfrm>
            <a:custGeom>
              <a:rect b="b" l="l" r="r" t="t"/>
              <a:pathLst>
                <a:path extrusionOk="0" h="2479" w="3449">
                  <a:moveTo>
                    <a:pt x="585" y="1"/>
                  </a:moveTo>
                  <a:cubicBezTo>
                    <a:pt x="452" y="1"/>
                    <a:pt x="319" y="11"/>
                    <a:pt x="187" y="30"/>
                  </a:cubicBezTo>
                  <a:cubicBezTo>
                    <a:pt x="65" y="49"/>
                    <a:pt x="0" y="69"/>
                    <a:pt x="1" y="75"/>
                  </a:cubicBezTo>
                  <a:cubicBezTo>
                    <a:pt x="2" y="78"/>
                    <a:pt x="10" y="79"/>
                    <a:pt x="26" y="79"/>
                  </a:cubicBezTo>
                  <a:cubicBezTo>
                    <a:pt x="77" y="79"/>
                    <a:pt x="202" y="66"/>
                    <a:pt x="386" y="66"/>
                  </a:cubicBezTo>
                  <a:cubicBezTo>
                    <a:pt x="478" y="66"/>
                    <a:pt x="584" y="69"/>
                    <a:pt x="702" y="79"/>
                  </a:cubicBezTo>
                  <a:cubicBezTo>
                    <a:pt x="1128" y="112"/>
                    <a:pt x="1723" y="258"/>
                    <a:pt x="2248" y="624"/>
                  </a:cubicBezTo>
                  <a:cubicBezTo>
                    <a:pt x="2772" y="990"/>
                    <a:pt x="3088" y="1482"/>
                    <a:pt x="3241" y="1854"/>
                  </a:cubicBezTo>
                  <a:cubicBezTo>
                    <a:pt x="3396" y="2226"/>
                    <a:pt x="3418" y="2478"/>
                    <a:pt x="3439" y="2478"/>
                  </a:cubicBezTo>
                  <a:cubicBezTo>
                    <a:pt x="3439" y="2478"/>
                    <a:pt x="3439" y="2478"/>
                    <a:pt x="3439" y="2478"/>
                  </a:cubicBezTo>
                  <a:cubicBezTo>
                    <a:pt x="3446" y="2478"/>
                    <a:pt x="3449" y="2414"/>
                    <a:pt x="3435" y="2300"/>
                  </a:cubicBezTo>
                  <a:cubicBezTo>
                    <a:pt x="3413" y="2139"/>
                    <a:pt x="3373" y="1981"/>
                    <a:pt x="3317" y="1829"/>
                  </a:cubicBezTo>
                  <a:cubicBezTo>
                    <a:pt x="3180" y="1440"/>
                    <a:pt x="2864" y="922"/>
                    <a:pt x="2317" y="539"/>
                  </a:cubicBezTo>
                  <a:cubicBezTo>
                    <a:pt x="1770" y="157"/>
                    <a:pt x="1146" y="18"/>
                    <a:pt x="708" y="4"/>
                  </a:cubicBezTo>
                  <a:cubicBezTo>
                    <a:pt x="667" y="2"/>
                    <a:pt x="626" y="1"/>
                    <a:pt x="5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3222225" y="5445850"/>
              <a:ext cx="69475" cy="3800"/>
            </a:xfrm>
            <a:custGeom>
              <a:rect b="b" l="l" r="r" t="t"/>
              <a:pathLst>
                <a:path extrusionOk="0" h="152" w="2779">
                  <a:moveTo>
                    <a:pt x="2685" y="1"/>
                  </a:moveTo>
                  <a:cubicBezTo>
                    <a:pt x="2488" y="1"/>
                    <a:pt x="1982" y="34"/>
                    <a:pt x="1389" y="43"/>
                  </a:cubicBezTo>
                  <a:cubicBezTo>
                    <a:pt x="1220" y="45"/>
                    <a:pt x="1058" y="46"/>
                    <a:pt x="907" y="46"/>
                  </a:cubicBezTo>
                  <a:cubicBezTo>
                    <a:pt x="653" y="46"/>
                    <a:pt x="434" y="44"/>
                    <a:pt x="276" y="44"/>
                  </a:cubicBezTo>
                  <a:cubicBezTo>
                    <a:pt x="106" y="44"/>
                    <a:pt x="5" y="47"/>
                    <a:pt x="4" y="59"/>
                  </a:cubicBezTo>
                  <a:cubicBezTo>
                    <a:pt x="1" y="84"/>
                    <a:pt x="518" y="151"/>
                    <a:pt x="1193" y="151"/>
                  </a:cubicBezTo>
                  <a:cubicBezTo>
                    <a:pt x="1258" y="151"/>
                    <a:pt x="1323" y="151"/>
                    <a:pt x="1390" y="150"/>
                  </a:cubicBezTo>
                  <a:cubicBezTo>
                    <a:pt x="2161" y="136"/>
                    <a:pt x="2778" y="38"/>
                    <a:pt x="2774" y="10"/>
                  </a:cubicBezTo>
                  <a:cubicBezTo>
                    <a:pt x="2773" y="3"/>
                    <a:pt x="2742" y="1"/>
                    <a:pt x="2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3175300" y="5448375"/>
              <a:ext cx="8175" cy="12475"/>
            </a:xfrm>
            <a:custGeom>
              <a:rect b="b" l="l" r="r" t="t"/>
              <a:pathLst>
                <a:path extrusionOk="0" h="499" w="327">
                  <a:moveTo>
                    <a:pt x="33" y="1"/>
                  </a:moveTo>
                  <a:cubicBezTo>
                    <a:pt x="28" y="1"/>
                    <a:pt x="24" y="2"/>
                    <a:pt x="22" y="4"/>
                  </a:cubicBezTo>
                  <a:cubicBezTo>
                    <a:pt x="0" y="26"/>
                    <a:pt x="77" y="124"/>
                    <a:pt x="144" y="255"/>
                  </a:cubicBezTo>
                  <a:cubicBezTo>
                    <a:pt x="211" y="384"/>
                    <a:pt x="249" y="498"/>
                    <a:pt x="281" y="498"/>
                  </a:cubicBezTo>
                  <a:cubicBezTo>
                    <a:pt x="282" y="498"/>
                    <a:pt x="282" y="498"/>
                    <a:pt x="282" y="498"/>
                  </a:cubicBezTo>
                  <a:cubicBezTo>
                    <a:pt x="315" y="495"/>
                    <a:pt x="327" y="358"/>
                    <a:pt x="248" y="208"/>
                  </a:cubicBezTo>
                  <a:cubicBezTo>
                    <a:pt x="178" y="75"/>
                    <a:pt x="70" y="1"/>
                    <a:pt x="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3157175" y="5428550"/>
              <a:ext cx="10275" cy="8375"/>
            </a:xfrm>
            <a:custGeom>
              <a:rect b="b" l="l" r="r" t="t"/>
              <a:pathLst>
                <a:path extrusionOk="0" h="335" w="411">
                  <a:moveTo>
                    <a:pt x="38" y="1"/>
                  </a:moveTo>
                  <a:cubicBezTo>
                    <a:pt x="31" y="1"/>
                    <a:pt x="26" y="3"/>
                    <a:pt x="23" y="6"/>
                  </a:cubicBezTo>
                  <a:cubicBezTo>
                    <a:pt x="1" y="27"/>
                    <a:pt x="65" y="116"/>
                    <a:pt x="166" y="207"/>
                  </a:cubicBezTo>
                  <a:cubicBezTo>
                    <a:pt x="252" y="283"/>
                    <a:pt x="337" y="335"/>
                    <a:pt x="373" y="335"/>
                  </a:cubicBezTo>
                  <a:cubicBezTo>
                    <a:pt x="380" y="335"/>
                    <a:pt x="385" y="333"/>
                    <a:pt x="388" y="330"/>
                  </a:cubicBezTo>
                  <a:cubicBezTo>
                    <a:pt x="410" y="309"/>
                    <a:pt x="346" y="220"/>
                    <a:pt x="245" y="129"/>
                  </a:cubicBezTo>
                  <a:cubicBezTo>
                    <a:pt x="160" y="53"/>
                    <a:pt x="75" y="1"/>
                    <a:pt x="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3132200" y="5418725"/>
              <a:ext cx="14400" cy="5350"/>
            </a:xfrm>
            <a:custGeom>
              <a:rect b="b" l="l" r="r" t="t"/>
              <a:pathLst>
                <a:path extrusionOk="0" h="214" w="576">
                  <a:moveTo>
                    <a:pt x="178" y="0"/>
                  </a:moveTo>
                  <a:cubicBezTo>
                    <a:pt x="72" y="0"/>
                    <a:pt x="1" y="36"/>
                    <a:pt x="8" y="55"/>
                  </a:cubicBezTo>
                  <a:cubicBezTo>
                    <a:pt x="17" y="84"/>
                    <a:pt x="142" y="80"/>
                    <a:pt x="283" y="122"/>
                  </a:cubicBezTo>
                  <a:cubicBezTo>
                    <a:pt x="407" y="156"/>
                    <a:pt x="499" y="213"/>
                    <a:pt x="537" y="213"/>
                  </a:cubicBezTo>
                  <a:cubicBezTo>
                    <a:pt x="543" y="213"/>
                    <a:pt x="547" y="212"/>
                    <a:pt x="550" y="209"/>
                  </a:cubicBezTo>
                  <a:cubicBezTo>
                    <a:pt x="576" y="192"/>
                    <a:pt x="492" y="69"/>
                    <a:pt x="316" y="20"/>
                  </a:cubicBezTo>
                  <a:cubicBezTo>
                    <a:pt x="267" y="6"/>
                    <a:pt x="220" y="0"/>
                    <a:pt x="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3114175" y="5415650"/>
              <a:ext cx="7750" cy="3475"/>
            </a:xfrm>
            <a:custGeom>
              <a:rect b="b" l="l" r="r" t="t"/>
              <a:pathLst>
                <a:path extrusionOk="0" h="139" w="310">
                  <a:moveTo>
                    <a:pt x="71" y="0"/>
                  </a:moveTo>
                  <a:cubicBezTo>
                    <a:pt x="40" y="0"/>
                    <a:pt x="17" y="7"/>
                    <a:pt x="11" y="22"/>
                  </a:cubicBezTo>
                  <a:cubicBezTo>
                    <a:pt x="1" y="50"/>
                    <a:pt x="56" y="93"/>
                    <a:pt x="137" y="120"/>
                  </a:cubicBezTo>
                  <a:cubicBezTo>
                    <a:pt x="175" y="132"/>
                    <a:pt x="212" y="138"/>
                    <a:pt x="241" y="138"/>
                  </a:cubicBezTo>
                  <a:cubicBezTo>
                    <a:pt x="272" y="138"/>
                    <a:pt x="294" y="131"/>
                    <a:pt x="299" y="117"/>
                  </a:cubicBezTo>
                  <a:cubicBezTo>
                    <a:pt x="310" y="89"/>
                    <a:pt x="254" y="45"/>
                    <a:pt x="175" y="19"/>
                  </a:cubicBezTo>
                  <a:cubicBezTo>
                    <a:pt x="137" y="6"/>
                    <a:pt x="100" y="0"/>
                    <a:pt x="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2203125" y="5311750"/>
              <a:ext cx="248300" cy="155000"/>
            </a:xfrm>
            <a:custGeom>
              <a:rect b="b" l="l" r="r" t="t"/>
              <a:pathLst>
                <a:path extrusionOk="0" h="6200" w="9932">
                  <a:moveTo>
                    <a:pt x="1411" y="1"/>
                  </a:moveTo>
                  <a:lnTo>
                    <a:pt x="1" y="6199"/>
                  </a:lnTo>
                  <a:lnTo>
                    <a:pt x="9525" y="6199"/>
                  </a:lnTo>
                  <a:lnTo>
                    <a:pt x="9932" y="2164"/>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2209575" y="5436425"/>
              <a:ext cx="236525" cy="9850"/>
            </a:xfrm>
            <a:custGeom>
              <a:rect b="b" l="l" r="r" t="t"/>
              <a:pathLst>
                <a:path extrusionOk="0" h="394" w="9461">
                  <a:moveTo>
                    <a:pt x="1658" y="0"/>
                  </a:moveTo>
                  <a:cubicBezTo>
                    <a:pt x="1565" y="0"/>
                    <a:pt x="1475" y="1"/>
                    <a:pt x="1388" y="1"/>
                  </a:cubicBezTo>
                  <a:cubicBezTo>
                    <a:pt x="531" y="8"/>
                    <a:pt x="1" y="40"/>
                    <a:pt x="1" y="77"/>
                  </a:cubicBezTo>
                  <a:cubicBezTo>
                    <a:pt x="1" y="114"/>
                    <a:pt x="530" y="148"/>
                    <a:pt x="1385" y="188"/>
                  </a:cubicBezTo>
                  <a:lnTo>
                    <a:pt x="4727" y="330"/>
                  </a:lnTo>
                  <a:cubicBezTo>
                    <a:pt x="5854" y="371"/>
                    <a:pt x="6892" y="393"/>
                    <a:pt x="7706" y="393"/>
                  </a:cubicBezTo>
                  <a:cubicBezTo>
                    <a:pt x="7834" y="393"/>
                    <a:pt x="7957" y="393"/>
                    <a:pt x="8073" y="392"/>
                  </a:cubicBezTo>
                  <a:cubicBezTo>
                    <a:pt x="8931" y="384"/>
                    <a:pt x="9461" y="348"/>
                    <a:pt x="9461" y="313"/>
                  </a:cubicBezTo>
                  <a:cubicBezTo>
                    <a:pt x="9461" y="274"/>
                    <a:pt x="8932" y="244"/>
                    <a:pt x="8077" y="205"/>
                  </a:cubicBezTo>
                  <a:lnTo>
                    <a:pt x="4736" y="66"/>
                  </a:lnTo>
                  <a:cubicBezTo>
                    <a:pt x="3561" y="23"/>
                    <a:pt x="2486" y="0"/>
                    <a:pt x="16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2336650" y="5341950"/>
              <a:ext cx="10400" cy="99975"/>
            </a:xfrm>
            <a:custGeom>
              <a:rect b="b" l="l" r="r" t="t"/>
              <a:pathLst>
                <a:path extrusionOk="0" h="3999" w="416">
                  <a:moveTo>
                    <a:pt x="343" y="0"/>
                  </a:moveTo>
                  <a:cubicBezTo>
                    <a:pt x="270" y="0"/>
                    <a:pt x="152" y="890"/>
                    <a:pt x="77" y="1991"/>
                  </a:cubicBezTo>
                  <a:cubicBezTo>
                    <a:pt x="3" y="3094"/>
                    <a:pt x="1" y="3994"/>
                    <a:pt x="74" y="3999"/>
                  </a:cubicBezTo>
                  <a:cubicBezTo>
                    <a:pt x="74" y="3999"/>
                    <a:pt x="74" y="3999"/>
                    <a:pt x="74" y="3999"/>
                  </a:cubicBezTo>
                  <a:cubicBezTo>
                    <a:pt x="148" y="3999"/>
                    <a:pt x="266" y="3110"/>
                    <a:pt x="340" y="2008"/>
                  </a:cubicBezTo>
                  <a:cubicBezTo>
                    <a:pt x="414" y="905"/>
                    <a:pt x="416" y="5"/>
                    <a:pt x="343" y="0"/>
                  </a:cubicBezTo>
                  <a:cubicBezTo>
                    <a:pt x="343" y="0"/>
                    <a:pt x="343" y="0"/>
                    <a:pt x="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2203125" y="5438325"/>
              <a:ext cx="240400" cy="28425"/>
            </a:xfrm>
            <a:custGeom>
              <a:rect b="b" l="l" r="r" t="t"/>
              <a:pathLst>
                <a:path extrusionOk="0" h="1137" w="9616">
                  <a:moveTo>
                    <a:pt x="173" y="1"/>
                  </a:moveTo>
                  <a:lnTo>
                    <a:pt x="1" y="1029"/>
                  </a:lnTo>
                  <a:lnTo>
                    <a:pt x="1" y="1136"/>
                  </a:lnTo>
                  <a:lnTo>
                    <a:pt x="9525" y="1136"/>
                  </a:lnTo>
                  <a:lnTo>
                    <a:pt x="9616" y="237"/>
                  </a:lnTo>
                  <a:lnTo>
                    <a:pt x="1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3174225" y="1702525"/>
              <a:ext cx="577925" cy="739525"/>
            </a:xfrm>
            <a:custGeom>
              <a:rect b="b" l="l" r="r" t="t"/>
              <a:pathLst>
                <a:path extrusionOk="0" h="29581" w="23117">
                  <a:moveTo>
                    <a:pt x="17721" y="0"/>
                  </a:moveTo>
                  <a:cubicBezTo>
                    <a:pt x="17671" y="0"/>
                    <a:pt x="17641" y="56"/>
                    <a:pt x="17641" y="181"/>
                  </a:cubicBezTo>
                  <a:cubicBezTo>
                    <a:pt x="17641" y="877"/>
                    <a:pt x="17313" y="4466"/>
                    <a:pt x="17313" y="4466"/>
                  </a:cubicBezTo>
                  <a:lnTo>
                    <a:pt x="10068" y="17070"/>
                  </a:lnTo>
                  <a:cubicBezTo>
                    <a:pt x="9061" y="19077"/>
                    <a:pt x="7246" y="20247"/>
                    <a:pt x="5942" y="20455"/>
                  </a:cubicBezTo>
                  <a:lnTo>
                    <a:pt x="0" y="21726"/>
                  </a:lnTo>
                  <a:lnTo>
                    <a:pt x="1670" y="29580"/>
                  </a:lnTo>
                  <a:lnTo>
                    <a:pt x="9950" y="27536"/>
                  </a:lnTo>
                  <a:cubicBezTo>
                    <a:pt x="12098" y="27006"/>
                    <a:pt x="13868" y="25488"/>
                    <a:pt x="14720" y="23447"/>
                  </a:cubicBezTo>
                  <a:lnTo>
                    <a:pt x="21608" y="6934"/>
                  </a:lnTo>
                  <a:cubicBezTo>
                    <a:pt x="21608" y="6934"/>
                    <a:pt x="22419" y="5058"/>
                    <a:pt x="22768" y="3664"/>
                  </a:cubicBezTo>
                  <a:cubicBezTo>
                    <a:pt x="23117" y="2271"/>
                    <a:pt x="22109" y="1071"/>
                    <a:pt x="22109" y="1071"/>
                  </a:cubicBezTo>
                  <a:lnTo>
                    <a:pt x="18637" y="2324"/>
                  </a:lnTo>
                  <a:cubicBezTo>
                    <a:pt x="18596" y="1182"/>
                    <a:pt x="17951" y="0"/>
                    <a:pt x="177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31"/>
          <p:cNvSpPr txBox="1"/>
          <p:nvPr>
            <p:ph type="title"/>
          </p:nvPr>
        </p:nvSpPr>
        <p:spPr>
          <a:xfrm>
            <a:off x="1076700" y="1482025"/>
            <a:ext cx="3371400" cy="5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those in places where it is hard to get outside</a:t>
            </a:r>
            <a:endParaRPr/>
          </a:p>
        </p:txBody>
      </p:sp>
      <p:sp>
        <p:nvSpPr>
          <p:cNvPr id="659" name="Google Shape;659;p31"/>
          <p:cNvSpPr txBox="1"/>
          <p:nvPr>
            <p:ph idx="4" type="subTitle"/>
          </p:nvPr>
        </p:nvSpPr>
        <p:spPr>
          <a:xfrm>
            <a:off x="1076700" y="2495977"/>
            <a:ext cx="3371400" cy="23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TeleWindow allows for a source of natural light along with changeable scenery while being in a transportable 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2"/>
          <p:cNvSpPr txBox="1"/>
          <p:nvPr>
            <p:ph idx="1" type="body"/>
          </p:nvPr>
        </p:nvSpPr>
        <p:spPr>
          <a:xfrm>
            <a:off x="768900" y="1281200"/>
            <a:ext cx="7059000" cy="3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Hardware/Interface:</a:t>
            </a:r>
            <a:endParaRPr/>
          </a:p>
          <a:p>
            <a:pPr indent="0" lvl="0" marL="0" rtl="0" algn="l">
              <a:spcBef>
                <a:spcPts val="1600"/>
              </a:spcBef>
              <a:spcAft>
                <a:spcPts val="0"/>
              </a:spcAft>
              <a:buNone/>
            </a:pPr>
            <a:r>
              <a:rPr lang="en"/>
              <a:t>-The TeleWindow is a 2ft x 3ft x 2in smart screen that can use either a plug or batteries</a:t>
            </a:r>
            <a:endParaRPr/>
          </a:p>
          <a:p>
            <a:pPr indent="0" lvl="0" marL="0" rtl="0" algn="l">
              <a:spcBef>
                <a:spcPts val="1600"/>
              </a:spcBef>
              <a:spcAft>
                <a:spcPts val="0"/>
              </a:spcAft>
              <a:buNone/>
            </a:pPr>
            <a:r>
              <a:rPr lang="en"/>
              <a:t>Interactivity:</a:t>
            </a:r>
            <a:endParaRPr/>
          </a:p>
          <a:p>
            <a:pPr indent="0" lvl="0" marL="0" rtl="0" algn="l">
              <a:spcBef>
                <a:spcPts val="1600"/>
              </a:spcBef>
              <a:spcAft>
                <a:spcPts val="0"/>
              </a:spcAft>
              <a:buNone/>
            </a:pPr>
            <a:r>
              <a:rPr lang="en"/>
              <a:t>-It’s purpose is to add natural light to a room while showing different environments to simulate a window (for example, a beach, a </a:t>
            </a:r>
            <a:r>
              <a:rPr lang="en"/>
              <a:t>rainforest</a:t>
            </a:r>
            <a:r>
              <a:rPr lang="en"/>
              <a:t>, a city, coral reefs)</a:t>
            </a:r>
            <a:endParaRPr/>
          </a:p>
          <a:p>
            <a:pPr indent="0" lvl="0" marL="0" rtl="0" algn="l">
              <a:spcBef>
                <a:spcPts val="1600"/>
              </a:spcBef>
              <a:spcAft>
                <a:spcPts val="0"/>
              </a:spcAft>
              <a:buNone/>
            </a:pPr>
            <a:r>
              <a:rPr lang="en"/>
              <a:t>-Along with this, it will have buttons to change brightness, on/off/rest, volume of background, change background, display local features (weather, sun rise, calendar). There will be an app where the user can change these settings and add different backgrounds or features</a:t>
            </a:r>
            <a:endParaRPr/>
          </a:p>
          <a:p>
            <a:pPr indent="0" lvl="0" marL="0" rtl="0" algn="l">
              <a:spcBef>
                <a:spcPts val="1600"/>
              </a:spcBef>
              <a:spcAft>
                <a:spcPts val="0"/>
              </a:spcAft>
              <a:buNone/>
            </a:pPr>
            <a:r>
              <a:rPr lang="en"/>
              <a:t>-Rest mode will dim the screen so there is still some natural light being displayed, but it will be significantly more subtle</a:t>
            </a:r>
            <a:endParaRPr/>
          </a:p>
          <a:p>
            <a:pPr indent="0" lvl="0" marL="0" rtl="0" algn="l">
              <a:spcBef>
                <a:spcPts val="1600"/>
              </a:spcBef>
              <a:spcAft>
                <a:spcPts val="1600"/>
              </a:spcAft>
              <a:buNone/>
            </a:pPr>
            <a:r>
              <a:t/>
            </a:r>
            <a:endParaRPr/>
          </a:p>
        </p:txBody>
      </p:sp>
      <p:sp>
        <p:nvSpPr>
          <p:cNvPr id="665" name="Google Shape;665;p32"/>
          <p:cNvSpPr txBox="1"/>
          <p:nvPr>
            <p:ph type="title"/>
          </p:nvPr>
        </p:nvSpPr>
        <p:spPr>
          <a:xfrm>
            <a:off x="768900" y="403200"/>
            <a:ext cx="5971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TeleWindow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tellectual Property Thesis by Slidesgo">
  <a:themeElements>
    <a:clrScheme name="Simple Light">
      <a:dk1>
        <a:srgbClr val="000000"/>
      </a:dk1>
      <a:lt1>
        <a:srgbClr val="FFFFFF"/>
      </a:lt1>
      <a:dk2>
        <a:srgbClr val="263238"/>
      </a:dk2>
      <a:lt2>
        <a:srgbClr val="EEEEEE"/>
      </a:lt2>
      <a:accent1>
        <a:srgbClr val="E8505B"/>
      </a:accent1>
      <a:accent2>
        <a:srgbClr val="455A64"/>
      </a:accent2>
      <a:accent3>
        <a:srgbClr val="263238"/>
      </a:accent3>
      <a:accent4>
        <a:srgbClr val="B78876"/>
      </a:accent4>
      <a:accent5>
        <a:srgbClr val="EBEBEB"/>
      </a:accent5>
      <a:accent6>
        <a:srgbClr val="AA655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