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62" r:id="rId5"/>
    <p:sldId id="276" r:id="rId6"/>
    <p:sldId id="264" r:id="rId7"/>
    <p:sldId id="296" r:id="rId8"/>
    <p:sldId id="266" r:id="rId9"/>
    <p:sldId id="267" r:id="rId10"/>
    <p:sldId id="277" r:id="rId11"/>
  </p:sldIdLst>
  <p:sldSz cx="9144000" cy="5143500" type="screen16x9"/>
  <p:notesSz cx="6858000" cy="9144000"/>
  <p:embeddedFontLst>
    <p:embeddedFont>
      <p:font typeface="Varela Round" panose="020B0604020202020204" charset="-79"/>
      <p:regular r:id="rId13"/>
    </p:embeddedFont>
    <p:embeddedFont>
      <p:font typeface="Yu Gothic Medium" panose="020B0500000000000000" pitchFamily="34" charset="-128"/>
      <p:regular r:id="rId14"/>
    </p:embeddedFont>
    <p:embeddedFont>
      <p:font typeface="Abel" panose="020B0604020202020204" charset="0"/>
      <p:regular r:id="rId15"/>
    </p:embeddedFont>
    <p:embeddedFont>
      <p:font typeface="Allerta"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87">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EA4"/>
    <a:srgbClr val="42A59E"/>
    <a:srgbClr val="5FB68C"/>
    <a:srgbClr val="5FBCA1"/>
    <a:srgbClr val="FAC500"/>
    <a:srgbClr val="6EC7A3"/>
    <a:srgbClr val="67C2A2"/>
    <a:srgbClr val="E8F044"/>
    <a:srgbClr val="26909B"/>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73504D-CC6A-4FD0-B818-118D1CA89662}">
  <a:tblStyle styleId="{9C73504D-CC6A-4FD0-B818-118D1CA896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varScale="1">
        <p:scale>
          <a:sx n="105" d="100"/>
          <a:sy n="105" d="100"/>
        </p:scale>
        <p:origin x="499" y="77"/>
      </p:cViewPr>
      <p:guideLst>
        <p:guide pos="5287"/>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5de23c7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5de23c7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f1b819992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f1b819992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f1b819992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1b819992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f6cadf72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f6cadf72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f9640ffc4b_0_2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f9640ffc4b_0_2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6cadf72a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6cadf72a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6cadf72a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6cadf72a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f6cadf72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f6cadf72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f9640ffc4b_0_28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f9640ffc4b_0_28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65670" y="2849965"/>
            <a:ext cx="1745248" cy="1062393"/>
          </a:xfrm>
          <a:custGeom>
            <a:avLst/>
            <a:gdLst/>
            <a:ahLst/>
            <a:cxnLst/>
            <a:rect l="l" t="t" r="r" b="b"/>
            <a:pathLst>
              <a:path w="80094" h="48756" extrusionOk="0">
                <a:moveTo>
                  <a:pt x="70975" y="28755"/>
                </a:moveTo>
                <a:cubicBezTo>
                  <a:pt x="70427" y="28633"/>
                  <a:pt x="69850" y="28572"/>
                  <a:pt x="69303" y="28572"/>
                </a:cubicBezTo>
                <a:cubicBezTo>
                  <a:pt x="68969" y="25746"/>
                  <a:pt x="67236" y="23253"/>
                  <a:pt x="64713" y="21916"/>
                </a:cubicBezTo>
                <a:cubicBezTo>
                  <a:pt x="64744" y="21825"/>
                  <a:pt x="64774" y="21703"/>
                  <a:pt x="64804" y="21581"/>
                </a:cubicBezTo>
                <a:cubicBezTo>
                  <a:pt x="65260" y="19332"/>
                  <a:pt x="63801" y="17113"/>
                  <a:pt x="61522" y="16627"/>
                </a:cubicBezTo>
                <a:cubicBezTo>
                  <a:pt x="61400" y="16627"/>
                  <a:pt x="61278" y="16597"/>
                  <a:pt x="61157" y="16566"/>
                </a:cubicBezTo>
                <a:cubicBezTo>
                  <a:pt x="60488" y="10882"/>
                  <a:pt x="53224" y="8876"/>
                  <a:pt x="49758" y="13435"/>
                </a:cubicBezTo>
                <a:cubicBezTo>
                  <a:pt x="49819" y="13192"/>
                  <a:pt x="49880" y="12949"/>
                  <a:pt x="49941" y="12706"/>
                </a:cubicBezTo>
                <a:cubicBezTo>
                  <a:pt x="50913" y="7843"/>
                  <a:pt x="48056" y="3010"/>
                  <a:pt x="43315" y="1490"/>
                </a:cubicBezTo>
                <a:cubicBezTo>
                  <a:pt x="38573" y="1"/>
                  <a:pt x="33466" y="2311"/>
                  <a:pt x="31491" y="6870"/>
                </a:cubicBezTo>
                <a:cubicBezTo>
                  <a:pt x="28481" y="6688"/>
                  <a:pt x="25807" y="8724"/>
                  <a:pt x="25199" y="11673"/>
                </a:cubicBezTo>
                <a:cubicBezTo>
                  <a:pt x="25168" y="11855"/>
                  <a:pt x="25138" y="12068"/>
                  <a:pt x="25108" y="12280"/>
                </a:cubicBezTo>
                <a:cubicBezTo>
                  <a:pt x="23588" y="12432"/>
                  <a:pt x="22098" y="12980"/>
                  <a:pt x="20822" y="13831"/>
                </a:cubicBezTo>
                <a:cubicBezTo>
                  <a:pt x="15685" y="10214"/>
                  <a:pt x="8511" y="13040"/>
                  <a:pt x="7235" y="19211"/>
                </a:cubicBezTo>
                <a:cubicBezTo>
                  <a:pt x="244" y="24499"/>
                  <a:pt x="1" y="34925"/>
                  <a:pt x="6748" y="40518"/>
                </a:cubicBezTo>
                <a:cubicBezTo>
                  <a:pt x="13496" y="46111"/>
                  <a:pt x="23679" y="43953"/>
                  <a:pt x="27600" y="36141"/>
                </a:cubicBezTo>
                <a:cubicBezTo>
                  <a:pt x="30123" y="37874"/>
                  <a:pt x="33406" y="38117"/>
                  <a:pt x="36202" y="36840"/>
                </a:cubicBezTo>
                <a:cubicBezTo>
                  <a:pt x="37600" y="40792"/>
                  <a:pt x="41643" y="43162"/>
                  <a:pt x="45777" y="42494"/>
                </a:cubicBezTo>
                <a:cubicBezTo>
                  <a:pt x="49515" y="48755"/>
                  <a:pt x="58847" y="47904"/>
                  <a:pt x="61400" y="41065"/>
                </a:cubicBezTo>
                <a:cubicBezTo>
                  <a:pt x="64227" y="46871"/>
                  <a:pt x="72160" y="47722"/>
                  <a:pt x="76111" y="42615"/>
                </a:cubicBezTo>
                <a:cubicBezTo>
                  <a:pt x="80093" y="37539"/>
                  <a:pt x="77297" y="30031"/>
                  <a:pt x="70975" y="28755"/>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4962115" y="2286629"/>
            <a:ext cx="4394988" cy="2295457"/>
          </a:xfrm>
          <a:custGeom>
            <a:avLst/>
            <a:gdLst/>
            <a:ahLst/>
            <a:cxnLst/>
            <a:rect l="l" t="t" r="r" b="b"/>
            <a:pathLst>
              <a:path w="186327" h="97327" extrusionOk="0">
                <a:moveTo>
                  <a:pt x="16445" y="56232"/>
                </a:moveTo>
                <a:cubicBezTo>
                  <a:pt x="16050" y="54560"/>
                  <a:pt x="15867" y="52858"/>
                  <a:pt x="15928" y="51125"/>
                </a:cubicBezTo>
                <a:cubicBezTo>
                  <a:pt x="9515" y="47964"/>
                  <a:pt x="5381" y="41551"/>
                  <a:pt x="5077" y="34408"/>
                </a:cubicBezTo>
                <a:cubicBezTo>
                  <a:pt x="4803" y="27295"/>
                  <a:pt x="8420" y="20578"/>
                  <a:pt x="14530" y="16900"/>
                </a:cubicBezTo>
                <a:cubicBezTo>
                  <a:pt x="27752" y="8936"/>
                  <a:pt x="44561" y="18754"/>
                  <a:pt x="44135" y="34195"/>
                </a:cubicBezTo>
                <a:cubicBezTo>
                  <a:pt x="47418" y="35806"/>
                  <a:pt x="50184" y="38329"/>
                  <a:pt x="52099" y="41490"/>
                </a:cubicBezTo>
                <a:cubicBezTo>
                  <a:pt x="52676" y="40882"/>
                  <a:pt x="53315" y="40396"/>
                  <a:pt x="54014" y="39970"/>
                </a:cubicBezTo>
                <a:cubicBezTo>
                  <a:pt x="51947" y="33891"/>
                  <a:pt x="53710" y="27204"/>
                  <a:pt x="58482" y="22918"/>
                </a:cubicBezTo>
                <a:cubicBezTo>
                  <a:pt x="63254" y="18663"/>
                  <a:pt x="70124" y="17690"/>
                  <a:pt x="75899" y="20426"/>
                </a:cubicBezTo>
                <a:cubicBezTo>
                  <a:pt x="77297" y="18298"/>
                  <a:pt x="79303" y="16687"/>
                  <a:pt x="81674" y="15775"/>
                </a:cubicBezTo>
                <a:cubicBezTo>
                  <a:pt x="81978" y="15654"/>
                  <a:pt x="82312" y="15532"/>
                  <a:pt x="82616" y="15441"/>
                </a:cubicBezTo>
                <a:cubicBezTo>
                  <a:pt x="81218" y="8359"/>
                  <a:pt x="86172" y="1581"/>
                  <a:pt x="93346" y="790"/>
                </a:cubicBezTo>
                <a:cubicBezTo>
                  <a:pt x="100550" y="0"/>
                  <a:pt x="106872" y="5532"/>
                  <a:pt x="107024" y="12766"/>
                </a:cubicBezTo>
                <a:cubicBezTo>
                  <a:pt x="116264" y="10395"/>
                  <a:pt x="125869" y="15015"/>
                  <a:pt x="129790" y="23709"/>
                </a:cubicBezTo>
                <a:lnTo>
                  <a:pt x="130246" y="23769"/>
                </a:lnTo>
                <a:cubicBezTo>
                  <a:pt x="130702" y="23496"/>
                  <a:pt x="131189" y="23253"/>
                  <a:pt x="131675" y="23070"/>
                </a:cubicBezTo>
                <a:cubicBezTo>
                  <a:pt x="132617" y="22706"/>
                  <a:pt x="133590" y="22493"/>
                  <a:pt x="134562" y="22402"/>
                </a:cubicBezTo>
                <a:cubicBezTo>
                  <a:pt x="133499" y="14712"/>
                  <a:pt x="138362" y="7447"/>
                  <a:pt x="145839" y="5502"/>
                </a:cubicBezTo>
                <a:cubicBezTo>
                  <a:pt x="153347" y="3556"/>
                  <a:pt x="161128" y="7508"/>
                  <a:pt x="163955" y="14742"/>
                </a:cubicBezTo>
                <a:cubicBezTo>
                  <a:pt x="164077" y="15076"/>
                  <a:pt x="164198" y="15441"/>
                  <a:pt x="164320" y="15775"/>
                </a:cubicBezTo>
                <a:cubicBezTo>
                  <a:pt x="178454" y="19605"/>
                  <a:pt x="186326" y="34712"/>
                  <a:pt x="181341" y="48511"/>
                </a:cubicBezTo>
                <a:cubicBezTo>
                  <a:pt x="176357" y="62311"/>
                  <a:pt x="160672" y="68907"/>
                  <a:pt x="147329" y="62797"/>
                </a:cubicBezTo>
                <a:cubicBezTo>
                  <a:pt x="138149" y="76111"/>
                  <a:pt x="118969" y="77387"/>
                  <a:pt x="108118" y="65411"/>
                </a:cubicBezTo>
                <a:cubicBezTo>
                  <a:pt x="102343" y="72767"/>
                  <a:pt x="92191" y="75016"/>
                  <a:pt x="83862" y="70791"/>
                </a:cubicBezTo>
                <a:cubicBezTo>
                  <a:pt x="82616" y="80488"/>
                  <a:pt x="75808" y="88573"/>
                  <a:pt x="66476" y="91460"/>
                </a:cubicBezTo>
                <a:cubicBezTo>
                  <a:pt x="57145" y="94378"/>
                  <a:pt x="46962" y="91612"/>
                  <a:pt x="40397" y="84348"/>
                </a:cubicBezTo>
                <a:cubicBezTo>
                  <a:pt x="33588" y="95929"/>
                  <a:pt x="17387" y="97327"/>
                  <a:pt x="8694" y="87083"/>
                </a:cubicBezTo>
                <a:cubicBezTo>
                  <a:pt x="1" y="76870"/>
                  <a:pt x="3952" y="61126"/>
                  <a:pt x="16475" y="56232"/>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4736475" y="2149884"/>
            <a:ext cx="4693865" cy="2587472"/>
          </a:xfrm>
          <a:custGeom>
            <a:avLst/>
            <a:gdLst/>
            <a:ahLst/>
            <a:cxnLst/>
            <a:rect l="l" t="t" r="r" b="b"/>
            <a:pathLst>
              <a:path w="189002" h="104197" extrusionOk="0">
                <a:moveTo>
                  <a:pt x="166144" y="39940"/>
                </a:moveTo>
                <a:cubicBezTo>
                  <a:pt x="165901" y="38238"/>
                  <a:pt x="165445" y="36566"/>
                  <a:pt x="164806" y="34986"/>
                </a:cubicBezTo>
                <a:cubicBezTo>
                  <a:pt x="169579" y="29727"/>
                  <a:pt x="171129" y="22250"/>
                  <a:pt x="168788" y="15502"/>
                </a:cubicBezTo>
                <a:cubicBezTo>
                  <a:pt x="166478" y="8754"/>
                  <a:pt x="160642" y="3800"/>
                  <a:pt x="153621" y="2614"/>
                </a:cubicBezTo>
                <a:cubicBezTo>
                  <a:pt x="138423" y="0"/>
                  <a:pt x="126325" y="15259"/>
                  <a:pt x="132344" y="29454"/>
                </a:cubicBezTo>
                <a:cubicBezTo>
                  <a:pt x="129882" y="32189"/>
                  <a:pt x="128210" y="35533"/>
                  <a:pt x="127572" y="39150"/>
                </a:cubicBezTo>
                <a:cubicBezTo>
                  <a:pt x="126812" y="38815"/>
                  <a:pt x="126022" y="38572"/>
                  <a:pt x="125231" y="38451"/>
                </a:cubicBezTo>
                <a:cubicBezTo>
                  <a:pt x="124958" y="32037"/>
                  <a:pt x="120885" y="26414"/>
                  <a:pt x="114897" y="24195"/>
                </a:cubicBezTo>
                <a:cubicBezTo>
                  <a:pt x="108909" y="21946"/>
                  <a:pt x="102130" y="23527"/>
                  <a:pt x="97754" y="28177"/>
                </a:cubicBezTo>
                <a:cubicBezTo>
                  <a:pt x="95687" y="26718"/>
                  <a:pt x="93225" y="25958"/>
                  <a:pt x="90671" y="25958"/>
                </a:cubicBezTo>
                <a:cubicBezTo>
                  <a:pt x="90337" y="25958"/>
                  <a:pt x="90003" y="25958"/>
                  <a:pt x="89668" y="25989"/>
                </a:cubicBezTo>
                <a:cubicBezTo>
                  <a:pt x="88392" y="18876"/>
                  <a:pt x="81309" y="14408"/>
                  <a:pt x="74349" y="16262"/>
                </a:cubicBezTo>
                <a:cubicBezTo>
                  <a:pt x="67388" y="18146"/>
                  <a:pt x="63498" y="25563"/>
                  <a:pt x="65960" y="32372"/>
                </a:cubicBezTo>
                <a:cubicBezTo>
                  <a:pt x="56507" y="33527"/>
                  <a:pt x="49242" y="41308"/>
                  <a:pt x="48756" y="50822"/>
                </a:cubicBezTo>
                <a:lnTo>
                  <a:pt x="48360" y="51035"/>
                </a:lnTo>
                <a:cubicBezTo>
                  <a:pt x="47844" y="50943"/>
                  <a:pt x="47297" y="50913"/>
                  <a:pt x="46780" y="50913"/>
                </a:cubicBezTo>
                <a:cubicBezTo>
                  <a:pt x="45777" y="50913"/>
                  <a:pt x="44774" y="51065"/>
                  <a:pt x="43832" y="51338"/>
                </a:cubicBezTo>
                <a:cubicBezTo>
                  <a:pt x="42069" y="43770"/>
                  <a:pt x="34895" y="38724"/>
                  <a:pt x="27144" y="39636"/>
                </a:cubicBezTo>
                <a:cubicBezTo>
                  <a:pt x="19424" y="40548"/>
                  <a:pt x="13618" y="47113"/>
                  <a:pt x="13679" y="54895"/>
                </a:cubicBezTo>
                <a:cubicBezTo>
                  <a:pt x="13679" y="55290"/>
                  <a:pt x="13679" y="55624"/>
                  <a:pt x="13709" y="55989"/>
                </a:cubicBezTo>
                <a:cubicBezTo>
                  <a:pt x="1885" y="64682"/>
                  <a:pt x="1" y="81643"/>
                  <a:pt x="9697" y="92707"/>
                </a:cubicBezTo>
                <a:cubicBezTo>
                  <a:pt x="19363" y="103771"/>
                  <a:pt x="36415" y="104196"/>
                  <a:pt x="46598" y="93619"/>
                </a:cubicBezTo>
                <a:cubicBezTo>
                  <a:pt x="60002" y="102677"/>
                  <a:pt x="78361" y="96901"/>
                  <a:pt x="84106" y="81764"/>
                </a:cubicBezTo>
                <a:cubicBezTo>
                  <a:pt x="92130" y="86537"/>
                  <a:pt x="102404" y="84956"/>
                  <a:pt x="108635" y="77965"/>
                </a:cubicBezTo>
                <a:cubicBezTo>
                  <a:pt x="113346" y="86567"/>
                  <a:pt x="122587" y="91613"/>
                  <a:pt x="132374" y="90944"/>
                </a:cubicBezTo>
                <a:cubicBezTo>
                  <a:pt x="142131" y="90245"/>
                  <a:pt x="150581" y="83953"/>
                  <a:pt x="154077" y="74804"/>
                </a:cubicBezTo>
                <a:cubicBezTo>
                  <a:pt x="164624" y="83102"/>
                  <a:pt x="180217" y="78543"/>
                  <a:pt x="184594" y="65837"/>
                </a:cubicBezTo>
                <a:cubicBezTo>
                  <a:pt x="189001" y="53162"/>
                  <a:pt x="179579" y="39910"/>
                  <a:pt x="166144" y="39910"/>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5550575" y="2653704"/>
            <a:ext cx="4337250" cy="1918660"/>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3991177" y="40183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6605697" y="2952133"/>
            <a:ext cx="2284978" cy="1631726"/>
            <a:chOff x="6605697" y="2113933"/>
            <a:chExt cx="2284978" cy="1631726"/>
          </a:xfrm>
        </p:grpSpPr>
        <p:sp>
          <p:nvSpPr>
            <p:cNvPr id="15" name="Google Shape;15;p2"/>
            <p:cNvSpPr/>
            <p:nvPr/>
          </p:nvSpPr>
          <p:spPr>
            <a:xfrm>
              <a:off x="8009760" y="257786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024470" y="248093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485005" y="247152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6605697" y="275477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514762" y="211393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2"/>
          <p:cNvSpPr/>
          <p:nvPr/>
        </p:nvSpPr>
        <p:spPr>
          <a:xfrm>
            <a:off x="5196238" y="2178913"/>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378995">
            <a:off x="4318076" y="39717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89421" y="4734590"/>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132229" y="4787307"/>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979752" y="4445381"/>
            <a:ext cx="723301" cy="907042"/>
          </a:xfrm>
          <a:custGeom>
            <a:avLst/>
            <a:gdLst/>
            <a:ahLst/>
            <a:cxnLst/>
            <a:rect l="l" t="t" r="r" b="b"/>
            <a:pathLst>
              <a:path w="33740" h="42311" extrusionOk="0">
                <a:moveTo>
                  <a:pt x="28450" y="0"/>
                </a:moveTo>
                <a:cubicBezTo>
                  <a:pt x="28450" y="0"/>
                  <a:pt x="21672" y="2371"/>
                  <a:pt x="19909" y="5684"/>
                </a:cubicBezTo>
                <a:cubicBezTo>
                  <a:pt x="18177" y="8937"/>
                  <a:pt x="19028" y="11672"/>
                  <a:pt x="21247" y="12979"/>
                </a:cubicBezTo>
                <a:lnTo>
                  <a:pt x="18268" y="18298"/>
                </a:lnTo>
                <a:lnTo>
                  <a:pt x="16474" y="12949"/>
                </a:lnTo>
                <a:cubicBezTo>
                  <a:pt x="18116" y="12432"/>
                  <a:pt x="19089" y="10730"/>
                  <a:pt x="18359" y="8359"/>
                </a:cubicBezTo>
                <a:cubicBezTo>
                  <a:pt x="17660" y="5988"/>
                  <a:pt x="13556" y="3526"/>
                  <a:pt x="13556" y="3526"/>
                </a:cubicBezTo>
                <a:cubicBezTo>
                  <a:pt x="13556" y="3526"/>
                  <a:pt x="11490" y="7842"/>
                  <a:pt x="12219" y="10213"/>
                </a:cubicBezTo>
                <a:cubicBezTo>
                  <a:pt x="12793" y="12169"/>
                  <a:pt x="14060" y="13118"/>
                  <a:pt x="15426" y="13118"/>
                </a:cubicBezTo>
                <a:cubicBezTo>
                  <a:pt x="15652" y="13118"/>
                  <a:pt x="15881" y="13092"/>
                  <a:pt x="16110" y="13040"/>
                </a:cubicBezTo>
                <a:lnTo>
                  <a:pt x="17751" y="19180"/>
                </a:lnTo>
                <a:lnTo>
                  <a:pt x="13952" y="25928"/>
                </a:lnTo>
                <a:lnTo>
                  <a:pt x="11915" y="19940"/>
                </a:lnTo>
                <a:cubicBezTo>
                  <a:pt x="13830" y="19301"/>
                  <a:pt x="14955" y="17356"/>
                  <a:pt x="14104" y="14620"/>
                </a:cubicBezTo>
                <a:cubicBezTo>
                  <a:pt x="13283" y="11854"/>
                  <a:pt x="8541" y="8997"/>
                  <a:pt x="8541" y="8997"/>
                </a:cubicBezTo>
                <a:cubicBezTo>
                  <a:pt x="8541" y="8997"/>
                  <a:pt x="6170" y="13982"/>
                  <a:pt x="6991" y="16748"/>
                </a:cubicBezTo>
                <a:cubicBezTo>
                  <a:pt x="7679" y="19024"/>
                  <a:pt x="9197" y="20102"/>
                  <a:pt x="10801" y="20102"/>
                </a:cubicBezTo>
                <a:cubicBezTo>
                  <a:pt x="11040" y="20102"/>
                  <a:pt x="11280" y="20078"/>
                  <a:pt x="11520" y="20031"/>
                </a:cubicBezTo>
                <a:lnTo>
                  <a:pt x="13374" y="26931"/>
                </a:lnTo>
                <a:lnTo>
                  <a:pt x="8815" y="35016"/>
                </a:lnTo>
                <a:lnTo>
                  <a:pt x="6565" y="28329"/>
                </a:lnTo>
                <a:cubicBezTo>
                  <a:pt x="8754" y="27630"/>
                  <a:pt x="10031" y="25381"/>
                  <a:pt x="9088" y="22280"/>
                </a:cubicBezTo>
                <a:cubicBezTo>
                  <a:pt x="8116" y="19149"/>
                  <a:pt x="2705" y="15867"/>
                  <a:pt x="2705" y="15867"/>
                </a:cubicBezTo>
                <a:cubicBezTo>
                  <a:pt x="2705" y="15867"/>
                  <a:pt x="0" y="21551"/>
                  <a:pt x="942" y="24712"/>
                </a:cubicBezTo>
                <a:cubicBezTo>
                  <a:pt x="1728" y="27306"/>
                  <a:pt x="3418" y="28545"/>
                  <a:pt x="5233" y="28545"/>
                </a:cubicBezTo>
                <a:cubicBezTo>
                  <a:pt x="5523" y="28545"/>
                  <a:pt x="5816" y="28513"/>
                  <a:pt x="6110" y="28450"/>
                </a:cubicBezTo>
                <a:lnTo>
                  <a:pt x="8176" y="36141"/>
                </a:lnTo>
                <a:lnTo>
                  <a:pt x="5198" y="41490"/>
                </a:lnTo>
                <a:lnTo>
                  <a:pt x="6717" y="42311"/>
                </a:lnTo>
                <a:lnTo>
                  <a:pt x="9514" y="36870"/>
                </a:lnTo>
                <a:lnTo>
                  <a:pt x="17052" y="34317"/>
                </a:lnTo>
                <a:cubicBezTo>
                  <a:pt x="17652" y="35841"/>
                  <a:pt x="19060" y="36856"/>
                  <a:pt x="21008" y="36856"/>
                </a:cubicBezTo>
                <a:cubicBezTo>
                  <a:pt x="21624" y="36856"/>
                  <a:pt x="22294" y="36755"/>
                  <a:pt x="23010" y="36536"/>
                </a:cubicBezTo>
                <a:cubicBezTo>
                  <a:pt x="26171" y="35593"/>
                  <a:pt x="29393" y="30183"/>
                  <a:pt x="29393" y="30183"/>
                </a:cubicBezTo>
                <a:cubicBezTo>
                  <a:pt x="29393" y="30183"/>
                  <a:pt x="25270" y="28221"/>
                  <a:pt x="22094" y="28221"/>
                </a:cubicBezTo>
                <a:cubicBezTo>
                  <a:pt x="21541" y="28221"/>
                  <a:pt x="21016" y="28280"/>
                  <a:pt x="20548" y="28420"/>
                </a:cubicBezTo>
                <a:cubicBezTo>
                  <a:pt x="17417" y="29362"/>
                  <a:pt x="16262" y="31642"/>
                  <a:pt x="16900" y="33861"/>
                </a:cubicBezTo>
                <a:lnTo>
                  <a:pt x="10091" y="35715"/>
                </a:lnTo>
                <a:lnTo>
                  <a:pt x="14316" y="27447"/>
                </a:lnTo>
                <a:lnTo>
                  <a:pt x="21095" y="25168"/>
                </a:lnTo>
                <a:cubicBezTo>
                  <a:pt x="21626" y="26508"/>
                  <a:pt x="22859" y="27391"/>
                  <a:pt x="24568" y="27391"/>
                </a:cubicBezTo>
                <a:cubicBezTo>
                  <a:pt x="25108" y="27391"/>
                  <a:pt x="25695" y="27303"/>
                  <a:pt x="26323" y="27113"/>
                </a:cubicBezTo>
                <a:cubicBezTo>
                  <a:pt x="29089" y="26262"/>
                  <a:pt x="31916" y="21520"/>
                  <a:pt x="31916" y="21520"/>
                </a:cubicBezTo>
                <a:cubicBezTo>
                  <a:pt x="31916" y="21520"/>
                  <a:pt x="28332" y="19816"/>
                  <a:pt x="25556" y="19816"/>
                </a:cubicBezTo>
                <a:cubicBezTo>
                  <a:pt x="25058" y="19816"/>
                  <a:pt x="24586" y="19871"/>
                  <a:pt x="24165" y="20001"/>
                </a:cubicBezTo>
                <a:cubicBezTo>
                  <a:pt x="21399" y="20821"/>
                  <a:pt x="20426" y="22827"/>
                  <a:pt x="20973" y="24742"/>
                </a:cubicBezTo>
                <a:lnTo>
                  <a:pt x="14833" y="26384"/>
                </a:lnTo>
                <a:lnTo>
                  <a:pt x="18359" y="19514"/>
                </a:lnTo>
                <a:lnTo>
                  <a:pt x="24377" y="17478"/>
                </a:lnTo>
                <a:cubicBezTo>
                  <a:pt x="24842" y="18639"/>
                  <a:pt x="25911" y="19411"/>
                  <a:pt x="27407" y="19411"/>
                </a:cubicBezTo>
                <a:cubicBezTo>
                  <a:pt x="27868" y="19411"/>
                  <a:pt x="28369" y="19337"/>
                  <a:pt x="28906" y="19180"/>
                </a:cubicBezTo>
                <a:cubicBezTo>
                  <a:pt x="31277" y="18450"/>
                  <a:pt x="33739" y="14347"/>
                  <a:pt x="33739" y="14347"/>
                </a:cubicBezTo>
                <a:cubicBezTo>
                  <a:pt x="33739" y="14347"/>
                  <a:pt x="30621" y="12854"/>
                  <a:pt x="28211" y="12854"/>
                </a:cubicBezTo>
                <a:cubicBezTo>
                  <a:pt x="27785" y="12854"/>
                  <a:pt x="27382" y="12900"/>
                  <a:pt x="27022" y="13010"/>
                </a:cubicBezTo>
                <a:cubicBezTo>
                  <a:pt x="24651" y="13739"/>
                  <a:pt x="23800" y="15472"/>
                  <a:pt x="24256" y="17143"/>
                </a:cubicBezTo>
                <a:lnTo>
                  <a:pt x="18815" y="18602"/>
                </a:lnTo>
                <a:lnTo>
                  <a:pt x="18815" y="18602"/>
                </a:lnTo>
                <a:lnTo>
                  <a:pt x="21581" y="13162"/>
                </a:lnTo>
                <a:cubicBezTo>
                  <a:pt x="22233" y="13479"/>
                  <a:pt x="22921" y="13644"/>
                  <a:pt x="23613" y="13644"/>
                </a:cubicBezTo>
                <a:cubicBezTo>
                  <a:pt x="25373" y="13644"/>
                  <a:pt x="27155" y="12578"/>
                  <a:pt x="28420" y="10244"/>
                </a:cubicBezTo>
                <a:cubicBezTo>
                  <a:pt x="30213" y="6930"/>
                  <a:pt x="28450" y="0"/>
                  <a:pt x="284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5312555" y="2481066"/>
            <a:ext cx="247180" cy="2757503"/>
          </a:xfrm>
          <a:custGeom>
            <a:avLst/>
            <a:gdLst/>
            <a:ahLst/>
            <a:cxnLst/>
            <a:rect l="l" t="t" r="r" b="b"/>
            <a:pathLst>
              <a:path w="7174" h="80032" extrusionOk="0">
                <a:moveTo>
                  <a:pt x="3435" y="0"/>
                </a:moveTo>
                <a:lnTo>
                  <a:pt x="0" y="77144"/>
                </a:lnTo>
                <a:cubicBezTo>
                  <a:pt x="2310" y="78269"/>
                  <a:pt x="4712" y="79241"/>
                  <a:pt x="7174" y="80032"/>
                </a:cubicBezTo>
                <a:lnTo>
                  <a:pt x="364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rot="-9153766" flipH="1">
            <a:off x="4205380" y="43820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805337" y="1586480"/>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299706" y="199841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196253" y="226245"/>
            <a:ext cx="1138549" cy="508688"/>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157317" y="1709421"/>
            <a:ext cx="909406" cy="380867"/>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6476481" y="1273088"/>
            <a:ext cx="723275" cy="761669"/>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6620207" y="1436010"/>
            <a:ext cx="435822" cy="435822"/>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694380" y="1510182"/>
            <a:ext cx="287475" cy="287475"/>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016194" y="272114"/>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5868713" y="464573"/>
            <a:ext cx="850850" cy="359653"/>
          </a:xfrm>
          <a:custGeom>
            <a:avLst/>
            <a:gdLst/>
            <a:ahLst/>
            <a:cxnLst/>
            <a:rect l="l" t="t" r="r" b="b"/>
            <a:pathLst>
              <a:path w="48330" h="20429" extrusionOk="0">
                <a:moveTo>
                  <a:pt x="20826" y="1"/>
                </a:moveTo>
                <a:cubicBezTo>
                  <a:pt x="18642" y="1"/>
                  <a:pt x="16629" y="1402"/>
                  <a:pt x="15927" y="3559"/>
                </a:cubicBezTo>
                <a:lnTo>
                  <a:pt x="15897" y="3559"/>
                </a:lnTo>
                <a:cubicBezTo>
                  <a:pt x="14316" y="3559"/>
                  <a:pt x="12949" y="4654"/>
                  <a:pt x="12614" y="6173"/>
                </a:cubicBezTo>
                <a:cubicBezTo>
                  <a:pt x="12371" y="6143"/>
                  <a:pt x="12128" y="6143"/>
                  <a:pt x="11854" y="6113"/>
                </a:cubicBezTo>
                <a:cubicBezTo>
                  <a:pt x="9818" y="6143"/>
                  <a:pt x="7994" y="7359"/>
                  <a:pt x="7234" y="9243"/>
                </a:cubicBezTo>
                <a:cubicBezTo>
                  <a:pt x="5046" y="9882"/>
                  <a:pt x="3465" y="11736"/>
                  <a:pt x="3222" y="13985"/>
                </a:cubicBezTo>
                <a:cubicBezTo>
                  <a:pt x="0" y="15535"/>
                  <a:pt x="1064" y="20399"/>
                  <a:pt x="4681" y="20429"/>
                </a:cubicBezTo>
                <a:lnTo>
                  <a:pt x="43648" y="20429"/>
                </a:lnTo>
                <a:cubicBezTo>
                  <a:pt x="46992" y="20429"/>
                  <a:pt x="48329" y="16082"/>
                  <a:pt x="45563" y="14228"/>
                </a:cubicBezTo>
                <a:cubicBezTo>
                  <a:pt x="45350" y="11310"/>
                  <a:pt x="42949" y="9061"/>
                  <a:pt x="40031" y="9061"/>
                </a:cubicBezTo>
                <a:lnTo>
                  <a:pt x="39727" y="9061"/>
                </a:lnTo>
                <a:cubicBezTo>
                  <a:pt x="39180" y="8423"/>
                  <a:pt x="38481" y="7936"/>
                  <a:pt x="37691" y="7693"/>
                </a:cubicBezTo>
                <a:lnTo>
                  <a:pt x="37691" y="7511"/>
                </a:lnTo>
                <a:cubicBezTo>
                  <a:pt x="37691" y="6082"/>
                  <a:pt x="36596" y="4866"/>
                  <a:pt x="35168" y="4745"/>
                </a:cubicBezTo>
                <a:cubicBezTo>
                  <a:pt x="34462" y="3152"/>
                  <a:pt x="33044" y="2423"/>
                  <a:pt x="31632" y="2423"/>
                </a:cubicBezTo>
                <a:cubicBezTo>
                  <a:pt x="29701" y="2423"/>
                  <a:pt x="27778" y="3786"/>
                  <a:pt x="27690" y="6173"/>
                </a:cubicBezTo>
                <a:cubicBezTo>
                  <a:pt x="27295" y="5900"/>
                  <a:pt x="26839" y="5748"/>
                  <a:pt x="26383" y="5748"/>
                </a:cubicBezTo>
                <a:cubicBezTo>
                  <a:pt x="26232" y="5778"/>
                  <a:pt x="26049" y="5778"/>
                  <a:pt x="25867" y="5809"/>
                </a:cubicBezTo>
                <a:cubicBezTo>
                  <a:pt x="26262" y="3195"/>
                  <a:pt x="24529" y="702"/>
                  <a:pt x="21946" y="125"/>
                </a:cubicBezTo>
                <a:cubicBezTo>
                  <a:pt x="21571" y="41"/>
                  <a:pt x="21196" y="1"/>
                  <a:pt x="2082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579660" y="1373121"/>
            <a:ext cx="2098922" cy="2125854"/>
          </a:xfrm>
          <a:custGeom>
            <a:avLst/>
            <a:gdLst/>
            <a:ahLst/>
            <a:cxnLst/>
            <a:rect l="l" t="t" r="r" b="b"/>
            <a:pathLst>
              <a:path w="96325" h="97561" extrusionOk="0">
                <a:moveTo>
                  <a:pt x="15401" y="0"/>
                </a:moveTo>
                <a:cubicBezTo>
                  <a:pt x="15295" y="0"/>
                  <a:pt x="15197" y="20"/>
                  <a:pt x="15107" y="60"/>
                </a:cubicBezTo>
                <a:cubicBezTo>
                  <a:pt x="12949" y="1033"/>
                  <a:pt x="16475" y="13495"/>
                  <a:pt x="22980" y="27933"/>
                </a:cubicBezTo>
                <a:cubicBezTo>
                  <a:pt x="27448" y="37872"/>
                  <a:pt x="32159" y="46140"/>
                  <a:pt x="35351" y="50031"/>
                </a:cubicBezTo>
                <a:cubicBezTo>
                  <a:pt x="34104" y="51338"/>
                  <a:pt x="33831" y="53344"/>
                  <a:pt x="34712" y="54924"/>
                </a:cubicBezTo>
                <a:cubicBezTo>
                  <a:pt x="30548" y="57842"/>
                  <a:pt x="23861" y="64469"/>
                  <a:pt x="16961" y="72706"/>
                </a:cubicBezTo>
                <a:cubicBezTo>
                  <a:pt x="6779" y="84834"/>
                  <a:pt x="0" y="95867"/>
                  <a:pt x="1794" y="97387"/>
                </a:cubicBezTo>
                <a:cubicBezTo>
                  <a:pt x="1934" y="97504"/>
                  <a:pt x="2121" y="97561"/>
                  <a:pt x="2352" y="97561"/>
                </a:cubicBezTo>
                <a:cubicBezTo>
                  <a:pt x="5114" y="97561"/>
                  <a:pt x="14098" y="89371"/>
                  <a:pt x="23496" y="78177"/>
                </a:cubicBezTo>
                <a:cubicBezTo>
                  <a:pt x="30639" y="69666"/>
                  <a:pt x="36111" y="61672"/>
                  <a:pt x="38117" y="57143"/>
                </a:cubicBezTo>
                <a:cubicBezTo>
                  <a:pt x="38225" y="57152"/>
                  <a:pt x="38333" y="57156"/>
                  <a:pt x="38440" y="57156"/>
                </a:cubicBezTo>
                <a:cubicBezTo>
                  <a:pt x="39872" y="57156"/>
                  <a:pt x="41214" y="56412"/>
                  <a:pt x="41977" y="55167"/>
                </a:cubicBezTo>
                <a:cubicBezTo>
                  <a:pt x="46536" y="57022"/>
                  <a:pt x="56081" y="58937"/>
                  <a:pt x="67145" y="60061"/>
                </a:cubicBezTo>
                <a:cubicBezTo>
                  <a:pt x="73118" y="60661"/>
                  <a:pt x="78689" y="60950"/>
                  <a:pt x="83316" y="60950"/>
                </a:cubicBezTo>
                <a:cubicBezTo>
                  <a:pt x="90886" y="60950"/>
                  <a:pt x="95930" y="60176"/>
                  <a:pt x="96081" y="58724"/>
                </a:cubicBezTo>
                <a:cubicBezTo>
                  <a:pt x="96324" y="56353"/>
                  <a:pt x="83741" y="53192"/>
                  <a:pt x="68026" y="51581"/>
                </a:cubicBezTo>
                <a:cubicBezTo>
                  <a:pt x="62125" y="50984"/>
                  <a:pt x="56618" y="50704"/>
                  <a:pt x="52025" y="50704"/>
                </a:cubicBezTo>
                <a:cubicBezTo>
                  <a:pt x="47960" y="50704"/>
                  <a:pt x="44611" y="50924"/>
                  <a:pt x="42342" y="51338"/>
                </a:cubicBezTo>
                <a:cubicBezTo>
                  <a:pt x="41795" y="49970"/>
                  <a:pt x="40548" y="48997"/>
                  <a:pt x="39089" y="48754"/>
                </a:cubicBezTo>
                <a:cubicBezTo>
                  <a:pt x="38421" y="43891"/>
                  <a:pt x="35320" y="34650"/>
                  <a:pt x="30731" y="24438"/>
                </a:cubicBezTo>
                <a:cubicBezTo>
                  <a:pt x="24525" y="10599"/>
                  <a:pt x="17845" y="0"/>
                  <a:pt x="1540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6867300" y="908349"/>
            <a:ext cx="1432409" cy="604716"/>
          </a:xfrm>
          <a:custGeom>
            <a:avLst/>
            <a:gdLst/>
            <a:ahLst/>
            <a:cxnLst/>
            <a:rect l="l" t="t" r="r" b="b"/>
            <a:pathLst>
              <a:path w="65737" h="27752" extrusionOk="0">
                <a:moveTo>
                  <a:pt x="28339" y="1"/>
                </a:moveTo>
                <a:cubicBezTo>
                  <a:pt x="25404" y="1"/>
                  <a:pt x="22710" y="1907"/>
                  <a:pt x="21754" y="4802"/>
                </a:cubicBezTo>
                <a:lnTo>
                  <a:pt x="21693" y="4802"/>
                </a:lnTo>
                <a:cubicBezTo>
                  <a:pt x="19565" y="4833"/>
                  <a:pt x="17741" y="6292"/>
                  <a:pt x="17255" y="8359"/>
                </a:cubicBezTo>
                <a:cubicBezTo>
                  <a:pt x="16921" y="8328"/>
                  <a:pt x="16586" y="8298"/>
                  <a:pt x="16252" y="8298"/>
                </a:cubicBezTo>
                <a:cubicBezTo>
                  <a:pt x="13486" y="8298"/>
                  <a:pt x="10994" y="9970"/>
                  <a:pt x="9930" y="12553"/>
                </a:cubicBezTo>
                <a:cubicBezTo>
                  <a:pt x="7012" y="13374"/>
                  <a:pt x="4854" y="15897"/>
                  <a:pt x="4519" y="18936"/>
                </a:cubicBezTo>
                <a:cubicBezTo>
                  <a:pt x="0" y="20999"/>
                  <a:pt x="1473" y="27751"/>
                  <a:pt x="6431" y="27751"/>
                </a:cubicBezTo>
                <a:cubicBezTo>
                  <a:pt x="6442" y="27751"/>
                  <a:pt x="6453" y="27751"/>
                  <a:pt x="6465" y="27751"/>
                </a:cubicBezTo>
                <a:lnTo>
                  <a:pt x="59384" y="27751"/>
                </a:lnTo>
                <a:cubicBezTo>
                  <a:pt x="63943" y="27751"/>
                  <a:pt x="65736" y="21885"/>
                  <a:pt x="61967" y="19331"/>
                </a:cubicBezTo>
                <a:lnTo>
                  <a:pt x="61967" y="19301"/>
                </a:lnTo>
                <a:cubicBezTo>
                  <a:pt x="61724" y="15350"/>
                  <a:pt x="58441" y="12280"/>
                  <a:pt x="54490" y="12280"/>
                </a:cubicBezTo>
                <a:lnTo>
                  <a:pt x="54034" y="12280"/>
                </a:lnTo>
                <a:cubicBezTo>
                  <a:pt x="53335" y="11429"/>
                  <a:pt x="52362" y="10790"/>
                  <a:pt x="51298" y="10456"/>
                </a:cubicBezTo>
                <a:lnTo>
                  <a:pt x="51298" y="10182"/>
                </a:lnTo>
                <a:cubicBezTo>
                  <a:pt x="51268" y="8237"/>
                  <a:pt x="49809" y="6626"/>
                  <a:pt x="47864" y="6444"/>
                </a:cubicBezTo>
                <a:cubicBezTo>
                  <a:pt x="46900" y="4298"/>
                  <a:pt x="44991" y="3314"/>
                  <a:pt x="43085" y="3314"/>
                </a:cubicBezTo>
                <a:cubicBezTo>
                  <a:pt x="40483" y="3314"/>
                  <a:pt x="37887" y="5148"/>
                  <a:pt x="37711" y="8359"/>
                </a:cubicBezTo>
                <a:cubicBezTo>
                  <a:pt x="37178" y="7981"/>
                  <a:pt x="36564" y="7798"/>
                  <a:pt x="35940" y="7798"/>
                </a:cubicBezTo>
                <a:cubicBezTo>
                  <a:pt x="35710" y="7798"/>
                  <a:pt x="35479" y="7823"/>
                  <a:pt x="35249" y="7872"/>
                </a:cubicBezTo>
                <a:cubicBezTo>
                  <a:pt x="35736" y="4316"/>
                  <a:pt x="33426" y="973"/>
                  <a:pt x="29900" y="182"/>
                </a:cubicBezTo>
                <a:cubicBezTo>
                  <a:pt x="29377" y="60"/>
                  <a:pt x="28854" y="1"/>
                  <a:pt x="283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618275" y="-375325"/>
            <a:ext cx="5930825" cy="6035713"/>
          </a:xfrm>
          <a:custGeom>
            <a:avLst/>
            <a:gdLst/>
            <a:ahLst/>
            <a:cxnLst/>
            <a:rect l="l" t="t" r="r" b="b"/>
            <a:pathLst>
              <a:path w="237233" h="228929" extrusionOk="0">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dist="19050" dir="1020000" algn="bl" rotWithShape="0">
              <a:srgbClr val="000000">
                <a:alpha val="27000"/>
              </a:srgbClr>
            </a:outerShdw>
          </a:effectLst>
        </p:spPr>
      </p:sp>
      <p:sp>
        <p:nvSpPr>
          <p:cNvPr id="39" name="Google Shape;39;p2"/>
          <p:cNvSpPr/>
          <p:nvPr/>
        </p:nvSpPr>
        <p:spPr>
          <a:xfrm>
            <a:off x="324161" y="321604"/>
            <a:ext cx="723267" cy="310161"/>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4736469" y="981536"/>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txBox="1">
            <a:spLocks noGrp="1"/>
          </p:cNvSpPr>
          <p:nvPr>
            <p:ph type="ctrTitle"/>
          </p:nvPr>
        </p:nvSpPr>
        <p:spPr>
          <a:xfrm>
            <a:off x="624250" y="909550"/>
            <a:ext cx="4337100" cy="268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6000"/>
              <a:buNone/>
              <a:defRPr sz="6000">
                <a:solidFill>
                  <a:schemeClr val="accent2"/>
                </a:solidFill>
              </a:defRPr>
            </a:lvl1pPr>
            <a:lvl2pPr lvl="1" rtl="0">
              <a:spcBef>
                <a:spcPts val="0"/>
              </a:spcBef>
              <a:spcAft>
                <a:spcPts val="0"/>
              </a:spcAft>
              <a:buClr>
                <a:schemeClr val="accent2"/>
              </a:buClr>
              <a:buSzPts val="5800"/>
              <a:buNone/>
              <a:defRPr sz="5800">
                <a:solidFill>
                  <a:schemeClr val="accent2"/>
                </a:solidFill>
              </a:defRPr>
            </a:lvl2pPr>
            <a:lvl3pPr lvl="2" rtl="0">
              <a:spcBef>
                <a:spcPts val="0"/>
              </a:spcBef>
              <a:spcAft>
                <a:spcPts val="0"/>
              </a:spcAft>
              <a:buClr>
                <a:schemeClr val="accent2"/>
              </a:buClr>
              <a:buSzPts val="5800"/>
              <a:buNone/>
              <a:defRPr sz="5800">
                <a:solidFill>
                  <a:schemeClr val="accent2"/>
                </a:solidFill>
              </a:defRPr>
            </a:lvl3pPr>
            <a:lvl4pPr lvl="3" rtl="0">
              <a:spcBef>
                <a:spcPts val="0"/>
              </a:spcBef>
              <a:spcAft>
                <a:spcPts val="0"/>
              </a:spcAft>
              <a:buClr>
                <a:schemeClr val="accent2"/>
              </a:buClr>
              <a:buSzPts val="5800"/>
              <a:buNone/>
              <a:defRPr sz="5800">
                <a:solidFill>
                  <a:schemeClr val="accent2"/>
                </a:solidFill>
              </a:defRPr>
            </a:lvl4pPr>
            <a:lvl5pPr lvl="4" rtl="0">
              <a:spcBef>
                <a:spcPts val="0"/>
              </a:spcBef>
              <a:spcAft>
                <a:spcPts val="0"/>
              </a:spcAft>
              <a:buClr>
                <a:schemeClr val="accent2"/>
              </a:buClr>
              <a:buSzPts val="5800"/>
              <a:buNone/>
              <a:defRPr sz="5800">
                <a:solidFill>
                  <a:schemeClr val="accent2"/>
                </a:solidFill>
              </a:defRPr>
            </a:lvl5pPr>
            <a:lvl6pPr lvl="5" rtl="0">
              <a:spcBef>
                <a:spcPts val="0"/>
              </a:spcBef>
              <a:spcAft>
                <a:spcPts val="0"/>
              </a:spcAft>
              <a:buClr>
                <a:schemeClr val="accent2"/>
              </a:buClr>
              <a:buSzPts val="5800"/>
              <a:buNone/>
              <a:defRPr sz="5800">
                <a:solidFill>
                  <a:schemeClr val="accent2"/>
                </a:solidFill>
              </a:defRPr>
            </a:lvl6pPr>
            <a:lvl7pPr lvl="6" rtl="0">
              <a:spcBef>
                <a:spcPts val="0"/>
              </a:spcBef>
              <a:spcAft>
                <a:spcPts val="0"/>
              </a:spcAft>
              <a:buClr>
                <a:schemeClr val="accent2"/>
              </a:buClr>
              <a:buSzPts val="5800"/>
              <a:buNone/>
              <a:defRPr sz="5800">
                <a:solidFill>
                  <a:schemeClr val="accent2"/>
                </a:solidFill>
              </a:defRPr>
            </a:lvl7pPr>
            <a:lvl8pPr lvl="7" rtl="0">
              <a:spcBef>
                <a:spcPts val="0"/>
              </a:spcBef>
              <a:spcAft>
                <a:spcPts val="0"/>
              </a:spcAft>
              <a:buClr>
                <a:schemeClr val="accent2"/>
              </a:buClr>
              <a:buSzPts val="5800"/>
              <a:buNone/>
              <a:defRPr sz="5800">
                <a:solidFill>
                  <a:schemeClr val="accent2"/>
                </a:solidFill>
              </a:defRPr>
            </a:lvl8pPr>
            <a:lvl9pPr lvl="8" rtl="0">
              <a:spcBef>
                <a:spcPts val="0"/>
              </a:spcBef>
              <a:spcAft>
                <a:spcPts val="0"/>
              </a:spcAft>
              <a:buClr>
                <a:schemeClr val="accent2"/>
              </a:buClr>
              <a:buSzPts val="5800"/>
              <a:buNone/>
              <a:defRPr sz="5800">
                <a:solidFill>
                  <a:schemeClr val="accent2"/>
                </a:solidFill>
              </a:defRPr>
            </a:lvl9pPr>
          </a:lstStyle>
          <a:p>
            <a:endParaRPr/>
          </a:p>
        </p:txBody>
      </p:sp>
      <p:sp>
        <p:nvSpPr>
          <p:cNvPr id="42" name="Google Shape;42;p2"/>
          <p:cNvSpPr txBox="1">
            <a:spLocks noGrp="1"/>
          </p:cNvSpPr>
          <p:nvPr>
            <p:ph type="subTitle" idx="1"/>
          </p:nvPr>
        </p:nvSpPr>
        <p:spPr>
          <a:xfrm>
            <a:off x="624259" y="3667250"/>
            <a:ext cx="3863400" cy="5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427"/>
        <p:cNvGrpSpPr/>
        <p:nvPr/>
      </p:nvGrpSpPr>
      <p:grpSpPr>
        <a:xfrm>
          <a:off x="0" y="0"/>
          <a:ext cx="0" cy="0"/>
          <a:chOff x="0" y="0"/>
          <a:chExt cx="0" cy="0"/>
        </a:xfrm>
      </p:grpSpPr>
      <p:sp>
        <p:nvSpPr>
          <p:cNvPr id="428" name="Google Shape;428;p23"/>
          <p:cNvSpPr/>
          <p:nvPr/>
        </p:nvSpPr>
        <p:spPr>
          <a:xfrm>
            <a:off x="6031077"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9" name="Google Shape;429;p23"/>
          <p:cNvGrpSpPr/>
          <p:nvPr/>
        </p:nvGrpSpPr>
        <p:grpSpPr>
          <a:xfrm>
            <a:off x="7358942" y="3684810"/>
            <a:ext cx="1618196" cy="1155664"/>
            <a:chOff x="6839604" y="2415386"/>
            <a:chExt cx="1244671" cy="888904"/>
          </a:xfrm>
        </p:grpSpPr>
        <p:sp>
          <p:nvSpPr>
            <p:cNvPr id="430" name="Google Shape;430;p23"/>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3"/>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3"/>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3"/>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3"/>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5" name="Google Shape;435;p23"/>
          <p:cNvSpPr/>
          <p:nvPr/>
        </p:nvSpPr>
        <p:spPr>
          <a:xfrm rot="-378995">
            <a:off x="6205576" y="40228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3"/>
          <p:cNvSpPr/>
          <p:nvPr/>
        </p:nvSpPr>
        <p:spPr>
          <a:xfrm rot="-9153766" flipH="1">
            <a:off x="624528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3"/>
          <p:cNvSpPr/>
          <p:nvPr/>
        </p:nvSpPr>
        <p:spPr>
          <a:xfrm flipH="1">
            <a:off x="0" y="0"/>
            <a:ext cx="9144000" cy="5143520"/>
          </a:xfrm>
          <a:custGeom>
            <a:avLst/>
            <a:gdLst/>
            <a:ahLst/>
            <a:cxnLst/>
            <a:rect l="l" t="t" r="r" b="b"/>
            <a:pathLst>
              <a:path w="285750" h="160735" extrusionOk="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3"/>
          <p:cNvSpPr/>
          <p:nvPr/>
        </p:nvSpPr>
        <p:spPr>
          <a:xfrm>
            <a:off x="8396799" y="3215592"/>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3"/>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0" name="Google Shape;440;p23"/>
          <p:cNvSpPr txBox="1">
            <a:spLocks noGrp="1"/>
          </p:cNvSpPr>
          <p:nvPr>
            <p:ph type="title" idx="2"/>
          </p:nvPr>
        </p:nvSpPr>
        <p:spPr>
          <a:xfrm>
            <a:off x="1029921"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1" name="Google Shape;441;p23"/>
          <p:cNvSpPr txBox="1">
            <a:spLocks noGrp="1"/>
          </p:cNvSpPr>
          <p:nvPr>
            <p:ph type="subTitle" idx="1"/>
          </p:nvPr>
        </p:nvSpPr>
        <p:spPr>
          <a:xfrm>
            <a:off x="1029921"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2" name="Google Shape;442;p23"/>
          <p:cNvSpPr txBox="1">
            <a:spLocks noGrp="1"/>
          </p:cNvSpPr>
          <p:nvPr>
            <p:ph type="title" idx="3"/>
          </p:nvPr>
        </p:nvSpPr>
        <p:spPr>
          <a:xfrm>
            <a:off x="3466347"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3" name="Google Shape;443;p23"/>
          <p:cNvSpPr txBox="1">
            <a:spLocks noGrp="1"/>
          </p:cNvSpPr>
          <p:nvPr>
            <p:ph type="subTitle" idx="4"/>
          </p:nvPr>
        </p:nvSpPr>
        <p:spPr>
          <a:xfrm>
            <a:off x="3466347"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4" name="Google Shape;444;p23"/>
          <p:cNvSpPr txBox="1">
            <a:spLocks noGrp="1"/>
          </p:cNvSpPr>
          <p:nvPr>
            <p:ph type="title" idx="5"/>
          </p:nvPr>
        </p:nvSpPr>
        <p:spPr>
          <a:xfrm>
            <a:off x="1029921"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5" name="Google Shape;445;p23"/>
          <p:cNvSpPr txBox="1">
            <a:spLocks noGrp="1"/>
          </p:cNvSpPr>
          <p:nvPr>
            <p:ph type="subTitle" idx="6"/>
          </p:nvPr>
        </p:nvSpPr>
        <p:spPr>
          <a:xfrm>
            <a:off x="1029921"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23"/>
          <p:cNvSpPr txBox="1">
            <a:spLocks noGrp="1"/>
          </p:cNvSpPr>
          <p:nvPr>
            <p:ph type="title" idx="7"/>
          </p:nvPr>
        </p:nvSpPr>
        <p:spPr>
          <a:xfrm>
            <a:off x="3466347"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7" name="Google Shape;447;p23"/>
          <p:cNvSpPr txBox="1">
            <a:spLocks noGrp="1"/>
          </p:cNvSpPr>
          <p:nvPr>
            <p:ph type="subTitle" idx="8"/>
          </p:nvPr>
        </p:nvSpPr>
        <p:spPr>
          <a:xfrm>
            <a:off x="3466347"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8" name="Google Shape;448;p23"/>
          <p:cNvSpPr txBox="1">
            <a:spLocks noGrp="1"/>
          </p:cNvSpPr>
          <p:nvPr>
            <p:ph type="title" idx="9"/>
          </p:nvPr>
        </p:nvSpPr>
        <p:spPr>
          <a:xfrm>
            <a:off x="5902779"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9" name="Google Shape;449;p23"/>
          <p:cNvSpPr txBox="1">
            <a:spLocks noGrp="1"/>
          </p:cNvSpPr>
          <p:nvPr>
            <p:ph type="subTitle" idx="13"/>
          </p:nvPr>
        </p:nvSpPr>
        <p:spPr>
          <a:xfrm>
            <a:off x="5902779"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0" name="Google Shape;450;p23"/>
          <p:cNvSpPr txBox="1">
            <a:spLocks noGrp="1"/>
          </p:cNvSpPr>
          <p:nvPr>
            <p:ph type="title" idx="14"/>
          </p:nvPr>
        </p:nvSpPr>
        <p:spPr>
          <a:xfrm>
            <a:off x="5902779"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1" name="Google Shape;451;p23"/>
          <p:cNvSpPr txBox="1">
            <a:spLocks noGrp="1"/>
          </p:cNvSpPr>
          <p:nvPr>
            <p:ph type="subTitle" idx="15"/>
          </p:nvPr>
        </p:nvSpPr>
        <p:spPr>
          <a:xfrm>
            <a:off x="5902779"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4"/>
          <p:cNvSpPr/>
          <p:nvPr/>
        </p:nvSpPr>
        <p:spPr>
          <a:xfrm>
            <a:off x="6042017" y="-76039"/>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8477180" y="1333203"/>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4"/>
          <p:cNvSpPr/>
          <p:nvPr/>
        </p:nvSpPr>
        <p:spPr>
          <a:xfrm>
            <a:off x="0" y="0"/>
            <a:ext cx="9144000" cy="5143520"/>
          </a:xfrm>
          <a:custGeom>
            <a:avLst/>
            <a:gdLst/>
            <a:ahLst/>
            <a:cxnLst/>
            <a:rect l="l" t="t" r="r" b="b"/>
            <a:pathLst>
              <a:path w="285750" h="160735" extrusionOk="0">
                <a:moveTo>
                  <a:pt x="0" y="0"/>
                </a:moveTo>
                <a:lnTo>
                  <a:pt x="0" y="160734"/>
                </a:lnTo>
                <a:lnTo>
                  <a:pt x="285750" y="160734"/>
                </a:lnTo>
                <a:cubicBezTo>
                  <a:pt x="285750" y="157615"/>
                  <a:pt x="285726" y="133659"/>
                  <a:pt x="285726" y="106585"/>
                </a:cubicBezTo>
                <a:lnTo>
                  <a:pt x="285726" y="66556"/>
                </a:lnTo>
                <a:cubicBezTo>
                  <a:pt x="273498" y="59245"/>
                  <a:pt x="265152" y="46887"/>
                  <a:pt x="262938" y="32814"/>
                </a:cubicBezTo>
                <a:cubicBezTo>
                  <a:pt x="262057" y="28777"/>
                  <a:pt x="259366" y="19252"/>
                  <a:pt x="251115" y="14668"/>
                </a:cubicBezTo>
                <a:cubicBezTo>
                  <a:pt x="250900" y="14549"/>
                  <a:pt x="250662" y="14418"/>
                  <a:pt x="250388" y="14287"/>
                </a:cubicBezTo>
                <a:cubicBezTo>
                  <a:pt x="245797" y="12104"/>
                  <a:pt x="241525" y="11780"/>
                  <a:pt x="238474" y="11780"/>
                </a:cubicBezTo>
                <a:cubicBezTo>
                  <a:pt x="237799" y="11780"/>
                  <a:pt x="237183" y="11796"/>
                  <a:pt x="236637" y="11811"/>
                </a:cubicBezTo>
                <a:cubicBezTo>
                  <a:pt x="233558" y="11889"/>
                  <a:pt x="229977" y="11907"/>
                  <a:pt x="225899" y="11907"/>
                </a:cubicBezTo>
                <a:cubicBezTo>
                  <a:pt x="222500" y="11907"/>
                  <a:pt x="218756" y="11894"/>
                  <a:pt x="214670" y="11894"/>
                </a:cubicBezTo>
                <a:cubicBezTo>
                  <a:pt x="209848" y="11585"/>
                  <a:pt x="205097" y="10597"/>
                  <a:pt x="200549" y="8953"/>
                </a:cubicBezTo>
                <a:cubicBezTo>
                  <a:pt x="194893" y="6906"/>
                  <a:pt x="189655" y="3870"/>
                  <a:pt x="185047" y="0"/>
                </a:cubicBezTo>
                <a:close/>
              </a:path>
            </a:pathLst>
          </a:custGeom>
          <a:solidFill>
            <a:srgbClr val="FFFFFF"/>
          </a:solidFill>
          <a:ln>
            <a:noFill/>
          </a:ln>
          <a:effectLst>
            <a:outerShdw blurRad="4572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2;p4"/>
          <p:cNvGrpSpPr/>
          <p:nvPr/>
        </p:nvGrpSpPr>
        <p:grpSpPr>
          <a:xfrm>
            <a:off x="8136000" y="152407"/>
            <a:ext cx="855710" cy="901134"/>
            <a:chOff x="6552528" y="1639799"/>
            <a:chExt cx="559800" cy="589516"/>
          </a:xfrm>
        </p:grpSpPr>
        <p:sp>
          <p:nvSpPr>
            <p:cNvPr id="73" name="Google Shape;73;p4"/>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4"/>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4"/>
          <p:cNvSpPr/>
          <p:nvPr/>
        </p:nvSpPr>
        <p:spPr>
          <a:xfrm>
            <a:off x="6925924" y="192050"/>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8" name="Google Shape;78;p4"/>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9" name="Google Shape;7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p:nvPr/>
        </p:nvSpPr>
        <p:spPr>
          <a:xfrm>
            <a:off x="5770351" y="3215950"/>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p:nvPr/>
        </p:nvSpPr>
        <p:spPr>
          <a:xfrm>
            <a:off x="4963741" y="2374434"/>
            <a:ext cx="1466607" cy="2769062"/>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 name="Google Shape;83;p5"/>
          <p:cNvGrpSpPr/>
          <p:nvPr/>
        </p:nvGrpSpPr>
        <p:grpSpPr>
          <a:xfrm>
            <a:off x="6782623" y="2983530"/>
            <a:ext cx="2285091" cy="1631938"/>
            <a:chOff x="6839604" y="2415386"/>
            <a:chExt cx="1244671" cy="888904"/>
          </a:xfrm>
        </p:grpSpPr>
        <p:sp>
          <p:nvSpPr>
            <p:cNvPr id="84" name="Google Shape;84;p5"/>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5"/>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5"/>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5"/>
          <p:cNvSpPr/>
          <p:nvPr/>
        </p:nvSpPr>
        <p:spPr>
          <a:xfrm>
            <a:off x="3991177" y="4235775"/>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5"/>
          <p:cNvSpPr/>
          <p:nvPr/>
        </p:nvSpPr>
        <p:spPr>
          <a:xfrm rot="-378995">
            <a:off x="4165676" y="3960613"/>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5"/>
          <p:cNvSpPr/>
          <p:nvPr/>
        </p:nvSpPr>
        <p:spPr>
          <a:xfrm rot="-9153766" flipH="1">
            <a:off x="4205380" y="4599478"/>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5"/>
          <p:cNvSpPr/>
          <p:nvPr/>
        </p:nvSpPr>
        <p:spPr>
          <a:xfrm flipH="1">
            <a:off x="-77579" y="0"/>
            <a:ext cx="626079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 name="Google Shape;93;p5"/>
          <p:cNvGrpSpPr/>
          <p:nvPr/>
        </p:nvGrpSpPr>
        <p:grpSpPr>
          <a:xfrm>
            <a:off x="8059700" y="228607"/>
            <a:ext cx="855710" cy="901134"/>
            <a:chOff x="6552528" y="1639799"/>
            <a:chExt cx="559800" cy="589516"/>
          </a:xfrm>
        </p:grpSpPr>
        <p:sp>
          <p:nvSpPr>
            <p:cNvPr id="94" name="Google Shape;94;p5"/>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5"/>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5"/>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7" name="Google Shape;97;p5"/>
          <p:cNvSpPr/>
          <p:nvPr/>
        </p:nvSpPr>
        <p:spPr>
          <a:xfrm>
            <a:off x="5354425" y="1397523"/>
            <a:ext cx="1528734" cy="65516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5"/>
          <p:cNvSpPr/>
          <p:nvPr/>
        </p:nvSpPr>
        <p:spPr>
          <a:xfrm>
            <a:off x="5570974" y="335805"/>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5"/>
          <p:cNvSpPr/>
          <p:nvPr/>
        </p:nvSpPr>
        <p:spPr>
          <a:xfrm>
            <a:off x="7109401" y="541765"/>
            <a:ext cx="1882535" cy="793254"/>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5"/>
          <p:cNvSpPr/>
          <p:nvPr/>
        </p:nvSpPr>
        <p:spPr>
          <a:xfrm>
            <a:off x="7441394" y="2155774"/>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5"/>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2" name="Google Shape;102;p5"/>
          <p:cNvSpPr txBox="1">
            <a:spLocks noGrp="1"/>
          </p:cNvSpPr>
          <p:nvPr>
            <p:ph type="title" idx="2"/>
          </p:nvPr>
        </p:nvSpPr>
        <p:spPr>
          <a:xfrm flipH="1">
            <a:off x="1961600" y="1199450"/>
            <a:ext cx="1918800" cy="5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03" name="Google Shape;103;p5"/>
          <p:cNvSpPr txBox="1">
            <a:spLocks noGrp="1"/>
          </p:cNvSpPr>
          <p:nvPr>
            <p:ph type="subTitle" idx="1"/>
          </p:nvPr>
        </p:nvSpPr>
        <p:spPr>
          <a:xfrm flipH="1">
            <a:off x="1961601" y="1635781"/>
            <a:ext cx="1918800" cy="11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04" name="Google Shape;104;p5"/>
          <p:cNvSpPr txBox="1">
            <a:spLocks noGrp="1"/>
          </p:cNvSpPr>
          <p:nvPr>
            <p:ph type="title" idx="3"/>
          </p:nvPr>
        </p:nvSpPr>
        <p:spPr>
          <a:xfrm flipH="1">
            <a:off x="1961600" y="2839025"/>
            <a:ext cx="1918800" cy="5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05" name="Google Shape;105;p5"/>
          <p:cNvSpPr txBox="1">
            <a:spLocks noGrp="1"/>
          </p:cNvSpPr>
          <p:nvPr>
            <p:ph type="subTitle" idx="4"/>
          </p:nvPr>
        </p:nvSpPr>
        <p:spPr>
          <a:xfrm flipH="1">
            <a:off x="1961601" y="3275344"/>
            <a:ext cx="1918800" cy="11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0"/>
        <p:cNvGrpSpPr/>
        <p:nvPr/>
      </p:nvGrpSpPr>
      <p:grpSpPr>
        <a:xfrm>
          <a:off x="0" y="0"/>
          <a:ext cx="0" cy="0"/>
          <a:chOff x="0" y="0"/>
          <a:chExt cx="0" cy="0"/>
        </a:xfrm>
      </p:grpSpPr>
      <p:sp>
        <p:nvSpPr>
          <p:cNvPr id="141" name="Google Shape;141;p8"/>
          <p:cNvSpPr/>
          <p:nvPr/>
        </p:nvSpPr>
        <p:spPr>
          <a:xfrm>
            <a:off x="6582019" y="947026"/>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8"/>
          <p:cNvSpPr/>
          <p:nvPr/>
        </p:nvSpPr>
        <p:spPr>
          <a:xfrm>
            <a:off x="2546475" y="3985701"/>
            <a:ext cx="2679846" cy="1185458"/>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6390237" y="3660773"/>
            <a:ext cx="934604" cy="1835308"/>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8"/>
          <p:cNvSpPr/>
          <p:nvPr/>
        </p:nvSpPr>
        <p:spPr>
          <a:xfrm rot="-5400000">
            <a:off x="2563743" y="-1938624"/>
            <a:ext cx="4020422" cy="9177106"/>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5" name="Google Shape;145;p8"/>
          <p:cNvGrpSpPr/>
          <p:nvPr/>
        </p:nvGrpSpPr>
        <p:grpSpPr>
          <a:xfrm>
            <a:off x="7896852" y="234070"/>
            <a:ext cx="1018556" cy="1072624"/>
            <a:chOff x="6122655" y="1245870"/>
            <a:chExt cx="559800" cy="589516"/>
          </a:xfrm>
        </p:grpSpPr>
        <p:sp>
          <p:nvSpPr>
            <p:cNvPr id="146" name="Google Shape;146;p8"/>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8"/>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8"/>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 name="Google Shape;149;p8"/>
          <p:cNvSpPr/>
          <p:nvPr/>
        </p:nvSpPr>
        <p:spPr>
          <a:xfrm>
            <a:off x="381688" y="2571747"/>
            <a:ext cx="1313645" cy="248025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8"/>
          <p:cNvSpPr/>
          <p:nvPr/>
        </p:nvSpPr>
        <p:spPr>
          <a:xfrm>
            <a:off x="7212758" y="2094259"/>
            <a:ext cx="2065498" cy="3191819"/>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8"/>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8"/>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8"/>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8"/>
          <p:cNvSpPr/>
          <p:nvPr/>
        </p:nvSpPr>
        <p:spPr>
          <a:xfrm>
            <a:off x="287919" y="451711"/>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8"/>
          <p:cNvSpPr/>
          <p:nvPr/>
        </p:nvSpPr>
        <p:spPr>
          <a:xfrm>
            <a:off x="2196699" y="291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8"/>
          <p:cNvSpPr/>
          <p:nvPr/>
        </p:nvSpPr>
        <p:spPr>
          <a:xfrm>
            <a:off x="6264856" y="14066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8"/>
          <p:cNvSpPr/>
          <p:nvPr/>
        </p:nvSpPr>
        <p:spPr>
          <a:xfrm>
            <a:off x="3260882" y="63972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8"/>
          <p:cNvSpPr txBox="1">
            <a:spLocks noGrp="1"/>
          </p:cNvSpPr>
          <p:nvPr>
            <p:ph type="title"/>
          </p:nvPr>
        </p:nvSpPr>
        <p:spPr>
          <a:xfrm>
            <a:off x="1388100" y="1237650"/>
            <a:ext cx="6367800" cy="2519700"/>
          </a:xfrm>
          <a:prstGeom prst="rect">
            <a:avLst/>
          </a:prstGeom>
        </p:spPr>
        <p:txBody>
          <a:bodyPr spcFirstLastPara="1" wrap="square" lIns="91425" tIns="91425" rIns="91425" bIns="91425" anchor="t" anchorCtr="0">
            <a:no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4"/>
        <p:cNvGrpSpPr/>
        <p:nvPr/>
      </p:nvGrpSpPr>
      <p:grpSpPr>
        <a:xfrm>
          <a:off x="0" y="0"/>
          <a:ext cx="0" cy="0"/>
          <a:chOff x="0" y="0"/>
          <a:chExt cx="0" cy="0"/>
        </a:xfrm>
      </p:grpSpPr>
      <p:sp>
        <p:nvSpPr>
          <p:cNvPr id="245" name="Google Shape;245;p13"/>
          <p:cNvSpPr/>
          <p:nvPr/>
        </p:nvSpPr>
        <p:spPr>
          <a:xfrm flipH="1">
            <a:off x="7018313" y="2284814"/>
            <a:ext cx="1265884" cy="248585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3"/>
          <p:cNvSpPr/>
          <p:nvPr/>
        </p:nvSpPr>
        <p:spPr>
          <a:xfrm>
            <a:off x="8019738" y="1816388"/>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3"/>
          <p:cNvSpPr/>
          <p:nvPr/>
        </p:nvSpPr>
        <p:spPr>
          <a:xfrm>
            <a:off x="6113277" y="39287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3"/>
          <p:cNvSpPr/>
          <p:nvPr/>
        </p:nvSpPr>
        <p:spPr>
          <a:xfrm rot="-378995">
            <a:off x="6287776" y="36535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3"/>
          <p:cNvSpPr/>
          <p:nvPr/>
        </p:nvSpPr>
        <p:spPr>
          <a:xfrm rot="-9153766" flipH="1">
            <a:off x="6327480" y="42924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3"/>
          <p:cNvSpPr/>
          <p:nvPr/>
        </p:nvSpPr>
        <p:spPr>
          <a:xfrm flipH="1">
            <a:off x="-40" y="0"/>
            <a:ext cx="839371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3"/>
          <p:cNvSpPr/>
          <p:nvPr/>
        </p:nvSpPr>
        <p:spPr>
          <a:xfrm>
            <a:off x="7715255" y="-162822"/>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2" name="Google Shape;252;p13"/>
          <p:cNvGrpSpPr/>
          <p:nvPr/>
        </p:nvGrpSpPr>
        <p:grpSpPr>
          <a:xfrm>
            <a:off x="8136000" y="152407"/>
            <a:ext cx="855710" cy="901134"/>
            <a:chOff x="6552528" y="1639799"/>
            <a:chExt cx="559800" cy="589516"/>
          </a:xfrm>
        </p:grpSpPr>
        <p:sp>
          <p:nvSpPr>
            <p:cNvPr id="253" name="Google Shape;253;p13"/>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3"/>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3"/>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6" name="Google Shape;256;p13"/>
          <p:cNvSpPr/>
          <p:nvPr/>
        </p:nvSpPr>
        <p:spPr>
          <a:xfrm>
            <a:off x="7586524" y="1086313"/>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3"/>
          <p:cNvSpPr/>
          <p:nvPr/>
        </p:nvSpPr>
        <p:spPr>
          <a:xfrm>
            <a:off x="8503342" y="722936"/>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3"/>
          <p:cNvSpPr txBox="1">
            <a:spLocks noGrp="1"/>
          </p:cNvSpPr>
          <p:nvPr>
            <p:ph type="title" hasCustomPrompt="1"/>
          </p:nvPr>
        </p:nvSpPr>
        <p:spPr>
          <a:xfrm>
            <a:off x="554855"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59" name="Google Shape;259;p13"/>
          <p:cNvSpPr txBox="1">
            <a:spLocks noGrp="1"/>
          </p:cNvSpPr>
          <p:nvPr>
            <p:ph type="title" idx="2"/>
          </p:nvPr>
        </p:nvSpPr>
        <p:spPr>
          <a:xfrm>
            <a:off x="1662724"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0" name="Google Shape;260;p13"/>
          <p:cNvSpPr txBox="1">
            <a:spLocks noGrp="1"/>
          </p:cNvSpPr>
          <p:nvPr>
            <p:ph type="subTitle" idx="1"/>
          </p:nvPr>
        </p:nvSpPr>
        <p:spPr>
          <a:xfrm>
            <a:off x="1662725"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1" name="Google Shape;261;p13"/>
          <p:cNvSpPr txBox="1">
            <a:spLocks noGrp="1"/>
          </p:cNvSpPr>
          <p:nvPr>
            <p:ph type="title" idx="3"/>
          </p:nvPr>
        </p:nvSpPr>
        <p:spPr>
          <a:xfrm>
            <a:off x="5021399"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2" name="Google Shape;262;p13"/>
          <p:cNvSpPr txBox="1">
            <a:spLocks noGrp="1"/>
          </p:cNvSpPr>
          <p:nvPr>
            <p:ph type="subTitle" idx="4"/>
          </p:nvPr>
        </p:nvSpPr>
        <p:spPr>
          <a:xfrm>
            <a:off x="5021400"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3" name="Google Shape;263;p13"/>
          <p:cNvSpPr txBox="1">
            <a:spLocks noGrp="1"/>
          </p:cNvSpPr>
          <p:nvPr>
            <p:ph type="title" idx="5"/>
          </p:nvPr>
        </p:nvSpPr>
        <p:spPr>
          <a:xfrm>
            <a:off x="1662700"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4" name="Google Shape;264;p13"/>
          <p:cNvSpPr txBox="1">
            <a:spLocks noGrp="1"/>
          </p:cNvSpPr>
          <p:nvPr>
            <p:ph type="subTitle" idx="6"/>
          </p:nvPr>
        </p:nvSpPr>
        <p:spPr>
          <a:xfrm>
            <a:off x="1662700"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5" name="Google Shape;265;p13"/>
          <p:cNvSpPr txBox="1">
            <a:spLocks noGrp="1"/>
          </p:cNvSpPr>
          <p:nvPr>
            <p:ph type="title" idx="7"/>
          </p:nvPr>
        </p:nvSpPr>
        <p:spPr>
          <a:xfrm>
            <a:off x="5021375"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6" name="Google Shape;266;p13"/>
          <p:cNvSpPr txBox="1">
            <a:spLocks noGrp="1"/>
          </p:cNvSpPr>
          <p:nvPr>
            <p:ph type="subTitle" idx="8"/>
          </p:nvPr>
        </p:nvSpPr>
        <p:spPr>
          <a:xfrm>
            <a:off x="5021375"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7" name="Google Shape;267;p13"/>
          <p:cNvSpPr txBox="1">
            <a:spLocks noGrp="1"/>
          </p:cNvSpPr>
          <p:nvPr>
            <p:ph type="title" idx="9" hasCustomPrompt="1"/>
          </p:nvPr>
        </p:nvSpPr>
        <p:spPr>
          <a:xfrm>
            <a:off x="3915650"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8" name="Google Shape;268;p13"/>
          <p:cNvSpPr txBox="1">
            <a:spLocks noGrp="1"/>
          </p:cNvSpPr>
          <p:nvPr>
            <p:ph type="title" idx="13" hasCustomPrompt="1"/>
          </p:nvPr>
        </p:nvSpPr>
        <p:spPr>
          <a:xfrm>
            <a:off x="55480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9" name="Google Shape;269;p13"/>
          <p:cNvSpPr txBox="1">
            <a:spLocks noGrp="1"/>
          </p:cNvSpPr>
          <p:nvPr>
            <p:ph type="title" idx="14" hasCustomPrompt="1"/>
          </p:nvPr>
        </p:nvSpPr>
        <p:spPr>
          <a:xfrm>
            <a:off x="391565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70" name="Google Shape;270;p13"/>
          <p:cNvSpPr txBox="1">
            <a:spLocks noGrp="1"/>
          </p:cNvSpPr>
          <p:nvPr>
            <p:ph type="title" idx="15"/>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352"/>
        <p:cNvGrpSpPr/>
        <p:nvPr/>
      </p:nvGrpSpPr>
      <p:grpSpPr>
        <a:xfrm>
          <a:off x="0" y="0"/>
          <a:ext cx="0" cy="0"/>
          <a:chOff x="0" y="0"/>
          <a:chExt cx="0" cy="0"/>
        </a:xfrm>
      </p:grpSpPr>
      <p:sp>
        <p:nvSpPr>
          <p:cNvPr id="353" name="Google Shape;353;p19"/>
          <p:cNvSpPr/>
          <p:nvPr/>
        </p:nvSpPr>
        <p:spPr>
          <a:xfrm>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9"/>
          <p:cNvSpPr/>
          <p:nvPr/>
        </p:nvSpPr>
        <p:spPr>
          <a:xfrm flipH="1">
            <a:off x="8023003" y="39649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9"/>
          <p:cNvSpPr/>
          <p:nvPr/>
        </p:nvSpPr>
        <p:spPr>
          <a:xfrm>
            <a:off x="319417" y="38800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6" name="Google Shape;356;p19"/>
          <p:cNvGrpSpPr/>
          <p:nvPr/>
        </p:nvGrpSpPr>
        <p:grpSpPr>
          <a:xfrm>
            <a:off x="2502823" y="3989019"/>
            <a:ext cx="1603369" cy="1144982"/>
            <a:chOff x="381268" y="3501383"/>
            <a:chExt cx="2284978" cy="1631726"/>
          </a:xfrm>
        </p:grpSpPr>
        <p:sp>
          <p:nvSpPr>
            <p:cNvPr id="357" name="Google Shape;357;p19"/>
            <p:cNvSpPr/>
            <p:nvPr/>
          </p:nvSpPr>
          <p:spPr>
            <a:xfrm flipH="1">
              <a:off x="851807" y="396531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9"/>
            <p:cNvSpPr/>
            <p:nvPr/>
          </p:nvSpPr>
          <p:spPr>
            <a:xfrm flipH="1">
              <a:off x="1805112" y="386838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9"/>
            <p:cNvSpPr/>
            <p:nvPr/>
          </p:nvSpPr>
          <p:spPr>
            <a:xfrm flipH="1">
              <a:off x="381268" y="385897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19"/>
            <p:cNvSpPr/>
            <p:nvPr/>
          </p:nvSpPr>
          <p:spPr>
            <a:xfrm flipH="1">
              <a:off x="2321757" y="414222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9"/>
            <p:cNvSpPr/>
            <p:nvPr/>
          </p:nvSpPr>
          <p:spPr>
            <a:xfrm flipH="1">
              <a:off x="1314820" y="350138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2" name="Google Shape;362;p19"/>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19"/>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9"/>
          <p:cNvSpPr/>
          <p:nvPr/>
        </p:nvSpPr>
        <p:spPr>
          <a:xfrm>
            <a:off x="4971415" y="46289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9"/>
          <p:cNvSpPr/>
          <p:nvPr/>
        </p:nvSpPr>
        <p:spPr>
          <a:xfrm>
            <a:off x="4779548" y="46816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9"/>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9"/>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12">
    <p:spTree>
      <p:nvGrpSpPr>
        <p:cNvPr id="1" name="Shape 368"/>
        <p:cNvGrpSpPr/>
        <p:nvPr/>
      </p:nvGrpSpPr>
      <p:grpSpPr>
        <a:xfrm>
          <a:off x="0" y="0"/>
          <a:ext cx="0" cy="0"/>
          <a:chOff x="0" y="0"/>
          <a:chExt cx="0" cy="0"/>
        </a:xfrm>
      </p:grpSpPr>
      <p:sp>
        <p:nvSpPr>
          <p:cNvPr id="369" name="Google Shape;369;p20"/>
          <p:cNvSpPr/>
          <p:nvPr/>
        </p:nvSpPr>
        <p:spPr>
          <a:xfrm flipH="1">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0"/>
          <p:cNvSpPr/>
          <p:nvPr/>
        </p:nvSpPr>
        <p:spPr>
          <a:xfrm flipH="1">
            <a:off x="4813436" y="4337636"/>
            <a:ext cx="2039164" cy="901982"/>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0"/>
          <p:cNvSpPr/>
          <p:nvPr/>
        </p:nvSpPr>
        <p:spPr>
          <a:xfrm>
            <a:off x="90817" y="41935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0"/>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0"/>
          <p:cNvSpPr/>
          <p:nvPr/>
        </p:nvSpPr>
        <p:spPr>
          <a:xfrm>
            <a:off x="6803365" y="4493574"/>
            <a:ext cx="463680" cy="94120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0"/>
          <p:cNvSpPr/>
          <p:nvPr/>
        </p:nvSpPr>
        <p:spPr>
          <a:xfrm>
            <a:off x="4294775" y="4566853"/>
            <a:ext cx="352165" cy="71484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0"/>
          <p:cNvSpPr/>
          <p:nvPr/>
        </p:nvSpPr>
        <p:spPr>
          <a:xfrm flipH="1">
            <a:off x="7794403" y="41086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0"/>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0"/>
          <p:cNvSpPr/>
          <p:nvPr/>
        </p:nvSpPr>
        <p:spPr>
          <a:xfrm flipH="1">
            <a:off x="2619879" y="44935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0"/>
          <p:cNvSpPr/>
          <p:nvPr/>
        </p:nvSpPr>
        <p:spPr>
          <a:xfrm flipH="1">
            <a:off x="3038773" y="45462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0"/>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0"/>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92"/>
        <p:cNvGrpSpPr/>
        <p:nvPr/>
      </p:nvGrpSpPr>
      <p:grpSpPr>
        <a:xfrm>
          <a:off x="0" y="0"/>
          <a:ext cx="0" cy="0"/>
          <a:chOff x="0" y="0"/>
          <a:chExt cx="0" cy="0"/>
        </a:xfrm>
      </p:grpSpPr>
      <p:sp>
        <p:nvSpPr>
          <p:cNvPr id="393" name="Google Shape;393;p22"/>
          <p:cNvSpPr/>
          <p:nvPr/>
        </p:nvSpPr>
        <p:spPr>
          <a:xfrm>
            <a:off x="1446426" y="2487975"/>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22"/>
          <p:cNvSpPr/>
          <p:nvPr/>
        </p:nvSpPr>
        <p:spPr>
          <a:xfrm flipH="1">
            <a:off x="2515849" y="2248622"/>
            <a:ext cx="1313645" cy="248025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2"/>
          <p:cNvSpPr/>
          <p:nvPr/>
        </p:nvSpPr>
        <p:spPr>
          <a:xfrm flipH="1">
            <a:off x="-198134" y="1783839"/>
            <a:ext cx="1373817" cy="2122963"/>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2"/>
          <p:cNvSpPr/>
          <p:nvPr/>
        </p:nvSpPr>
        <p:spPr>
          <a:xfrm>
            <a:off x="-252798" y="387193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2"/>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2"/>
          <p:cNvSpPr/>
          <p:nvPr/>
        </p:nvSpPr>
        <p:spPr>
          <a:xfrm flipH="1">
            <a:off x="502110" y="2735039"/>
            <a:ext cx="1265884" cy="248585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2"/>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2"/>
          <p:cNvSpPr/>
          <p:nvPr/>
        </p:nvSpPr>
        <p:spPr>
          <a:xfrm>
            <a:off x="3170772" y="3481736"/>
            <a:ext cx="3779" cy="10326"/>
          </a:xfrm>
          <a:custGeom>
            <a:avLst/>
            <a:gdLst/>
            <a:ahLst/>
            <a:cxnLst/>
            <a:rect l="l" t="t" r="r" b="b"/>
            <a:pathLst>
              <a:path w="127" h="347" extrusionOk="0">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2"/>
          <p:cNvSpPr/>
          <p:nvPr/>
        </p:nvSpPr>
        <p:spPr>
          <a:xfrm>
            <a:off x="3005052" y="2626892"/>
            <a:ext cx="2827" cy="15950"/>
          </a:xfrm>
          <a:custGeom>
            <a:avLst/>
            <a:gdLst/>
            <a:ahLst/>
            <a:cxnLst/>
            <a:rect l="l" t="t" r="r" b="b"/>
            <a:pathLst>
              <a:path w="95" h="536" extrusionOk="0">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2"/>
          <p:cNvSpPr/>
          <p:nvPr/>
        </p:nvSpPr>
        <p:spPr>
          <a:xfrm>
            <a:off x="2999428" y="3971396"/>
            <a:ext cx="5654" cy="13153"/>
          </a:xfrm>
          <a:custGeom>
            <a:avLst/>
            <a:gdLst/>
            <a:ahLst/>
            <a:cxnLst/>
            <a:rect l="l" t="t" r="r" b="b"/>
            <a:pathLst>
              <a:path w="190" h="442" extrusionOk="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2"/>
          <p:cNvSpPr/>
          <p:nvPr/>
        </p:nvSpPr>
        <p:spPr>
          <a:xfrm>
            <a:off x="2819663" y="2895603"/>
            <a:ext cx="3779" cy="15028"/>
          </a:xfrm>
          <a:custGeom>
            <a:avLst/>
            <a:gdLst/>
            <a:ahLst/>
            <a:cxnLst/>
            <a:rect l="l" t="t" r="r" b="b"/>
            <a:pathLst>
              <a:path w="127" h="505" extrusionOk="0">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2"/>
          <p:cNvSpPr/>
          <p:nvPr/>
        </p:nvSpPr>
        <p:spPr>
          <a:xfrm>
            <a:off x="2798148" y="3349702"/>
            <a:ext cx="4702" cy="22497"/>
          </a:xfrm>
          <a:custGeom>
            <a:avLst/>
            <a:gdLst/>
            <a:ahLst/>
            <a:cxnLst/>
            <a:rect l="l" t="t" r="r" b="b"/>
            <a:pathLst>
              <a:path w="158" h="756" extrusionOk="0">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2"/>
          <p:cNvSpPr/>
          <p:nvPr/>
        </p:nvSpPr>
        <p:spPr>
          <a:xfrm>
            <a:off x="2771932" y="3486408"/>
            <a:ext cx="952" cy="4702"/>
          </a:xfrm>
          <a:custGeom>
            <a:avLst/>
            <a:gdLst/>
            <a:ahLst/>
            <a:cxnLst/>
            <a:rect l="l" t="t" r="r" b="b"/>
            <a:pathLst>
              <a:path w="32" h="158" extrusionOk="0">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2"/>
          <p:cNvSpPr/>
          <p:nvPr/>
        </p:nvSpPr>
        <p:spPr>
          <a:xfrm>
            <a:off x="2779401" y="3279474"/>
            <a:ext cx="1904" cy="8481"/>
          </a:xfrm>
          <a:custGeom>
            <a:avLst/>
            <a:gdLst/>
            <a:ahLst/>
            <a:cxnLst/>
            <a:rect l="l" t="t" r="r" b="b"/>
            <a:pathLst>
              <a:path w="64" h="285" extrusionOk="0">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2"/>
          <p:cNvSpPr/>
          <p:nvPr/>
        </p:nvSpPr>
        <p:spPr>
          <a:xfrm>
            <a:off x="249567" y="4403058"/>
            <a:ext cx="13123" cy="151674"/>
          </a:xfrm>
          <a:custGeom>
            <a:avLst/>
            <a:gdLst/>
            <a:ahLst/>
            <a:cxnLst/>
            <a:rect l="l" t="t" r="r" b="b"/>
            <a:pathLst>
              <a:path w="441" h="5097" extrusionOk="0">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2"/>
          <p:cNvSpPr/>
          <p:nvPr/>
        </p:nvSpPr>
        <p:spPr>
          <a:xfrm>
            <a:off x="340387" y="2920896"/>
            <a:ext cx="6576" cy="22497"/>
          </a:xfrm>
          <a:custGeom>
            <a:avLst/>
            <a:gdLst/>
            <a:ahLst/>
            <a:cxnLst/>
            <a:rect l="l" t="t" r="r" b="b"/>
            <a:pathLst>
              <a:path w="221" h="756" extrusionOk="0">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22"/>
          <p:cNvGrpSpPr/>
          <p:nvPr/>
        </p:nvGrpSpPr>
        <p:grpSpPr>
          <a:xfrm>
            <a:off x="89127" y="344633"/>
            <a:ext cx="1018556" cy="1072624"/>
            <a:chOff x="6122655" y="1245870"/>
            <a:chExt cx="559800" cy="589516"/>
          </a:xfrm>
        </p:grpSpPr>
        <p:sp>
          <p:nvSpPr>
            <p:cNvPr id="410" name="Google Shape;410;p22"/>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2"/>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2"/>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22"/>
          <p:cNvSpPr/>
          <p:nvPr/>
        </p:nvSpPr>
        <p:spPr>
          <a:xfrm>
            <a:off x="247600" y="580374"/>
            <a:ext cx="2033394" cy="856775"/>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2"/>
          <p:cNvSpPr/>
          <p:nvPr/>
        </p:nvSpPr>
        <p:spPr>
          <a:xfrm>
            <a:off x="2999422" y="-75"/>
            <a:ext cx="6144901" cy="5143687"/>
          </a:xfrm>
          <a:custGeom>
            <a:avLst/>
            <a:gdLst/>
            <a:ahLst/>
            <a:cxnLst/>
            <a:rect l="l" t="t" r="r" b="b"/>
            <a:pathLst>
              <a:path w="287212" h="171542" extrusionOk="0">
                <a:moveTo>
                  <a:pt x="20852" y="0"/>
                </a:moveTo>
                <a:cubicBezTo>
                  <a:pt x="6405" y="14893"/>
                  <a:pt x="2986" y="29137"/>
                  <a:pt x="2262" y="38718"/>
                </a:cubicBezTo>
                <a:cubicBezTo>
                  <a:pt x="0" y="68579"/>
                  <a:pt x="21271" y="88795"/>
                  <a:pt x="17078" y="117487"/>
                </a:cubicBezTo>
                <a:cubicBezTo>
                  <a:pt x="14829" y="132875"/>
                  <a:pt x="6976" y="138910"/>
                  <a:pt x="8183" y="153167"/>
                </a:cubicBezTo>
                <a:cubicBezTo>
                  <a:pt x="8933" y="161884"/>
                  <a:pt x="12580" y="167983"/>
                  <a:pt x="15261" y="171541"/>
                </a:cubicBezTo>
                <a:lnTo>
                  <a:pt x="287212" y="171541"/>
                </a:lnTo>
                <a:lnTo>
                  <a:pt x="287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2"/>
          <p:cNvSpPr/>
          <p:nvPr/>
        </p:nvSpPr>
        <p:spPr>
          <a:xfrm>
            <a:off x="3211986" y="3707357"/>
            <a:ext cx="30" cy="1904"/>
          </a:xfrm>
          <a:custGeom>
            <a:avLst/>
            <a:gdLst/>
            <a:ahLst/>
            <a:cxnLst/>
            <a:rect l="l" t="t" r="r" b="b"/>
            <a:pathLst>
              <a:path w="1" h="64" extrusionOk="0">
                <a:moveTo>
                  <a:pt x="0" y="1"/>
                </a:moveTo>
                <a:lnTo>
                  <a:pt x="0" y="64"/>
                </a:lnTo>
                <a:cubicBezTo>
                  <a:pt x="0" y="32"/>
                  <a:pt x="0"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2"/>
          <p:cNvSpPr/>
          <p:nvPr/>
        </p:nvSpPr>
        <p:spPr>
          <a:xfrm>
            <a:off x="3182943" y="3906792"/>
            <a:ext cx="5654" cy="12201"/>
          </a:xfrm>
          <a:custGeom>
            <a:avLst/>
            <a:gdLst/>
            <a:ahLst/>
            <a:cxnLst/>
            <a:rect l="l" t="t" r="r" b="b"/>
            <a:pathLst>
              <a:path w="190" h="410" extrusionOk="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2"/>
          <p:cNvSpPr/>
          <p:nvPr/>
        </p:nvSpPr>
        <p:spPr>
          <a:xfrm>
            <a:off x="2647397" y="3917088"/>
            <a:ext cx="3779" cy="9403"/>
          </a:xfrm>
          <a:custGeom>
            <a:avLst/>
            <a:gdLst/>
            <a:ahLst/>
            <a:cxnLst/>
            <a:rect l="l" t="t" r="r" b="b"/>
            <a:pathLst>
              <a:path w="127" h="316" extrusionOk="0">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2"/>
          <p:cNvSpPr/>
          <p:nvPr/>
        </p:nvSpPr>
        <p:spPr>
          <a:xfrm>
            <a:off x="2661442" y="3647456"/>
            <a:ext cx="952" cy="4702"/>
          </a:xfrm>
          <a:custGeom>
            <a:avLst/>
            <a:gdLst/>
            <a:ahLst/>
            <a:cxnLst/>
            <a:rect l="l" t="t" r="r" b="b"/>
            <a:pathLst>
              <a:path w="32" h="158" extrusionOk="0">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2"/>
          <p:cNvSpPr/>
          <p:nvPr/>
        </p:nvSpPr>
        <p:spPr>
          <a:xfrm>
            <a:off x="1984025" y="341931"/>
            <a:ext cx="938351" cy="395398"/>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2"/>
          <p:cNvSpPr txBox="1">
            <a:spLocks noGrp="1"/>
          </p:cNvSpPr>
          <p:nvPr>
            <p:ph type="title"/>
          </p:nvPr>
        </p:nvSpPr>
        <p:spPr>
          <a:xfrm>
            <a:off x="4083550" y="445025"/>
            <a:ext cx="435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421" name="Google Shape;421;p22"/>
          <p:cNvSpPr txBox="1">
            <a:spLocks noGrp="1"/>
          </p:cNvSpPr>
          <p:nvPr>
            <p:ph type="title" idx="2"/>
          </p:nvPr>
        </p:nvSpPr>
        <p:spPr>
          <a:xfrm flipH="1">
            <a:off x="5159149" y="1369819"/>
            <a:ext cx="15138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2" name="Google Shape;422;p22"/>
          <p:cNvSpPr txBox="1">
            <a:spLocks noGrp="1"/>
          </p:cNvSpPr>
          <p:nvPr>
            <p:ph type="subTitle" idx="1"/>
          </p:nvPr>
        </p:nvSpPr>
        <p:spPr>
          <a:xfrm flipH="1">
            <a:off x="5160399" y="1707025"/>
            <a:ext cx="25668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23" name="Google Shape;423;p22"/>
          <p:cNvSpPr txBox="1">
            <a:spLocks noGrp="1"/>
          </p:cNvSpPr>
          <p:nvPr>
            <p:ph type="title" idx="3"/>
          </p:nvPr>
        </p:nvSpPr>
        <p:spPr>
          <a:xfrm>
            <a:off x="5157500" y="2480230"/>
            <a:ext cx="15171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4" name="Google Shape;424;p22"/>
          <p:cNvSpPr txBox="1">
            <a:spLocks noGrp="1"/>
          </p:cNvSpPr>
          <p:nvPr>
            <p:ph type="subTitle" idx="4"/>
          </p:nvPr>
        </p:nvSpPr>
        <p:spPr>
          <a:xfrm>
            <a:off x="5157450" y="2817436"/>
            <a:ext cx="25725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25" name="Google Shape;425;p22"/>
          <p:cNvSpPr txBox="1">
            <a:spLocks noGrp="1"/>
          </p:cNvSpPr>
          <p:nvPr>
            <p:ph type="title" idx="5"/>
          </p:nvPr>
        </p:nvSpPr>
        <p:spPr>
          <a:xfrm flipH="1">
            <a:off x="5159149" y="3539269"/>
            <a:ext cx="15138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6" name="Google Shape;426;p22"/>
          <p:cNvSpPr txBox="1">
            <a:spLocks noGrp="1"/>
          </p:cNvSpPr>
          <p:nvPr>
            <p:ph type="subTitle" idx="6"/>
          </p:nvPr>
        </p:nvSpPr>
        <p:spPr>
          <a:xfrm flipH="1">
            <a:off x="5160399" y="3876500"/>
            <a:ext cx="25668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2"/>
            </a:gs>
            <a:gs pos="100000">
              <a:schemeClr val="accen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7200" y="445025"/>
            <a:ext cx="772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1pPr>
            <a:lvl2pPr lvl="1">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2pPr>
            <a:lvl3pPr lvl="2">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3pPr>
            <a:lvl4pPr lvl="3">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4pPr>
            <a:lvl5pPr lvl="4">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5pPr>
            <a:lvl6pPr lvl="5">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6pPr>
            <a:lvl7pPr lvl="6">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7pPr>
            <a:lvl8pPr lvl="7">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8pPr>
            <a:lvl9pPr lvl="8">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8" r:id="rId5"/>
    <p:sldLayoutId id="2147483659" r:id="rId6"/>
    <p:sldLayoutId id="2147483665" r:id="rId7"/>
    <p:sldLayoutId id="2147483666"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80"/>
        <p:cNvGrpSpPr/>
        <p:nvPr/>
      </p:nvGrpSpPr>
      <p:grpSpPr>
        <a:xfrm>
          <a:off x="0" y="0"/>
          <a:ext cx="0" cy="0"/>
          <a:chOff x="0" y="0"/>
          <a:chExt cx="0" cy="0"/>
        </a:xfrm>
      </p:grpSpPr>
      <p:sp>
        <p:nvSpPr>
          <p:cNvPr id="481" name="Google Shape;481;p28"/>
          <p:cNvSpPr txBox="1">
            <a:spLocks noGrp="1"/>
          </p:cNvSpPr>
          <p:nvPr>
            <p:ph type="ctrTitle"/>
          </p:nvPr>
        </p:nvSpPr>
        <p:spPr>
          <a:xfrm>
            <a:off x="624251" y="1396410"/>
            <a:ext cx="4224196" cy="1205023"/>
          </a:xfrm>
          <a:prstGeom prst="rect">
            <a:avLst/>
          </a:prstGeom>
        </p:spPr>
        <p:txBody>
          <a:bodyPr spcFirstLastPara="1" wrap="square" lIns="91425" tIns="91425" rIns="91425" bIns="91425" anchor="t" anchorCtr="0">
            <a:noAutofit/>
          </a:bodyPr>
          <a:lstStyle/>
          <a:p>
            <a:pPr lvl="0"/>
            <a:r>
              <a:rPr lang="en" sz="2400" dirty="0" smtClean="0"/>
              <a:t>DeltaDynisma</a:t>
            </a:r>
            <a:r>
              <a:rPr lang="en-US" sz="2400" dirty="0" smtClean="0"/>
              <a:t/>
            </a:r>
            <a:br>
              <a:rPr lang="en-US" sz="2400" dirty="0" smtClean="0"/>
            </a:br>
            <a:r>
              <a:rPr lang="en-US" sz="4800" b="0" dirty="0"/>
              <a:t>Terrascope</a:t>
            </a:r>
            <a:r>
              <a:rPr lang="en-US" sz="4400" dirty="0" smtClean="0"/>
              <a:t/>
            </a:r>
            <a:br>
              <a:rPr lang="en-US" sz="4400" dirty="0" smtClean="0"/>
            </a:br>
            <a:r>
              <a:rPr lang="en-US" sz="4000" dirty="0" smtClean="0"/>
              <a:t/>
            </a:r>
            <a:br>
              <a:rPr lang="en-US" sz="4000" dirty="0" smtClean="0"/>
            </a:br>
            <a:r>
              <a:rPr lang="en-US" sz="4000" dirty="0" smtClean="0"/>
              <a:t/>
            </a:r>
            <a:br>
              <a:rPr lang="en-US" sz="4000" dirty="0" smtClean="0"/>
            </a:br>
            <a:endParaRPr sz="1600" b="1" dirty="0">
              <a:latin typeface="Yu Gothic Medium" panose="020B0500000000000000" pitchFamily="34" charset="-128"/>
              <a:ea typeface="Yu Gothic Medium" panose="020B0500000000000000" pitchFamily="34" charset="-128"/>
            </a:endParaRPr>
          </a:p>
        </p:txBody>
      </p:sp>
      <p:cxnSp>
        <p:nvCxnSpPr>
          <p:cNvPr id="11" name="Прямая соединительная линия 10"/>
          <p:cNvCxnSpPr/>
          <p:nvPr/>
        </p:nvCxnSpPr>
        <p:spPr>
          <a:xfrm>
            <a:off x="758456" y="2594346"/>
            <a:ext cx="259200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7" name="Google Shape;481;p28"/>
          <p:cNvSpPr txBox="1">
            <a:spLocks/>
          </p:cNvSpPr>
          <p:nvPr/>
        </p:nvSpPr>
        <p:spPr>
          <a:xfrm>
            <a:off x="624251" y="2601433"/>
            <a:ext cx="3795349" cy="666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Varela Round"/>
              <a:buNone/>
              <a:defRPr sz="6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5800"/>
              <a:buFont typeface="Varela Round"/>
              <a:buNone/>
              <a:defRPr sz="5800" b="1" i="0" u="none" strike="noStrike" cap="none">
                <a:solidFill>
                  <a:schemeClr val="accent2"/>
                </a:solidFill>
                <a:latin typeface="Varela Round"/>
                <a:ea typeface="Varela Round"/>
                <a:cs typeface="Varela Round"/>
                <a:sym typeface="Varela Round"/>
              </a:defRPr>
            </a:lvl9pPr>
          </a:lstStyle>
          <a:p>
            <a:r>
              <a:rPr lang="en-US" sz="1400" dirty="0"/>
              <a:t>"Development of </a:t>
            </a:r>
            <a:r>
              <a:rPr lang="en-US" sz="1400" dirty="0" smtClean="0"/>
              <a:t>optimal solutions </a:t>
            </a:r>
            <a:r>
              <a:rPr lang="en-US" sz="1400" dirty="0"/>
              <a:t>for </a:t>
            </a:r>
            <a:r>
              <a:rPr lang="en-US" sz="1400" dirty="0" smtClean="0"/>
              <a:t>land use considering economic and environmental factors</a:t>
            </a:r>
            <a:r>
              <a:rPr lang="en-US" sz="1400" dirty="0"/>
              <a:t>"</a:t>
            </a:r>
            <a:endParaRPr lang="ru-RU" sz="1400" dirty="0" smtClean="0"/>
          </a:p>
        </p:txBody>
      </p:sp>
      <p:sp>
        <p:nvSpPr>
          <p:cNvPr id="14" name="Облако 13"/>
          <p:cNvSpPr/>
          <p:nvPr/>
        </p:nvSpPr>
        <p:spPr>
          <a:xfrm>
            <a:off x="-479095" y="3998889"/>
            <a:ext cx="2206692" cy="1457529"/>
          </a:xfrm>
          <a:prstGeom prst="cloud">
            <a:avLst/>
          </a:prstGeom>
          <a:gradFill flip="none" rotWithShape="1">
            <a:gsLst>
              <a:gs pos="0">
                <a:schemeClr val="accent2"/>
              </a:gs>
              <a:gs pos="100000">
                <a:schemeClr val="accent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z-Cyrl-UZ"/>
          </a:p>
        </p:txBody>
      </p:sp>
      <p:sp>
        <p:nvSpPr>
          <p:cNvPr id="20" name="Облако 19"/>
          <p:cNvSpPr/>
          <p:nvPr/>
        </p:nvSpPr>
        <p:spPr>
          <a:xfrm>
            <a:off x="2080510" y="4303631"/>
            <a:ext cx="655839" cy="424022"/>
          </a:xfrm>
          <a:prstGeom prst="cloud">
            <a:avLst/>
          </a:prstGeom>
          <a:gradFill>
            <a:gsLst>
              <a:gs pos="0">
                <a:srgbClr val="CEEB89"/>
              </a:gs>
              <a:gs pos="75000">
                <a:schemeClr val="accent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z-Cyrl-UZ"/>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81"/>
                                        </p:tgtEl>
                                        <p:attrNameLst>
                                          <p:attrName>r</p:attrName>
                                        </p:attrNameLst>
                                      </p:cBhvr>
                                    </p:animRot>
                                    <p:animRot by="-240000">
                                      <p:cBhvr>
                                        <p:cTn id="7" dur="200" fill="hold">
                                          <p:stCondLst>
                                            <p:cond delay="200"/>
                                          </p:stCondLst>
                                        </p:cTn>
                                        <p:tgtEl>
                                          <p:spTgt spid="481"/>
                                        </p:tgtEl>
                                        <p:attrNameLst>
                                          <p:attrName>r</p:attrName>
                                        </p:attrNameLst>
                                      </p:cBhvr>
                                    </p:animRot>
                                    <p:animRot by="240000">
                                      <p:cBhvr>
                                        <p:cTn id="8" dur="200" fill="hold">
                                          <p:stCondLst>
                                            <p:cond delay="400"/>
                                          </p:stCondLst>
                                        </p:cTn>
                                        <p:tgtEl>
                                          <p:spTgt spid="481"/>
                                        </p:tgtEl>
                                        <p:attrNameLst>
                                          <p:attrName>r</p:attrName>
                                        </p:attrNameLst>
                                      </p:cBhvr>
                                    </p:animRot>
                                    <p:animRot by="-240000">
                                      <p:cBhvr>
                                        <p:cTn id="9" dur="200" fill="hold">
                                          <p:stCondLst>
                                            <p:cond delay="600"/>
                                          </p:stCondLst>
                                        </p:cTn>
                                        <p:tgtEl>
                                          <p:spTgt spid="481"/>
                                        </p:tgtEl>
                                        <p:attrNameLst>
                                          <p:attrName>r</p:attrName>
                                        </p:attrNameLst>
                                      </p:cBhvr>
                                    </p:animRot>
                                    <p:animRot by="120000">
                                      <p:cBhvr>
                                        <p:cTn id="10" dur="200" fill="hold">
                                          <p:stCondLst>
                                            <p:cond delay="800"/>
                                          </p:stCondLst>
                                        </p:cTn>
                                        <p:tgtEl>
                                          <p:spTgt spid="48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14"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4" name="Google Shape;5606;p60"/>
          <p:cNvSpPr/>
          <p:nvPr/>
        </p:nvSpPr>
        <p:spPr>
          <a:xfrm>
            <a:off x="4775541" y="384629"/>
            <a:ext cx="1806688" cy="1124856"/>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 name="Google Shape;5607;p60"/>
          <p:cNvSpPr/>
          <p:nvPr/>
        </p:nvSpPr>
        <p:spPr>
          <a:xfrm>
            <a:off x="1994314" y="1077686"/>
            <a:ext cx="5152571" cy="2849563"/>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gradFill flip="none" rotWithShape="1">
            <a:gsLst>
              <a:gs pos="0">
                <a:srgbClr val="77CEA4">
                  <a:shade val="30000"/>
                  <a:satMod val="115000"/>
                </a:srgbClr>
              </a:gs>
              <a:gs pos="50000">
                <a:srgbClr val="77CEA4">
                  <a:shade val="67500"/>
                  <a:satMod val="115000"/>
                </a:srgbClr>
              </a:gs>
              <a:gs pos="100000">
                <a:srgbClr val="77CEA4">
                  <a:shade val="100000"/>
                  <a:satMod val="115000"/>
                </a:srgbClr>
              </a:gs>
            </a:gsLst>
            <a:lin ang="189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00" name="Google Shape;800;p49"/>
          <p:cNvSpPr txBox="1">
            <a:spLocks noGrp="1"/>
          </p:cNvSpPr>
          <p:nvPr>
            <p:ph type="title"/>
          </p:nvPr>
        </p:nvSpPr>
        <p:spPr>
          <a:xfrm>
            <a:off x="2686184" y="2432017"/>
            <a:ext cx="45415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bg1"/>
                </a:solidFill>
              </a:rPr>
              <a:t>Thanks for attention!</a:t>
            </a: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00"/>
                                        </p:tgtEl>
                                        <p:attrNameLst>
                                          <p:attrName>r</p:attrName>
                                        </p:attrNameLst>
                                      </p:cBhvr>
                                    </p:animRot>
                                    <p:animRot by="-240000">
                                      <p:cBhvr>
                                        <p:cTn id="13" dur="200" fill="hold">
                                          <p:stCondLst>
                                            <p:cond delay="200"/>
                                          </p:stCondLst>
                                        </p:cTn>
                                        <p:tgtEl>
                                          <p:spTgt spid="800"/>
                                        </p:tgtEl>
                                        <p:attrNameLst>
                                          <p:attrName>r</p:attrName>
                                        </p:attrNameLst>
                                      </p:cBhvr>
                                    </p:animRot>
                                    <p:animRot by="240000">
                                      <p:cBhvr>
                                        <p:cTn id="14" dur="200" fill="hold">
                                          <p:stCondLst>
                                            <p:cond delay="400"/>
                                          </p:stCondLst>
                                        </p:cTn>
                                        <p:tgtEl>
                                          <p:spTgt spid="800"/>
                                        </p:tgtEl>
                                        <p:attrNameLst>
                                          <p:attrName>r</p:attrName>
                                        </p:attrNameLst>
                                      </p:cBhvr>
                                    </p:animRot>
                                    <p:animRot by="-240000">
                                      <p:cBhvr>
                                        <p:cTn id="15" dur="200" fill="hold">
                                          <p:stCondLst>
                                            <p:cond delay="600"/>
                                          </p:stCondLst>
                                        </p:cTn>
                                        <p:tgtEl>
                                          <p:spTgt spid="800"/>
                                        </p:tgtEl>
                                        <p:attrNameLst>
                                          <p:attrName>r</p:attrName>
                                        </p:attrNameLst>
                                      </p:cBhvr>
                                    </p:animRot>
                                    <p:animRot by="120000">
                                      <p:cBhvr>
                                        <p:cTn id="16" dur="200" fill="hold">
                                          <p:stCondLst>
                                            <p:cond delay="800"/>
                                          </p:stCondLst>
                                        </p:cTn>
                                        <p:tgtEl>
                                          <p:spTgt spid="800"/>
                                        </p:tgtEl>
                                        <p:attrNameLst>
                                          <p:attrName>r</p:attrName>
                                        </p:attrNameLst>
                                      </p:cBhvr>
                                    </p:animRot>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0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86"/>
        <p:cNvGrpSpPr/>
        <p:nvPr/>
      </p:nvGrpSpPr>
      <p:grpSpPr>
        <a:xfrm>
          <a:off x="0" y="0"/>
          <a:ext cx="0" cy="0"/>
          <a:chOff x="0" y="0"/>
          <a:chExt cx="0" cy="0"/>
        </a:xfrm>
      </p:grpSpPr>
      <p:grpSp>
        <p:nvGrpSpPr>
          <p:cNvPr id="822" name="Google Shape;1462;p55"/>
          <p:cNvGrpSpPr/>
          <p:nvPr/>
        </p:nvGrpSpPr>
        <p:grpSpPr>
          <a:xfrm>
            <a:off x="719528" y="483652"/>
            <a:ext cx="7637488" cy="4185784"/>
            <a:chOff x="238125" y="1038125"/>
            <a:chExt cx="7146800" cy="3633625"/>
          </a:xfrm>
          <a:solidFill>
            <a:srgbClr val="42A59E">
              <a:alpha val="47000"/>
            </a:srgbClr>
          </a:solidFill>
        </p:grpSpPr>
        <p:sp>
          <p:nvSpPr>
            <p:cNvPr id="823" name="Google Shape;1463;p55"/>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1464;p55"/>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1465;p55"/>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1466;p55"/>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1467;p55"/>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1468;p55"/>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1469;p55"/>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1470;p55"/>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1471;p55"/>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1472;p55"/>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1473;p55"/>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1474;p55"/>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1475;p55"/>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1476;p55"/>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1477;p55"/>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1478;p55"/>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1479;p55"/>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1480;p55"/>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1481;p55"/>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1482;p55"/>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1483;p55"/>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1484;p55"/>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1485;p55"/>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1486;p55"/>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1487;p55"/>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1488;p55"/>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1489;p55"/>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1490;p55"/>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1491;p55"/>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1492;p55"/>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1493;p55"/>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1494;p55"/>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1495;p55"/>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1496;p55"/>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1497;p55"/>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1498;p55"/>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1499;p55"/>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1500;p55"/>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1501;p55"/>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1502;p55"/>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1503;p55"/>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1504;p55"/>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1505;p55"/>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1506;p55"/>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1507;p55"/>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1508;p55"/>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1509;p55"/>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1510;p55"/>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1511;p55"/>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1512;p55"/>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1513;p55"/>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1514;p55"/>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1515;p55"/>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1516;p55"/>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1517;p55"/>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1518;p55"/>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1519;p55"/>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1520;p55"/>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1521;p55"/>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1522;p55"/>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1523;p55"/>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1524;p55"/>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1525;p55"/>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1526;p55"/>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1527;p55"/>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1528;p55"/>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1529;p55"/>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1530;p55"/>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1531;p55"/>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1532;p55"/>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1533;p55"/>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1534;p55"/>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1535;p55"/>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1536;p55"/>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1537;p55"/>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1538;p55"/>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1539;p55"/>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1540;p55"/>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1541;p55"/>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1542;p55"/>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1543;p55"/>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1544;p55"/>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1545;p55"/>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1546;p55"/>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1547;p55"/>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1548;p55"/>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1549;p55"/>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1550;p55"/>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1551;p55"/>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1552;p55"/>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1553;p55"/>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1554;p55"/>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1555;p55"/>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1556;p55"/>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1557;p55"/>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1558;p55"/>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1559;p55"/>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1560;p55"/>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1561;p55"/>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1562;p55"/>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1563;p55"/>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1564;p55"/>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1565;p55"/>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1566;p55"/>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1567;p55"/>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1568;p55"/>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1569;p55"/>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1570;p55"/>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1571;p55"/>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1572;p55"/>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1573;p55"/>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1574;p55"/>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1575;p55"/>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1576;p55"/>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1577;p55"/>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1578;p55"/>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1579;p55"/>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1580;p55"/>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1581;p55"/>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1582;p55"/>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1583;p55"/>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1584;p55"/>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1585;p55"/>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1586;p55"/>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1587;p55"/>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1588;p55"/>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1589;p55"/>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1590;p55"/>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1591;p55"/>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1592;p55"/>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1593;p55"/>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1594;p55"/>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1595;p55"/>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1596;p55"/>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1597;p55"/>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1598;p55"/>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1599;p55"/>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1600;p55"/>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1601;p55"/>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1602;p55"/>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1603;p55"/>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1604;p55"/>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1605;p55"/>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1606;p55"/>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1607;p55"/>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1608;p55"/>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1609;p55"/>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1610;p55"/>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1611;p55"/>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1612;p55"/>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1613;p55"/>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1614;p55"/>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1615;p55"/>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1616;p55"/>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1617;p55"/>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1618;p55"/>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1619;p55"/>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1620;p55"/>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1621;p55"/>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1622;p55"/>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1623;p55"/>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1624;p55"/>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1625;p55"/>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1626;p55"/>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1627;p55"/>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1628;p55"/>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1629;p55"/>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1630;p55"/>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1631;p55"/>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1632;p55"/>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1633;p55"/>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1634;p55"/>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1635;p55"/>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1636;p55"/>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1637;p55"/>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1638;p55"/>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1639;p55"/>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640;p55"/>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641;p55"/>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642;p55"/>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643;p55"/>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644;p55"/>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645;p55"/>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646;p55"/>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647;p55"/>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648;p55"/>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649;p55"/>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650;p55"/>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651;p55"/>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652;p55"/>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653;p55"/>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654;p55"/>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655;p55"/>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656;p55"/>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657;p55"/>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658;p55"/>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659;p55"/>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660;p55"/>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661;p55"/>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662;p55"/>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663;p55"/>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664;p55"/>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665;p55"/>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666;p55"/>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667;p55"/>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668;p55"/>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669;p55"/>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670;p55"/>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671;p55"/>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672;p55"/>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673;p55"/>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674;p55"/>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675;p55"/>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676;p55"/>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677;p55"/>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678;p55"/>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679;p55"/>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680;p55"/>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681;p55"/>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682;p55"/>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683;p55"/>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684;p55"/>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685;p55"/>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686;p55"/>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687;p55"/>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688;p55"/>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689;p55"/>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690;p55"/>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691;p55"/>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692;p55"/>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693;p55"/>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694;p55"/>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695;p55"/>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696;p55"/>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697;p55"/>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698;p55"/>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699;p55"/>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700;p55"/>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701;p55"/>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702;p55"/>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703;p55"/>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704;p55"/>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705;p55"/>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706;p55"/>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707;p55"/>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708;p55"/>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709;p55"/>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710;p55"/>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711;p55"/>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712;p55"/>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713;p55"/>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714;p55"/>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715;p55"/>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716;p55"/>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717;p55"/>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718;p55"/>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719;p55"/>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720;p55"/>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721;p55"/>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722;p55"/>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723;p55"/>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724;p55"/>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725;p55"/>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726;p55"/>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727;p55"/>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728;p55"/>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729;p55"/>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730;p55"/>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731;p55"/>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732;p55"/>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733;p55"/>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734;p55"/>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735;p55"/>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736;p55"/>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737;p55"/>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738;p55"/>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739;p55"/>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740;p55"/>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741;p55"/>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742;p55"/>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743;p55"/>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744;p55"/>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745;p55"/>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746;p55"/>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747;p55"/>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748;p55"/>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749;p55"/>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750;p55"/>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751;p55"/>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752;p55"/>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753;p55"/>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754;p55"/>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755;p55"/>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756;p55"/>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757;p55"/>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758;p55"/>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759;p55"/>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760;p55"/>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761;p55"/>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762;p55"/>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763;p55"/>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764;p55"/>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765;p55"/>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766;p55"/>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767;p55"/>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768;p55"/>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769;p55"/>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770;p55"/>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771;p55"/>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772;p55"/>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773;p55"/>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774;p55"/>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775;p55"/>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776;p55"/>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777;p55"/>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778;p55"/>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779;p55"/>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780;p55"/>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781;p55"/>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782;p55"/>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783;p55"/>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784;p55"/>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785;p55"/>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786;p55"/>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787;p55"/>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788;p55"/>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789;p55"/>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790;p55"/>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791;p55"/>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792;p55"/>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793;p55"/>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794;p55"/>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795;p55"/>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796;p55"/>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797;p55"/>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798;p55"/>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799;p55"/>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800;p55"/>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801;p55"/>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802;p55"/>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803;p55"/>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804;p55"/>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805;p55"/>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806;p55"/>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807;p55"/>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808;p55"/>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809;p55"/>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810;p55"/>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811;p55"/>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812;p55"/>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813;p55"/>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814;p55"/>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815;p55"/>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816;p55"/>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817;p55"/>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818;p55"/>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819;p55"/>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820;p55"/>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821;p55"/>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822;p55"/>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823;p55"/>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824;p55"/>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825;p55"/>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826;p55"/>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827;p55"/>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828;p55"/>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829;p55"/>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830;p55"/>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831;p55"/>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832;p55"/>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833;p55"/>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834;p55"/>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835;p55"/>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836;p55"/>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837;p55"/>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838;p55"/>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839;p55"/>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840;p55"/>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841;p55"/>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842;p55"/>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843;p55"/>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844;p55"/>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845;p55"/>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846;p55"/>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847;p55"/>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848;p55"/>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849;p55"/>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850;p55"/>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851;p55"/>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852;p55"/>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853;p55"/>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854;p55"/>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855;p55"/>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856;p55"/>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857;p55"/>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858;p55"/>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859;p55"/>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860;p55"/>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861;p55"/>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862;p55"/>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863;p55"/>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864;p55"/>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865;p55"/>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866;p55"/>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867;p55"/>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868;p55"/>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869;p55"/>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870;p55"/>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871;p55"/>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872;p55"/>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873;p55"/>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874;p55"/>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875;p55"/>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876;p55"/>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877;p55"/>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878;p55"/>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879;p55"/>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880;p55"/>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881;p55"/>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882;p55"/>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883;p55"/>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884;p55"/>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885;p55"/>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886;p55"/>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887;p55"/>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888;p55"/>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889;p55"/>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890;p55"/>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891;p55"/>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892;p55"/>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893;p55"/>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894;p55"/>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895;p55"/>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896;p55"/>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897;p55"/>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898;p55"/>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899;p55"/>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900;p55"/>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901;p55"/>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902;p55"/>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903;p55"/>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904;p55"/>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905;p55"/>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906;p55"/>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907;p55"/>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908;p55"/>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909;p55"/>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910;p55"/>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911;p55"/>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912;p55"/>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913;p55"/>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914;p55"/>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915;p55"/>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916;p55"/>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917;p55"/>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918;p55"/>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919;p55"/>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920;p55"/>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921;p55"/>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922;p55"/>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923;p55"/>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924;p55"/>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925;p55"/>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926;p55"/>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927;p55"/>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928;p55"/>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929;p55"/>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930;p55"/>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931;p55"/>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932;p55"/>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933;p55"/>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934;p55"/>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935;p55"/>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936;p55"/>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937;p55"/>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938;p55"/>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939;p55"/>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940;p55"/>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941;p55"/>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942;p55"/>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943;p55"/>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944;p55"/>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945;p55"/>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946;p55"/>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947;p55"/>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948;p55"/>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949;p55"/>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950;p55"/>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951;p55"/>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952;p55"/>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953;p55"/>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954;p55"/>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955;p55"/>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956;p55"/>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957;p55"/>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958;p55"/>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959;p55"/>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960;p55"/>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961;p55"/>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962;p55"/>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963;p55"/>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964;p55"/>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965;p55"/>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966;p55"/>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967;p55"/>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968;p55"/>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969;p55"/>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970;p55"/>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971;p55"/>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972;p55"/>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973;p55"/>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974;p55"/>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975;p55"/>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976;p55"/>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977;p55"/>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978;p55"/>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979;p55"/>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980;p55"/>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981;p55"/>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982;p55"/>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983;p55"/>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984;p55"/>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985;p55"/>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986;p55"/>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987;p55"/>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988;p55"/>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989;p55"/>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990;p55"/>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991;p55"/>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992;p55"/>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993;p55"/>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994;p55"/>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995;p55"/>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996;p55"/>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997;p55"/>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998;p55"/>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999;p55"/>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2000;p55"/>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2001;p55"/>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2002;p55"/>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2003;p55"/>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2004;p55"/>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2005;p55"/>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2006;p55"/>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2007;p55"/>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2008;p55"/>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2009;p55"/>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2010;p55"/>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2011;p55"/>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2012;p55"/>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2013;p55"/>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2014;p55"/>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2015;p55"/>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2016;p55"/>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2017;p55"/>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2018;p55"/>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2019;p55"/>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2020;p55"/>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2021;p55"/>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2022;p55"/>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2023;p55"/>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2024;p55"/>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2025;p55"/>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2026;p55"/>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2027;p55"/>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2028;p55"/>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2029;p55"/>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2030;p55"/>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2031;p55"/>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2032;p55"/>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2033;p55"/>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2034;p55"/>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2035;p55"/>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2036;p55"/>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2037;p55"/>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2038;p55"/>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2039;p55"/>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2040;p55"/>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2041;p55"/>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2042;p55"/>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2043;p55"/>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2044;p55"/>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2045;p55"/>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2046;p55"/>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2047;p55"/>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2048;p55"/>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2049;p55"/>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2050;p55"/>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2051;p55"/>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2052;p55"/>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2053;p55"/>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2054;p55"/>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2055;p55"/>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2056;p55"/>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2057;p55"/>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2058;p55"/>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2059;p55"/>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2060;p55"/>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2061;p55"/>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2062;p55"/>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2063;p55"/>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2064;p55"/>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2065;p55"/>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2066;p55"/>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2067;p55"/>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2068;p55"/>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2069;p55"/>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2070;p55"/>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2071;p55"/>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2072;p55"/>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2073;p55"/>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2074;p55"/>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2075;p55"/>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2076;p55"/>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2077;p55"/>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2078;p55"/>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2079;p55"/>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2080;p55"/>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2081;p55"/>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2082;p55"/>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2083;p55"/>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2084;p55"/>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2085;p55"/>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2086;p55"/>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2087;p55"/>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2088;p55"/>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2089;p55"/>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2090;p55"/>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2091;p55"/>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2092;p55"/>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2093;p55"/>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2094;p55"/>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2095;p55"/>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2096;p55"/>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2097;p55"/>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2098;p55"/>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2099;p55"/>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2100;p55"/>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2101;p55"/>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2102;p55"/>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2103;p55"/>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2104;p55"/>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2105;p55"/>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2106;p55"/>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2107;p55"/>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2108;p55"/>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2109;p55"/>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2110;p55"/>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2111;p55"/>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2112;p55"/>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2113;p55"/>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2114;p55"/>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2115;p55"/>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2116;p55"/>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2117;p55"/>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2118;p55"/>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2119;p55"/>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2120;p55"/>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2121;p55"/>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2122;p55"/>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2123;p55"/>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2124;p55"/>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2125;p55"/>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2126;p55"/>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2127;p55"/>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2128;p55"/>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2129;p55"/>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2130;p55"/>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2131;p55"/>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2132;p55"/>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2133;p55"/>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2134;p55"/>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2135;p55"/>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2136;p55"/>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2137;p55"/>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2138;p55"/>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2139;p55"/>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2140;p55"/>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2141;p55"/>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2142;p55"/>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2143;p55"/>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2144;p55"/>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2145;p55"/>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2146;p55"/>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2147;p55"/>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2148;p55"/>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2149;p55"/>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2150;p55"/>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2151;p55"/>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2152;p55"/>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2153;p55"/>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2154;p55"/>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2155;p55"/>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2156;p55"/>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2157;p55"/>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2158;p55"/>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2159;p55"/>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2160;p55"/>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2161;p55"/>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2162;p55"/>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2163;p55"/>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2164;p55"/>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2165;p55"/>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2166;p55"/>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2167;p55"/>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2168;p55"/>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2169;p55"/>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2170;p55"/>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2171;p55"/>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2172;p55"/>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2173;p55"/>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2174;p55"/>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2175;p55"/>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2176;p55"/>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2177;p55"/>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2178;p55"/>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2179;p55"/>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2180;p55"/>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2181;p55"/>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2182;p55"/>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2183;p55"/>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2184;p55"/>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2185;p55"/>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2186;p55"/>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2187;p55"/>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2188;p55"/>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2189;p55"/>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2190;p55"/>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2191;p55"/>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2192;p55"/>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2193;p55"/>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2194;p55"/>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2195;p55"/>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2196;p55"/>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2197;p55"/>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2198;p55"/>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2199;p55"/>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2200;p55"/>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2201;p55"/>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2202;p55"/>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2203;p55"/>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2204;p55"/>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2205;p55"/>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2206;p55"/>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2207;p55"/>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2208;p55"/>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2209;p55"/>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2210;p55"/>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2211;p55"/>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2212;p55"/>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2213;p55"/>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2214;p55"/>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2215;p55"/>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2216;p55"/>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2217;p55"/>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2218;p55"/>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2219;p55"/>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2220;p55"/>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2221;p55"/>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2222;p55"/>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2223;p55"/>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2224;p55"/>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2225;p55"/>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2226;p55"/>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2227;p55"/>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2228;p55"/>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2229;p55"/>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2230;p55"/>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2231;p55"/>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2232;p55"/>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2233;p55"/>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2234;p55"/>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2235;p55"/>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2236;p55"/>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2237;p55"/>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2238;p55"/>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2239;p55"/>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2240;p55"/>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2241;p55"/>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2242;p55"/>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2243;p55"/>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2244;p55"/>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2245;p55"/>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2246;p55"/>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2247;p55"/>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2248;p55"/>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2249;p55"/>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2250;p55"/>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2251;p55"/>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2252;p55"/>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2253;p55"/>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2254;p55"/>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2255;p55"/>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2256;p55"/>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2257;p55"/>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2258;p55"/>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2259;p55"/>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2260;p55"/>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2261;p55"/>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2262;p55"/>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2263;p55"/>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2264;p55"/>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2265;p55"/>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2266;p55"/>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2267;p55"/>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2268;p55"/>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2269;p55"/>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2270;p55"/>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2271;p55"/>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2272;p55"/>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2273;p55"/>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2274;p55"/>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2275;p55"/>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2276;p55"/>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2277;p55"/>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2278;p55"/>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2279;p55"/>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2280;p55"/>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2281;p55"/>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2282;p55"/>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2283;p55"/>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2284;p55"/>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2285;p55"/>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2286;p55"/>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2287;p55"/>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2288;p55"/>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2289;p55"/>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2290;p55"/>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2291;p55"/>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2292;p55"/>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2293;p55"/>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2294;p55"/>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2295;p55"/>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2296;p55"/>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2297;p55"/>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2298;p55"/>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2299;p55"/>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2300;p55"/>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2301;p55"/>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2302;p55"/>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2303;p55"/>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2304;p55"/>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2305;p55"/>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2306;p55"/>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2307;p55"/>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2308;p55"/>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2309;p55"/>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2310;p55"/>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2311;p55"/>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2312;p55"/>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2313;p55"/>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2314;p55"/>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2315;p55"/>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2316;p55"/>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2317;p55"/>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2318;p55"/>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2319;p55"/>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2320;p55"/>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2321;p55"/>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2322;p55"/>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2323;p55"/>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2324;p55"/>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2325;p55"/>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2326;p55"/>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2327;p55"/>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2328;p55"/>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2329;p55"/>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2330;p55"/>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2331;p55"/>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2332;p55"/>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2333;p55"/>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2334;p55"/>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2335;p55"/>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2336;p55"/>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2337;p55"/>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2338;p55"/>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2339;p55"/>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2340;p55"/>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2341;p55"/>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2342;p55"/>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2343;p55"/>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2344;p55"/>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2345;p55"/>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2346;p55"/>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2347;p55"/>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2348;p55"/>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2349;p55"/>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2350;p55"/>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2351;p55"/>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2352;p55"/>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2353;p55"/>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2354;p55"/>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2355;p55"/>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2356;p55"/>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2357;p55"/>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2358;p55"/>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2359;p55"/>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2360;p55"/>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2361;p55"/>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2362;p55"/>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2363;p55"/>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2364;p55"/>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2365;p55"/>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2366;p55"/>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2367;p55"/>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2368;p55"/>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2369;p55"/>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2370;p55"/>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2371;p55"/>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2372;p55"/>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2373;p55"/>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2374;p55"/>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2375;p55"/>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2376;p55"/>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2377;p55"/>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2378;p55"/>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2379;p55"/>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2380;p55"/>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2381;p55"/>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2382;p55"/>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2383;p55"/>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2384;p55"/>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2385;p55"/>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2386;p55"/>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2387;p55"/>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2388;p55"/>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2389;p55"/>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2390;p55"/>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2391;p55"/>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2392;p55"/>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2393;p55"/>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2394;p55"/>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2395;p55"/>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2396;p55"/>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2397;p55"/>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2398;p55"/>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2399;p55"/>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2400;p55"/>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2401;p55"/>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2402;p55"/>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2403;p55"/>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2404;p55"/>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2405;p55"/>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2406;p55"/>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2407;p55"/>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2408;p55"/>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2409;p55"/>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2410;p55"/>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2411;p55"/>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2412;p55"/>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2413;p55"/>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2414;p55"/>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2415;p55"/>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2416;p55"/>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2417;p55"/>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2418;p55"/>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2419;p55"/>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2420;p55"/>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2421;p55"/>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2422;p55"/>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2423;p55"/>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2424;p55"/>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2425;p55"/>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2426;p55"/>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2427;p55"/>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2428;p55"/>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2429;p55"/>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2430;p55"/>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2431;p55"/>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2432;p55"/>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2433;p55"/>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2434;p55"/>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2435;p55"/>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2436;p55"/>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2437;p55"/>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2438;p55"/>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2439;p55"/>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2440;p55"/>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2441;p55"/>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2442;p55"/>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2443;p55"/>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2444;p55"/>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2445;p55"/>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2446;p55"/>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2447;p55"/>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2448;p55"/>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2449;p55"/>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2450;p55"/>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2451;p55"/>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2452;p55"/>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2453;p55"/>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2454;p55"/>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2455;p55"/>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2456;p55"/>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2457;p55"/>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2458;p55"/>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2459;p55"/>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2460;p55"/>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2461;p55"/>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2462;p55"/>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2463;p55"/>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2464;p55"/>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2465;p55"/>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2466;p55"/>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2467;p55"/>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2468;p55"/>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2469;p55"/>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2470;p55"/>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2471;p55"/>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2472;p55"/>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2473;p55"/>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2474;p55"/>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2475;p55"/>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2476;p55"/>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2477;p55"/>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2478;p55"/>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2479;p55"/>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2480;p55"/>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2481;p55"/>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2482;p55"/>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2483;p55"/>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2484;p55"/>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2485;p55"/>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2486;p55"/>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2487;p55"/>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2488;p55"/>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2489;p55"/>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2490;p55"/>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2491;p55"/>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2492;p55"/>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2493;p55"/>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2494;p55"/>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2495;p55"/>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2496;p55"/>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2497;p55"/>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2498;p55"/>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2499;p55"/>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2500;p55"/>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2501;p55"/>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2502;p55"/>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2503;p55"/>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2504;p55"/>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2505;p55"/>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2506;p55"/>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2507;p55"/>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2508;p55"/>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2509;p55"/>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2510;p55"/>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2511;p55"/>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2512;p55"/>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2513;p55"/>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2514;p55"/>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2515;p55"/>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2516;p55"/>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2517;p55"/>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2518;p55"/>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2519;p55"/>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2520;p55"/>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2521;p55"/>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2522;p55"/>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2523;p55"/>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2524;p55"/>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2525;p55"/>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2526;p55"/>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2527;p55"/>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2528;p55"/>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2529;p55"/>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2530;p55"/>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2531;p55"/>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2532;p55"/>
            <p:cNvSpPr/>
            <p:nvPr/>
          </p:nvSpPr>
          <p:spPr>
            <a:xfrm>
              <a:off x="4884900" y="1876050"/>
              <a:ext cx="42782" cy="82538"/>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2533;p55"/>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2534;p55"/>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2535;p55"/>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2536;p55"/>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2537;p55"/>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2538;p55"/>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2539;p55"/>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2540;p55"/>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2541;p55"/>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2542;p55"/>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2543;p55"/>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2544;p55"/>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2545;p55"/>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2546;p55"/>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2547;p55"/>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2548;p55"/>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2549;p55"/>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2550;p55"/>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2551;p55"/>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2552;p55"/>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2553;p55"/>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2554;p55"/>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2555;p55"/>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2556;p55"/>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2557;p55"/>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2558;p55"/>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2559;p55"/>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2560;p55"/>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2561;p55"/>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2562;p55"/>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2563;p55"/>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2564;p55"/>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2565;p55"/>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2566;p55"/>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2567;p55"/>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2568;p55"/>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2569;p55"/>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2570;p55"/>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2571;p55"/>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2572;p55"/>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2573;p55"/>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2574;p55"/>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2575;p55"/>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2576;p55"/>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2577;p55"/>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2578;p55"/>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2579;p55"/>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2580;p55"/>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2581;p55"/>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2582;p55"/>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2583;p55"/>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2584;p55"/>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2585;p55"/>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2586;p55"/>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2587;p55"/>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2588;p55"/>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2589;p55"/>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2590;p55"/>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2591;p55"/>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2592;p55"/>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2593;p55"/>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2594;p55"/>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2595;p55"/>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2596;p55"/>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2597;p55"/>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2598;p55"/>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2599;p55"/>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2600;p55"/>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2601;p55"/>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2602;p55"/>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2603;p55"/>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2604;p55"/>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2605;p55"/>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2606;p55"/>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2607;p55"/>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2608;p55"/>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2609;p55"/>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2610;p55"/>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2611;p55"/>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2612;p55"/>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2613;p55"/>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2614;p55"/>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2615;p55"/>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2616;p55"/>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2617;p55"/>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2618;p55"/>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2619;p55"/>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2620;p55"/>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2621;p55"/>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2622;p55"/>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2623;p55"/>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2624;p55"/>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2625;p55"/>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2626;p55"/>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2627;p55"/>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2628;p55"/>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2629;p55"/>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2630;p55"/>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2631;p55"/>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2632;p55"/>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2633;p55"/>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2634;p55"/>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2635;p55"/>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2636;p55"/>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2637;p55"/>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2638;p55"/>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2639;p55"/>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640;p55"/>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641;p55"/>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642;p55"/>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643;p55"/>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644;p55"/>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645;p55"/>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646;p55"/>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647;p55"/>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648;p55"/>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649;p55"/>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650;p55"/>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651;p55"/>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652;p55"/>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653;p55"/>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654;p55"/>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655;p55"/>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656;p55"/>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657;p55"/>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658;p55"/>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659;p55"/>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660;p55"/>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661;p55"/>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662;p55"/>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663;p55"/>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664;p55"/>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665;p55"/>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666;p55"/>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667;p55"/>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668;p55"/>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669;p55"/>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670;p55"/>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671;p55"/>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672;p55"/>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673;p55"/>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674;p55"/>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675;p55"/>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676;p55"/>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677;p55"/>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678;p55"/>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679;p55"/>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680;p55"/>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681;p55"/>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682;p55"/>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683;p55"/>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684;p55"/>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685;p55"/>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686;p55"/>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687;p55"/>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688;p55"/>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689;p55"/>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690;p55"/>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691;p55"/>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692;p55"/>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693;p55"/>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694;p55"/>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695;p55"/>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696;p55"/>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697;p55"/>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698;p55"/>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699;p55"/>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700;p55"/>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701;p55"/>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702;p55"/>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703;p55"/>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704;p55"/>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705;p55"/>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706;p55"/>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707;p55"/>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708;p55"/>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709;p55"/>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710;p55"/>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711;p55"/>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712;p55"/>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713;p55"/>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714;p55"/>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715;p55"/>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716;p55"/>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717;p55"/>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718;p55"/>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719;p55"/>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720;p55"/>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721;p55"/>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722;p55"/>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723;p55"/>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724;p55"/>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725;p55"/>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726;p55"/>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727;p55"/>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728;p55"/>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729;p55"/>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730;p55"/>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731;p55"/>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732;p55"/>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733;p55"/>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734;p55"/>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735;p55"/>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736;p55"/>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737;p55"/>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738;p55"/>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739;p55"/>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740;p55"/>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741;p55"/>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742;p55"/>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743;p55"/>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744;p55"/>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745;p55"/>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746;p55"/>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747;p55"/>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748;p55"/>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749;p55"/>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750;p55"/>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751;p55"/>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752;p55"/>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753;p55"/>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754;p55"/>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755;p55"/>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756;p55"/>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757;p55"/>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758;p55"/>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759;p55"/>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0" name="Google Shape;2760;p55"/>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1" name="Google Shape;2761;p55"/>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2" name="Google Shape;2762;p55"/>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763;p55"/>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4" name="Google Shape;2764;p55"/>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765;p55"/>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766;p55"/>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767;p55"/>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768;p55"/>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769;p55"/>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770;p55"/>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771;p55"/>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772;p55"/>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773;p55"/>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774;p55"/>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775;p55"/>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776;p55"/>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7" name="Google Shape;2777;p55"/>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8" name="Google Shape;2778;p55"/>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9" name="Google Shape;2779;p55"/>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0" name="Google Shape;2780;p55"/>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781;p55"/>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782;p55"/>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783;p55"/>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784;p55"/>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785;p55"/>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786;p55"/>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787;p55"/>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788;p55"/>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789;p55"/>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790;p55"/>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791;p55"/>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792;p55"/>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793;p55"/>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794;p55"/>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795;p55"/>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796;p55"/>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797;p55"/>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798;p55"/>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799;p55"/>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800;p55"/>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801;p55"/>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802;p55"/>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803;p55"/>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804;p55"/>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805;p55"/>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806;p55"/>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807;p55"/>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808;p55"/>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809;p55"/>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810;p55"/>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811;p55"/>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812;p55"/>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813;p55"/>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814;p55"/>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815;p55"/>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816;p55"/>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817;p55"/>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818;p55"/>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819;p55"/>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820;p55"/>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821;p55"/>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822;p55"/>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823;p55"/>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824;p55"/>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825;p55"/>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826;p55"/>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827;p55"/>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828;p55"/>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829;p55"/>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830;p55"/>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831;p55"/>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832;p55"/>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833;p55"/>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834;p55"/>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835;p55"/>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836;p55"/>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837;p55"/>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838;p55"/>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839;p55"/>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840;p55"/>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841;p55"/>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2" name="Google Shape;2842;p55"/>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3" name="Google Shape;2843;p55"/>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844;p55"/>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845;p55"/>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6" name="Google Shape;2846;p55"/>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7" name="Google Shape;2847;p55"/>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848;p55"/>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849;p55"/>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850;p55"/>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851;p55"/>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852;p55"/>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853;p55"/>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4" name="Google Shape;2854;p55"/>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5" name="Google Shape;2855;p55"/>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856;p55"/>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857;p55"/>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8" name="Google Shape;2858;p55"/>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9" name="Google Shape;2859;p55"/>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0" name="Google Shape;2860;p55"/>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861;p55"/>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862;p55"/>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863;p55"/>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864;p55"/>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5" name="Google Shape;2865;p55"/>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6" name="Google Shape;2866;p55"/>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7" name="Google Shape;2867;p55"/>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868;p55"/>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869;p55"/>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870;p55"/>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871;p55"/>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872;p55"/>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3" name="Google Shape;2873;p55"/>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874;p55"/>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875;p55"/>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876;p55"/>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877;p55"/>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878;p55"/>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9" name="Google Shape;2879;p55"/>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880;p55"/>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881;p55"/>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882;p55"/>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883;p55"/>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884;p55"/>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885;p55"/>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886;p55"/>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7" name="Google Shape;2887;p55"/>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888;p55"/>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889;p55"/>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890;p55"/>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891;p55"/>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892;p55"/>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893;p55"/>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894;p55"/>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895;p55"/>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896;p55"/>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897;p55"/>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898;p55"/>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899;p55"/>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900;p55"/>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901;p55"/>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902;p55"/>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903;p55"/>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904;p55"/>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905;p55"/>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906;p55"/>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907;p55"/>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908;p55"/>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909;p55"/>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910;p55"/>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911;p55"/>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912;p55"/>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913;p55"/>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914;p55"/>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915;p55"/>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916;p55"/>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917;p55"/>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918;p55"/>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919;p55"/>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920;p55"/>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921;p55"/>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922;p55"/>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923;p55"/>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924;p55"/>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925;p55"/>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926;p55"/>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927;p55"/>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928;p55"/>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929;p55"/>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930;p55"/>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931;p55"/>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932;p55"/>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933;p55"/>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934;p55"/>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935;p55"/>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936;p55"/>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937;p55"/>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938;p55"/>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939;p55"/>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940;p55"/>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941;p55"/>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942;p55"/>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943;p55"/>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944;p55"/>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945;p55"/>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946;p55"/>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947;p55"/>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948;p55"/>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949;p55"/>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950;p55"/>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951;p55"/>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952;p55"/>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953;p55"/>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954;p55"/>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955;p55"/>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956;p55"/>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957;p55"/>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958;p55"/>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959;p55"/>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960;p55"/>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961;p55"/>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962;p55"/>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963;p55"/>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964;p55"/>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965;p55"/>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966;p55"/>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967;p55"/>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968;p55"/>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969;p55"/>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970;p55"/>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971;p55"/>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972;p55"/>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973;p55"/>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974;p55"/>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975;p55"/>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976;p55"/>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977;p55"/>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978;p55"/>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979;p55"/>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980;p55"/>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981;p55"/>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982;p55"/>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983;p55"/>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984;p55"/>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985;p55"/>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986;p55"/>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987;p55"/>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988;p55"/>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989;p55"/>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990;p55"/>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991;p55"/>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992;p55"/>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993;p55"/>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994;p55"/>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995;p55"/>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996;p55"/>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997;p55"/>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998;p55"/>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999;p55"/>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3000;p55"/>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3001;p55"/>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3002;p55"/>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3003;p55"/>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3004;p55"/>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3005;p55"/>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3006;p55"/>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3007;p55"/>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3008;p55"/>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3009;p55"/>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3010;p55"/>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3011;p55"/>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3012;p55"/>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3013;p55"/>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3014;p55"/>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3015;p55"/>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3016;p55"/>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3017;p55"/>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3018;p55"/>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3019;p55"/>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3020;p55"/>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3021;p55"/>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3022;p55"/>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3023;p55"/>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3024;p55"/>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3025;p55"/>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3026;p55"/>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3027;p55"/>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3028;p55"/>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3029;p55"/>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3030;p55"/>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3031;p55"/>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3032;p55"/>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3033;p55"/>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3034;p55"/>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7" name="Google Shape;487;p29"/>
          <p:cNvSpPr txBox="1">
            <a:spLocks noGrp="1"/>
          </p:cNvSpPr>
          <p:nvPr>
            <p:ph type="title"/>
          </p:nvPr>
        </p:nvSpPr>
        <p:spPr>
          <a:xfrm>
            <a:off x="1894113" y="1928013"/>
            <a:ext cx="7582703" cy="916787"/>
          </a:xfrm>
          <a:prstGeom prst="rect">
            <a:avLst/>
          </a:prstGeom>
        </p:spPr>
        <p:txBody>
          <a:bodyPr spcFirstLastPara="1" wrap="square" lIns="91425" tIns="91425" rIns="91425" bIns="91425" anchor="t" anchorCtr="0">
            <a:noAutofit/>
          </a:bodyPr>
          <a:lstStyle/>
          <a:p>
            <a:pPr lvl="0"/>
            <a:r>
              <a:rPr lang="en-US" sz="5000" dirty="0" smtClean="0"/>
              <a:t>                             How?</a:t>
            </a:r>
            <a:r>
              <a:rPr lang="en-US" dirty="0" smtClean="0"/>
              <a:t/>
            </a:r>
            <a:br>
              <a:rPr lang="en-US" dirty="0" smtClean="0"/>
            </a:br>
            <a:endParaRPr dirty="0"/>
          </a:p>
        </p:txBody>
      </p:sp>
      <p:sp>
        <p:nvSpPr>
          <p:cNvPr id="4" name="Google Shape;487;p29"/>
          <p:cNvSpPr txBox="1">
            <a:spLocks/>
          </p:cNvSpPr>
          <p:nvPr/>
        </p:nvSpPr>
        <p:spPr>
          <a:xfrm>
            <a:off x="0" y="483652"/>
            <a:ext cx="5417829" cy="1064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9pPr>
          </a:lstStyle>
          <a:p>
            <a:r>
              <a:rPr lang="uz-Cyrl-UZ" dirty="0" smtClean="0"/>
              <a:t>                            </a:t>
            </a:r>
            <a:r>
              <a:rPr lang="uz-Cyrl-UZ" sz="6000" dirty="0" smtClean="0"/>
              <a:t> </a:t>
            </a:r>
            <a:r>
              <a:rPr lang="en-US" sz="6000" dirty="0" smtClean="0"/>
              <a:t>What</a:t>
            </a:r>
            <a:r>
              <a:rPr lang="uz-Cyrl-UZ" sz="6000" dirty="0" smtClean="0"/>
              <a:t>? </a:t>
            </a:r>
            <a:r>
              <a:rPr lang="uz-Cyrl-UZ" dirty="0" smtClean="0"/>
              <a:t/>
            </a:r>
            <a:br>
              <a:rPr lang="uz-Cyrl-UZ" dirty="0" smtClean="0"/>
            </a:br>
            <a:endParaRPr lang="uz-Cyrl-UZ" dirty="0"/>
          </a:p>
        </p:txBody>
      </p:sp>
      <p:sp>
        <p:nvSpPr>
          <p:cNvPr id="6" name="Google Shape;487;p29"/>
          <p:cNvSpPr txBox="1">
            <a:spLocks/>
          </p:cNvSpPr>
          <p:nvPr/>
        </p:nvSpPr>
        <p:spPr>
          <a:xfrm>
            <a:off x="-3206255" y="3190754"/>
            <a:ext cx="7791758" cy="1093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9pPr>
          </a:lstStyle>
          <a:p>
            <a:r>
              <a:rPr lang="uz-Cyrl-UZ" sz="5000" dirty="0" smtClean="0"/>
              <a:t>                            </a:t>
            </a:r>
            <a:r>
              <a:rPr lang="en-US" sz="4000" dirty="0" smtClean="0"/>
              <a:t>Why</a:t>
            </a:r>
            <a:r>
              <a:rPr lang="uz-Cyrl-UZ" sz="4000" dirty="0" smtClean="0"/>
              <a:t>?</a:t>
            </a:r>
            <a:r>
              <a:rPr lang="uz-Cyrl-UZ" dirty="0" smtClean="0"/>
              <a:t/>
            </a:r>
            <a:br>
              <a:rPr lang="uz-Cyrl-UZ" dirty="0" smtClean="0"/>
            </a:br>
            <a:endParaRPr lang="uz-Cyrl-UZ" dirty="0"/>
          </a:p>
        </p:txBody>
      </p:sp>
      <p:sp>
        <p:nvSpPr>
          <p:cNvPr id="2395" name="Google Shape;3157;p55"/>
          <p:cNvSpPr/>
          <p:nvPr/>
        </p:nvSpPr>
        <p:spPr>
          <a:xfrm flipH="1">
            <a:off x="5592066" y="1341620"/>
            <a:ext cx="224118" cy="320696"/>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FF7C80">
              <a:alpha val="79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400"/>
                            </p:stCondLst>
                            <p:childTnLst>
                              <p:par>
                                <p:cTn id="11" presetID="42" presetClass="entr" presetSubtype="0" fill="hold" grpId="0" nodeType="afterEffect">
                                  <p:stCondLst>
                                    <p:cond delay="0"/>
                                  </p:stCondLst>
                                  <p:childTnLst>
                                    <p:set>
                                      <p:cBhvr>
                                        <p:cTn id="12" dur="1" fill="hold">
                                          <p:stCondLst>
                                            <p:cond delay="0"/>
                                          </p:stCondLst>
                                        </p:cTn>
                                        <p:tgtEl>
                                          <p:spTgt spid="487"/>
                                        </p:tgtEl>
                                        <p:attrNameLst>
                                          <p:attrName>style.visibility</p:attrName>
                                        </p:attrNameLst>
                                      </p:cBhvr>
                                      <p:to>
                                        <p:strVal val="visible"/>
                                      </p:to>
                                    </p:set>
                                    <p:animEffect transition="in" filter="fade">
                                      <p:cBhvr>
                                        <p:cTn id="13" dur="400"/>
                                        <p:tgtEl>
                                          <p:spTgt spid="487"/>
                                        </p:tgtEl>
                                      </p:cBhvr>
                                    </p:animEffect>
                                    <p:anim calcmode="lin" valueType="num">
                                      <p:cBhvr>
                                        <p:cTn id="14" dur="400" fill="hold"/>
                                        <p:tgtEl>
                                          <p:spTgt spid="487"/>
                                        </p:tgtEl>
                                        <p:attrNameLst>
                                          <p:attrName>ppt_x</p:attrName>
                                        </p:attrNameLst>
                                      </p:cBhvr>
                                      <p:tavLst>
                                        <p:tav tm="0">
                                          <p:val>
                                            <p:strVal val="#ppt_x"/>
                                          </p:val>
                                        </p:tav>
                                        <p:tav tm="100000">
                                          <p:val>
                                            <p:strVal val="#ppt_x"/>
                                          </p:val>
                                        </p:tav>
                                      </p:tavLst>
                                    </p:anim>
                                    <p:anim calcmode="lin" valueType="num">
                                      <p:cBhvr>
                                        <p:cTn id="15" dur="400" fill="hold"/>
                                        <p:tgtEl>
                                          <p:spTgt spid="487"/>
                                        </p:tgtEl>
                                        <p:attrNameLst>
                                          <p:attrName>ppt_y</p:attrName>
                                        </p:attrNameLst>
                                      </p:cBhvr>
                                      <p:tavLst>
                                        <p:tav tm="0">
                                          <p:val>
                                            <p:strVal val="#ppt_y+.1"/>
                                          </p:val>
                                        </p:tav>
                                        <p:tav tm="100000">
                                          <p:val>
                                            <p:strVal val="#ppt_y"/>
                                          </p:val>
                                        </p:tav>
                                      </p:tavLst>
                                    </p:anim>
                                  </p:childTnLst>
                                </p:cTn>
                              </p:par>
                            </p:childTnLst>
                          </p:cTn>
                        </p:par>
                        <p:par>
                          <p:cTn id="16" fill="hold">
                            <p:stCondLst>
                              <p:cond delay="8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400"/>
                                        <p:tgtEl>
                                          <p:spTgt spid="6"/>
                                        </p:tgtEl>
                                      </p:cBhvr>
                                    </p:animEffect>
                                    <p:anim calcmode="lin" valueType="num">
                                      <p:cBhvr>
                                        <p:cTn id="20" dur="400" fill="hold"/>
                                        <p:tgtEl>
                                          <p:spTgt spid="6"/>
                                        </p:tgtEl>
                                        <p:attrNameLst>
                                          <p:attrName>ppt_x</p:attrName>
                                        </p:attrNameLst>
                                      </p:cBhvr>
                                      <p:tavLst>
                                        <p:tav tm="0">
                                          <p:val>
                                            <p:strVal val="#ppt_x"/>
                                          </p:val>
                                        </p:tav>
                                        <p:tav tm="100000">
                                          <p:val>
                                            <p:strVal val="#ppt_x"/>
                                          </p:val>
                                        </p:tav>
                                      </p:tavLst>
                                    </p:anim>
                                    <p:anim calcmode="lin" valueType="num">
                                      <p:cBhvr>
                                        <p:cTn id="21" dur="4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92"/>
        <p:cNvGrpSpPr/>
        <p:nvPr/>
      </p:nvGrpSpPr>
      <p:grpSpPr>
        <a:xfrm>
          <a:off x="0" y="0"/>
          <a:ext cx="0" cy="0"/>
          <a:chOff x="0" y="0"/>
          <a:chExt cx="0" cy="0"/>
        </a:xfrm>
      </p:grpSpPr>
      <p:grpSp>
        <p:nvGrpSpPr>
          <p:cNvPr id="26" name="Google Shape;3158;p55"/>
          <p:cNvGrpSpPr/>
          <p:nvPr/>
        </p:nvGrpSpPr>
        <p:grpSpPr>
          <a:xfrm>
            <a:off x="-1485137" y="-595997"/>
            <a:ext cx="9325270" cy="6760563"/>
            <a:chOff x="6000100" y="3076250"/>
            <a:chExt cx="587871" cy="512373"/>
          </a:xfrm>
          <a:solidFill>
            <a:srgbClr val="42A59E">
              <a:alpha val="11000"/>
            </a:srgbClr>
          </a:solidFill>
        </p:grpSpPr>
        <p:sp>
          <p:nvSpPr>
            <p:cNvPr id="27" name="Google Shape;3159;p55"/>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3160;p55"/>
            <p:cNvGrpSpPr/>
            <p:nvPr/>
          </p:nvGrpSpPr>
          <p:grpSpPr>
            <a:xfrm>
              <a:off x="6031360" y="3076713"/>
              <a:ext cx="539107" cy="480965"/>
              <a:chOff x="6031360" y="3076713"/>
              <a:chExt cx="539107" cy="480965"/>
            </a:xfrm>
            <a:grpFill/>
          </p:grpSpPr>
          <p:sp>
            <p:nvSpPr>
              <p:cNvPr id="29" name="Google Shape;3161;p55"/>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162;p55"/>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63;p55"/>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164;p55"/>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165;p55"/>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166;p55"/>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167;p55"/>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05" name="Google Shape;505;p30"/>
          <p:cNvSpPr txBox="1">
            <a:spLocks noGrp="1"/>
          </p:cNvSpPr>
          <p:nvPr>
            <p:ph type="title" idx="15"/>
          </p:nvPr>
        </p:nvSpPr>
        <p:spPr>
          <a:xfrm>
            <a:off x="2610951" y="406799"/>
            <a:ext cx="331016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EMIT</a:t>
            </a:r>
            <a:endParaRPr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56" y="1253620"/>
            <a:ext cx="6142029" cy="33936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title"/>
          </p:nvPr>
        </p:nvSpPr>
        <p:spPr>
          <a:xfrm>
            <a:off x="1170742" y="1949683"/>
            <a:ext cx="6369310" cy="14156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Terrascope</a:t>
            </a:r>
            <a:endParaRPr dirty="0"/>
          </a:p>
        </p:txBody>
      </p:sp>
      <p:sp>
        <p:nvSpPr>
          <p:cNvPr id="3" name="Google Shape;530;p34"/>
          <p:cNvSpPr txBox="1">
            <a:spLocks/>
          </p:cNvSpPr>
          <p:nvPr/>
        </p:nvSpPr>
        <p:spPr>
          <a:xfrm>
            <a:off x="1562508" y="3365292"/>
            <a:ext cx="5585778" cy="703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1pPr>
            <a:lvl2pPr marR="0" lvl="1"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2pPr>
            <a:lvl3pPr marR="0" lvl="2"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3pPr>
            <a:lvl4pPr marR="0" lvl="3"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4pPr>
            <a:lvl5pPr marR="0" lvl="4"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5pPr>
            <a:lvl6pPr marR="0" lvl="5"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6pPr>
            <a:lvl7pPr marR="0" lvl="6"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7pPr>
            <a:lvl8pPr marR="0" lvl="7"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8pPr>
            <a:lvl9pPr marR="0" lvl="8" algn="ctr" rtl="0">
              <a:lnSpc>
                <a:spcPct val="100000"/>
              </a:lnSpc>
              <a:spcBef>
                <a:spcPts val="0"/>
              </a:spcBef>
              <a:spcAft>
                <a:spcPts val="0"/>
              </a:spcAft>
              <a:buClr>
                <a:schemeClr val="accent2"/>
              </a:buClr>
              <a:buSzPts val="8500"/>
              <a:buFont typeface="Varela Round"/>
              <a:buNone/>
              <a:defRPr sz="8500" b="1" i="0" u="none" strike="noStrike" cap="none">
                <a:solidFill>
                  <a:schemeClr val="accent2"/>
                </a:solidFill>
                <a:latin typeface="Varela Round"/>
                <a:ea typeface="Varela Round"/>
                <a:cs typeface="Varela Round"/>
                <a:sym typeface="Varela Round"/>
              </a:defRPr>
            </a:lvl9pPr>
          </a:lstStyle>
          <a:p>
            <a:r>
              <a:rPr lang="en-US" sz="1600" dirty="0"/>
              <a:t>"Maximizing the Efficient Utilization of Land Considering Economic and Environmental Aspects"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30"/>
                                        </p:tgtEl>
                                        <p:attrNameLst>
                                          <p:attrName>r</p:attrName>
                                        </p:attrNameLst>
                                      </p:cBhvr>
                                    </p:animRot>
                                    <p:animRot by="-240000">
                                      <p:cBhvr>
                                        <p:cTn id="7" dur="200" fill="hold">
                                          <p:stCondLst>
                                            <p:cond delay="200"/>
                                          </p:stCondLst>
                                        </p:cTn>
                                        <p:tgtEl>
                                          <p:spTgt spid="530"/>
                                        </p:tgtEl>
                                        <p:attrNameLst>
                                          <p:attrName>r</p:attrName>
                                        </p:attrNameLst>
                                      </p:cBhvr>
                                    </p:animRot>
                                    <p:animRot by="240000">
                                      <p:cBhvr>
                                        <p:cTn id="8" dur="200" fill="hold">
                                          <p:stCondLst>
                                            <p:cond delay="400"/>
                                          </p:stCondLst>
                                        </p:cTn>
                                        <p:tgtEl>
                                          <p:spTgt spid="530"/>
                                        </p:tgtEl>
                                        <p:attrNameLst>
                                          <p:attrName>r</p:attrName>
                                        </p:attrNameLst>
                                      </p:cBhvr>
                                    </p:animRot>
                                    <p:animRot by="-240000">
                                      <p:cBhvr>
                                        <p:cTn id="9" dur="200" fill="hold">
                                          <p:stCondLst>
                                            <p:cond delay="600"/>
                                          </p:stCondLst>
                                        </p:cTn>
                                        <p:tgtEl>
                                          <p:spTgt spid="530"/>
                                        </p:tgtEl>
                                        <p:attrNameLst>
                                          <p:attrName>r</p:attrName>
                                        </p:attrNameLst>
                                      </p:cBhvr>
                                    </p:animRot>
                                    <p:animRot by="120000">
                                      <p:cBhvr>
                                        <p:cTn id="10" dur="200" fill="hold">
                                          <p:stCondLst>
                                            <p:cond delay="800"/>
                                          </p:stCondLst>
                                        </p:cTn>
                                        <p:tgtEl>
                                          <p:spTgt spid="53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400"/>
                                        <p:tgtEl>
                                          <p:spTgt spid="3"/>
                                        </p:tgtEl>
                                      </p:cBhvr>
                                    </p:animEffect>
                                    <p:anim calcmode="lin" valueType="num">
                                      <p:cBhvr>
                                        <p:cTn id="16" dur="400" fill="hold"/>
                                        <p:tgtEl>
                                          <p:spTgt spid="3"/>
                                        </p:tgtEl>
                                        <p:attrNameLst>
                                          <p:attrName>ppt_x</p:attrName>
                                        </p:attrNameLst>
                                      </p:cBhvr>
                                      <p:tavLst>
                                        <p:tav tm="0">
                                          <p:val>
                                            <p:strVal val="#ppt_x"/>
                                          </p:val>
                                        </p:tav>
                                        <p:tav tm="100000">
                                          <p:val>
                                            <p:strVal val="#ppt_x"/>
                                          </p:val>
                                        </p:tav>
                                      </p:tavLst>
                                    </p:anim>
                                    <p:anim calcmode="lin" valueType="num">
                                      <p:cBhvr>
                                        <p:cTn id="17" dur="4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13" y="678341"/>
            <a:ext cx="2887839" cy="2792809"/>
          </a:xfrm>
          <a:prstGeom prst="rect">
            <a:avLst/>
          </a:prstGeom>
        </p:spPr>
      </p:pic>
      <p:sp>
        <p:nvSpPr>
          <p:cNvPr id="3" name="Шеврон 2"/>
          <p:cNvSpPr/>
          <p:nvPr/>
        </p:nvSpPr>
        <p:spPr>
          <a:xfrm>
            <a:off x="4442692" y="1587186"/>
            <a:ext cx="377372" cy="624115"/>
          </a:xfrm>
          <a:prstGeom prst="chevron">
            <a:avLst/>
          </a:prstGeom>
          <a:solidFill>
            <a:srgbClr val="5FB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z-Cyrl-UZ">
              <a:solidFill>
                <a:schemeClr val="tx1"/>
              </a:solidFill>
            </a:endParaRPr>
          </a:p>
        </p:txBody>
      </p:sp>
      <p:sp>
        <p:nvSpPr>
          <p:cNvPr id="7" name="Google Shape;794;p48"/>
          <p:cNvSpPr txBox="1">
            <a:spLocks/>
          </p:cNvSpPr>
          <p:nvPr/>
        </p:nvSpPr>
        <p:spPr>
          <a:xfrm>
            <a:off x="1640114" y="3471150"/>
            <a:ext cx="1640115" cy="444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9pPr>
          </a:lstStyle>
          <a:p>
            <a:r>
              <a:rPr lang="en-US" sz="2000" dirty="0" smtClean="0"/>
              <a:t>Target</a:t>
            </a:r>
            <a:endParaRPr lang="en-US" sz="2000" dirty="0"/>
          </a:p>
        </p:txBody>
      </p:sp>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2804" y="678341"/>
            <a:ext cx="2747060" cy="2843064"/>
          </a:xfrm>
          <a:prstGeom prst="rect">
            <a:avLst/>
          </a:prstGeom>
        </p:spPr>
      </p:pic>
      <p:sp>
        <p:nvSpPr>
          <p:cNvPr id="10" name="Google Shape;794;p48"/>
          <p:cNvSpPr txBox="1">
            <a:spLocks/>
          </p:cNvSpPr>
          <p:nvPr/>
        </p:nvSpPr>
        <p:spPr>
          <a:xfrm>
            <a:off x="6683827" y="3521405"/>
            <a:ext cx="1640115" cy="531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9pPr>
          </a:lstStyle>
          <a:p>
            <a:r>
              <a:rPr lang="en-US" sz="2000" dirty="0" smtClean="0"/>
              <a:t>Affect</a:t>
            </a:r>
            <a:endParaRPr lang="en-US" sz="2000" dirty="0"/>
          </a:p>
        </p:txBody>
      </p:sp>
      <p:sp>
        <p:nvSpPr>
          <p:cNvPr id="11" name="Google Shape;794;p48"/>
          <p:cNvSpPr txBox="1">
            <a:spLocks/>
          </p:cNvSpPr>
          <p:nvPr/>
        </p:nvSpPr>
        <p:spPr>
          <a:xfrm>
            <a:off x="7503885" y="2978835"/>
            <a:ext cx="1640115" cy="531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1pPr>
            <a:lvl2pPr marR="0" lvl="1"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2pPr>
            <a:lvl3pPr marR="0" lvl="2"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3pPr>
            <a:lvl4pPr marR="0" lvl="3"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4pPr>
            <a:lvl5pPr marR="0" lvl="4"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5pPr>
            <a:lvl6pPr marR="0" lvl="5"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6pPr>
            <a:lvl7pPr marR="0" lvl="6"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7pPr>
            <a:lvl8pPr marR="0" lvl="7"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8pPr>
            <a:lvl9pPr marR="0" lvl="8" algn="l" rtl="0">
              <a:lnSpc>
                <a:spcPct val="100000"/>
              </a:lnSpc>
              <a:spcBef>
                <a:spcPts val="0"/>
              </a:spcBef>
              <a:spcAft>
                <a:spcPts val="0"/>
              </a:spcAft>
              <a:buClr>
                <a:schemeClr val="accent2"/>
              </a:buClr>
              <a:buSzPts val="3000"/>
              <a:buFont typeface="Varela Round"/>
              <a:buNone/>
              <a:defRPr sz="3000" b="1" i="0" u="none" strike="noStrike" cap="none">
                <a:solidFill>
                  <a:schemeClr val="accent2"/>
                </a:solidFill>
                <a:latin typeface="Varela Round"/>
                <a:ea typeface="Varela Round"/>
                <a:cs typeface="Varela Round"/>
                <a:sym typeface="Varela Round"/>
              </a:defRPr>
            </a:lvl9pPr>
          </a:lstStyle>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6"/>
          <p:cNvSpPr txBox="1">
            <a:spLocks noGrp="1"/>
          </p:cNvSpPr>
          <p:nvPr>
            <p:ph type="title"/>
          </p:nvPr>
        </p:nvSpPr>
        <p:spPr>
          <a:xfrm>
            <a:off x="707200" y="445025"/>
            <a:ext cx="4734230" cy="572700"/>
          </a:xfrm>
          <a:prstGeom prst="rect">
            <a:avLst/>
          </a:prstGeom>
        </p:spPr>
        <p:txBody>
          <a:bodyPr spcFirstLastPara="1" wrap="square" lIns="91425" tIns="91425" rIns="91425" bIns="91425" anchor="t" anchorCtr="0">
            <a:noAutofit/>
          </a:bodyPr>
          <a:lstStyle/>
          <a:p>
            <a:pPr lvl="0"/>
            <a:r>
              <a:rPr lang="en-US" sz="2800" dirty="0" smtClean="0"/>
              <a:t>What </a:t>
            </a:r>
            <a:r>
              <a:rPr lang="en-US" sz="2800" dirty="0"/>
              <a:t>is the nature of our </a:t>
            </a:r>
            <a:r>
              <a:rPr lang="en-US" sz="2800" dirty="0" smtClean="0"/>
              <a:t>project </a:t>
            </a:r>
            <a:r>
              <a:rPr lang="en-US" sz="2800" dirty="0" smtClean="0"/>
              <a:t>Terrascope?</a:t>
            </a:r>
            <a:endParaRPr sz="2800" dirty="0"/>
          </a:p>
        </p:txBody>
      </p:sp>
      <p:sp>
        <p:nvSpPr>
          <p:cNvPr id="555" name="Google Shape;555;p36"/>
          <p:cNvSpPr txBox="1">
            <a:spLocks noGrp="1"/>
          </p:cNvSpPr>
          <p:nvPr>
            <p:ph type="subTitle" idx="1"/>
          </p:nvPr>
        </p:nvSpPr>
        <p:spPr>
          <a:xfrm flipH="1">
            <a:off x="707198" y="1635781"/>
            <a:ext cx="3684919" cy="2831288"/>
          </a:xfrm>
          <a:prstGeom prst="rect">
            <a:avLst/>
          </a:prstGeom>
        </p:spPr>
        <p:txBody>
          <a:bodyPr spcFirstLastPara="1" wrap="square" lIns="91425" tIns="91425" rIns="91425" bIns="91425" anchor="t" anchorCtr="0">
            <a:noAutofit/>
          </a:bodyPr>
          <a:lstStyle/>
          <a:p>
            <a:pPr marL="0" lvl="0" indent="0">
              <a:spcAft>
                <a:spcPts val="1200"/>
              </a:spcAft>
            </a:pPr>
            <a:r>
              <a:rPr lang="en-US" dirty="0"/>
              <a:t>Our project is capable of detecting and analyzing the presence of valuable minerals in the soil. This can be valuable information for geological exploration and the search for natural resources such as metals, minerals, or even oil and gas. This function can help identify potentially valuable deposits, which can be beneficial for both agriculture and infrastructure projects.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3"/>
                                        </p:tgtEl>
                                        <p:attrNameLst>
                                          <p:attrName>style.visibility</p:attrName>
                                        </p:attrNameLst>
                                      </p:cBhvr>
                                      <p:to>
                                        <p:strVal val="visible"/>
                                      </p:to>
                                    </p:set>
                                    <p:animEffect transition="in" filter="fade">
                                      <p:cBhvr>
                                        <p:cTn id="7" dur="1000"/>
                                        <p:tgtEl>
                                          <p:spTgt spid="553"/>
                                        </p:tgtEl>
                                      </p:cBhvr>
                                    </p:animEffect>
                                    <p:anim calcmode="lin" valueType="num">
                                      <p:cBhvr>
                                        <p:cTn id="8" dur="1000" fill="hold"/>
                                        <p:tgtEl>
                                          <p:spTgt spid="553"/>
                                        </p:tgtEl>
                                        <p:attrNameLst>
                                          <p:attrName>ppt_x</p:attrName>
                                        </p:attrNameLst>
                                      </p:cBhvr>
                                      <p:tavLst>
                                        <p:tav tm="0">
                                          <p:val>
                                            <p:strVal val="#ppt_x"/>
                                          </p:val>
                                        </p:tav>
                                        <p:tav tm="100000">
                                          <p:val>
                                            <p:strVal val="#ppt_x"/>
                                          </p:val>
                                        </p:tav>
                                      </p:tavLst>
                                    </p:anim>
                                    <p:anim calcmode="lin" valueType="num">
                                      <p:cBhvr>
                                        <p:cTn id="9" dur="1000" fill="hold"/>
                                        <p:tgtEl>
                                          <p:spTgt spid="5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55">
                                            <p:txEl>
                                              <p:pRg st="0" end="0"/>
                                            </p:txEl>
                                          </p:spTgt>
                                        </p:tgtEl>
                                        <p:attrNameLst>
                                          <p:attrName>style.visibility</p:attrName>
                                        </p:attrNameLst>
                                      </p:cBhvr>
                                      <p:to>
                                        <p:strVal val="visible"/>
                                      </p:to>
                                    </p:set>
                                    <p:animEffect transition="in" filter="fade">
                                      <p:cBhvr>
                                        <p:cTn id="13" dur="1000"/>
                                        <p:tgtEl>
                                          <p:spTgt spid="555">
                                            <p:txEl>
                                              <p:pRg st="0" end="0"/>
                                            </p:txEl>
                                          </p:spTgt>
                                        </p:tgtEl>
                                      </p:cBhvr>
                                    </p:animEffect>
                                    <p:anim calcmode="lin" valueType="num">
                                      <p:cBhvr>
                                        <p:cTn id="14" dur="1000" fill="hold"/>
                                        <p:tgtEl>
                                          <p:spTgt spid="55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5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p:bldP spid="5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6898;p63"/>
          <p:cNvGrpSpPr/>
          <p:nvPr/>
        </p:nvGrpSpPr>
        <p:grpSpPr>
          <a:xfrm>
            <a:off x="1449002" y="166914"/>
            <a:ext cx="5717713" cy="4539998"/>
            <a:chOff x="-30735200" y="3552550"/>
            <a:chExt cx="292225" cy="290925"/>
          </a:xfrm>
          <a:solidFill>
            <a:srgbClr val="5FBCA1">
              <a:alpha val="10000"/>
            </a:srgbClr>
          </a:solidFill>
        </p:grpSpPr>
        <p:sp>
          <p:nvSpPr>
            <p:cNvPr id="14" name="Google Shape;6899;p63"/>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900;p63"/>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Заголовок 1"/>
          <p:cNvSpPr>
            <a:spLocks noGrp="1"/>
          </p:cNvSpPr>
          <p:nvPr>
            <p:ph type="title"/>
          </p:nvPr>
        </p:nvSpPr>
        <p:spPr>
          <a:xfrm>
            <a:off x="708597" y="332599"/>
            <a:ext cx="7726800" cy="572700"/>
          </a:xfrm>
        </p:spPr>
        <p:txBody>
          <a:bodyPr/>
          <a:lstStyle/>
          <a:p>
            <a:pPr algn="ctr"/>
            <a:r>
              <a:rPr lang="en-US" sz="2400" b="0" dirty="0"/>
              <a:t>Our project has the capability to tackle several important issues</a:t>
            </a:r>
            <a:endParaRPr lang="uz-Cyrl-UZ" sz="2400" dirty="0"/>
          </a:p>
        </p:txBody>
      </p:sp>
      <p:sp>
        <p:nvSpPr>
          <p:cNvPr id="3" name="Заголовок 2"/>
          <p:cNvSpPr>
            <a:spLocks noGrp="1"/>
          </p:cNvSpPr>
          <p:nvPr>
            <p:ph type="title" idx="2"/>
          </p:nvPr>
        </p:nvSpPr>
        <p:spPr>
          <a:xfrm>
            <a:off x="119921" y="1424066"/>
            <a:ext cx="2383436" cy="625805"/>
          </a:xfrm>
        </p:spPr>
        <p:txBody>
          <a:bodyPr/>
          <a:lstStyle/>
          <a:p>
            <a:r>
              <a:rPr lang="en-US" sz="1600" dirty="0"/>
              <a:t>Enhancing Agriculture</a:t>
            </a:r>
            <a:endParaRPr lang="uz-Cyrl-UZ" sz="1600" dirty="0"/>
          </a:p>
        </p:txBody>
      </p:sp>
      <p:sp>
        <p:nvSpPr>
          <p:cNvPr id="4" name="Подзаголовок 3"/>
          <p:cNvSpPr>
            <a:spLocks noGrp="1"/>
          </p:cNvSpPr>
          <p:nvPr>
            <p:ph type="subTitle" idx="1"/>
          </p:nvPr>
        </p:nvSpPr>
        <p:spPr>
          <a:xfrm>
            <a:off x="119921" y="1919652"/>
            <a:ext cx="2514478" cy="2787260"/>
          </a:xfrm>
        </p:spPr>
        <p:txBody>
          <a:bodyPr/>
          <a:lstStyle/>
          <a:p>
            <a:pPr algn="l"/>
            <a:r>
              <a:rPr lang="en-US" sz="1400" dirty="0"/>
              <a:t>Our project assists farmers in analyzing soil composition, mineral content, and consistency. This information helps farmers make informed decisions regarding crop selection and cultivation techniques, ultimately optimizing crop yields</a:t>
            </a:r>
            <a:endParaRPr lang="uz-Cyrl-UZ" sz="1050" dirty="0"/>
          </a:p>
        </p:txBody>
      </p:sp>
      <p:sp>
        <p:nvSpPr>
          <p:cNvPr id="5" name="Заголовок 4"/>
          <p:cNvSpPr>
            <a:spLocks noGrp="1"/>
          </p:cNvSpPr>
          <p:nvPr>
            <p:ph type="title" idx="3"/>
          </p:nvPr>
        </p:nvSpPr>
        <p:spPr>
          <a:xfrm>
            <a:off x="2938072" y="1424066"/>
            <a:ext cx="2739575" cy="527700"/>
          </a:xfrm>
        </p:spPr>
        <p:txBody>
          <a:bodyPr/>
          <a:lstStyle/>
          <a:p>
            <a:r>
              <a:rPr lang="en-US" sz="1600" dirty="0"/>
              <a:t>Mineral Exploration</a:t>
            </a:r>
            <a:endParaRPr lang="uz-Cyrl-UZ" sz="1600" dirty="0"/>
          </a:p>
        </p:txBody>
      </p:sp>
      <p:sp>
        <p:nvSpPr>
          <p:cNvPr id="6" name="Подзаголовок 5"/>
          <p:cNvSpPr>
            <a:spLocks noGrp="1"/>
          </p:cNvSpPr>
          <p:nvPr>
            <p:ph type="subTitle" idx="4"/>
          </p:nvPr>
        </p:nvSpPr>
        <p:spPr>
          <a:xfrm>
            <a:off x="2938072" y="1919652"/>
            <a:ext cx="2593299" cy="2599882"/>
          </a:xfrm>
        </p:spPr>
        <p:txBody>
          <a:bodyPr/>
          <a:lstStyle/>
          <a:p>
            <a:pPr algn="l"/>
            <a:r>
              <a:rPr lang="en-US" dirty="0"/>
              <a:t>It can identify valuable minerals present in the soil, aiding in geological exploration and the search for valuable resources like metals and minerals.</a:t>
            </a:r>
            <a:endParaRPr lang="uz-Cyrl-UZ" dirty="0"/>
          </a:p>
        </p:txBody>
      </p:sp>
      <p:sp>
        <p:nvSpPr>
          <p:cNvPr id="11" name="Заголовок 10"/>
          <p:cNvSpPr>
            <a:spLocks noGrp="1"/>
          </p:cNvSpPr>
          <p:nvPr>
            <p:ph type="title" idx="9"/>
          </p:nvPr>
        </p:nvSpPr>
        <p:spPr>
          <a:xfrm>
            <a:off x="5421898" y="1234513"/>
            <a:ext cx="2866467" cy="815358"/>
          </a:xfrm>
        </p:spPr>
        <p:txBody>
          <a:bodyPr/>
          <a:lstStyle/>
          <a:p>
            <a:r>
              <a:rPr lang="en-US" sz="1600" dirty="0"/>
              <a:t/>
            </a:r>
            <a:br>
              <a:rPr lang="en-US" sz="1600" dirty="0"/>
            </a:br>
            <a:r>
              <a:rPr lang="en-US" sz="1600" dirty="0"/>
              <a:t>Site Selection for Construction</a:t>
            </a:r>
            <a:r>
              <a:rPr lang="en-US" sz="1600" b="0" dirty="0"/>
              <a:t/>
            </a:r>
            <a:br>
              <a:rPr lang="en-US" sz="1600" b="0" dirty="0"/>
            </a:br>
            <a:endParaRPr lang="uz-Cyrl-UZ" sz="1600" dirty="0"/>
          </a:p>
        </p:txBody>
      </p:sp>
      <p:sp>
        <p:nvSpPr>
          <p:cNvPr id="12" name="Подзаголовок 11"/>
          <p:cNvSpPr>
            <a:spLocks noGrp="1"/>
          </p:cNvSpPr>
          <p:nvPr>
            <p:ph type="subTitle" idx="13"/>
          </p:nvPr>
        </p:nvSpPr>
        <p:spPr>
          <a:xfrm>
            <a:off x="5531371" y="2049871"/>
            <a:ext cx="2647521" cy="2255108"/>
          </a:xfrm>
        </p:spPr>
        <p:txBody>
          <a:bodyPr/>
          <a:lstStyle/>
          <a:p>
            <a:pPr algn="l"/>
            <a:r>
              <a:rPr lang="en-US" sz="1400" dirty="0"/>
              <a:t>For builders, our project provides data on soil hardness, making it easier to select appropriate locations for construction projects and infrastructure development. This, in turn, helps avoid potential problems associated with unsuitable soil conditions.</a:t>
            </a:r>
            <a:endParaRPr lang="uz-Cyrl-UZ" sz="1400" dirty="0"/>
          </a:p>
        </p:txBody>
      </p:sp>
    </p:spTree>
    <p:extLst>
      <p:ext uri="{BB962C8B-B14F-4D97-AF65-F5344CB8AC3E}">
        <p14:creationId xmlns:p14="http://schemas.microsoft.com/office/powerpoint/2010/main" val="8190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400"/>
                            </p:stCondLst>
                            <p:childTnLst>
                              <p:par>
                                <p:cTn id="18" presetID="42" presetClass="entr" presetSubtype="0" fill="hold" grpId="0" nodeType="after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400"/>
                                        <p:tgtEl>
                                          <p:spTgt spid="4">
                                            <p:txEl>
                                              <p:pRg st="0" end="0"/>
                                            </p:txEl>
                                          </p:spTgt>
                                        </p:tgtEl>
                                      </p:cBhvr>
                                    </p:animEffect>
                                    <p:anim calcmode="lin" valueType="num">
                                      <p:cBhvr>
                                        <p:cTn id="21"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1800"/>
                            </p:stCondLst>
                            <p:childTnLst>
                              <p:par>
                                <p:cTn id="24" presetID="42"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400"/>
                                        <p:tgtEl>
                                          <p:spTgt spid="5"/>
                                        </p:tgtEl>
                                      </p:cBhvr>
                                    </p:animEffect>
                                    <p:anim calcmode="lin" valueType="num">
                                      <p:cBhvr>
                                        <p:cTn id="27" dur="400" fill="hold"/>
                                        <p:tgtEl>
                                          <p:spTgt spid="5"/>
                                        </p:tgtEl>
                                        <p:attrNameLst>
                                          <p:attrName>ppt_x</p:attrName>
                                        </p:attrNameLst>
                                      </p:cBhvr>
                                      <p:tavLst>
                                        <p:tav tm="0">
                                          <p:val>
                                            <p:strVal val="#ppt_x"/>
                                          </p:val>
                                        </p:tav>
                                        <p:tav tm="100000">
                                          <p:val>
                                            <p:strVal val="#ppt_x"/>
                                          </p:val>
                                        </p:tav>
                                      </p:tavLst>
                                    </p:anim>
                                    <p:anim calcmode="lin" valueType="num">
                                      <p:cBhvr>
                                        <p:cTn id="28" dur="4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200"/>
                            </p:stCondLst>
                            <p:childTnLst>
                              <p:par>
                                <p:cTn id="30" presetID="42" presetClass="entr" presetSubtype="0"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400"/>
                                        <p:tgtEl>
                                          <p:spTgt spid="6">
                                            <p:txEl>
                                              <p:pRg st="0" end="0"/>
                                            </p:txEl>
                                          </p:spTgt>
                                        </p:tgtEl>
                                      </p:cBhvr>
                                    </p:animEffect>
                                    <p:anim calcmode="lin" valueType="num">
                                      <p:cBhvr>
                                        <p:cTn id="3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26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400"/>
                                        <p:tgtEl>
                                          <p:spTgt spid="11"/>
                                        </p:tgtEl>
                                      </p:cBhvr>
                                    </p:animEffect>
                                    <p:anim calcmode="lin" valueType="num">
                                      <p:cBhvr>
                                        <p:cTn id="39" dur="400" fill="hold"/>
                                        <p:tgtEl>
                                          <p:spTgt spid="11"/>
                                        </p:tgtEl>
                                        <p:attrNameLst>
                                          <p:attrName>ppt_x</p:attrName>
                                        </p:attrNameLst>
                                      </p:cBhvr>
                                      <p:tavLst>
                                        <p:tav tm="0">
                                          <p:val>
                                            <p:strVal val="#ppt_x"/>
                                          </p:val>
                                        </p:tav>
                                        <p:tav tm="100000">
                                          <p:val>
                                            <p:strVal val="#ppt_x"/>
                                          </p:val>
                                        </p:tav>
                                      </p:tavLst>
                                    </p:anim>
                                    <p:anim calcmode="lin" valueType="num">
                                      <p:cBhvr>
                                        <p:cTn id="40" dur="40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400"/>
                                        <p:tgtEl>
                                          <p:spTgt spid="12">
                                            <p:txEl>
                                              <p:pRg st="0" end="0"/>
                                            </p:txEl>
                                          </p:spTgt>
                                        </p:tgtEl>
                                      </p:cBhvr>
                                    </p:animEffect>
                                    <p:anim calcmode="lin" valueType="num">
                                      <p:cBhvr>
                                        <p:cTn id="45" dur="4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6" dur="4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p:bldP spid="6" grpId="0" build="p"/>
      <p:bldP spid="11"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8"/>
          <p:cNvSpPr txBox="1">
            <a:spLocks noGrp="1"/>
          </p:cNvSpPr>
          <p:nvPr>
            <p:ph type="title" idx="7"/>
          </p:nvPr>
        </p:nvSpPr>
        <p:spPr>
          <a:xfrm>
            <a:off x="3466347" y="28793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dirty="0"/>
          </a:p>
        </p:txBody>
      </p:sp>
      <p:sp>
        <p:nvSpPr>
          <p:cNvPr id="592" name="Google Shape;592;p38"/>
          <p:cNvSpPr txBox="1">
            <a:spLocks noGrp="1"/>
          </p:cNvSpPr>
          <p:nvPr>
            <p:ph type="title" idx="2"/>
          </p:nvPr>
        </p:nvSpPr>
        <p:spPr>
          <a:xfrm>
            <a:off x="1029921" y="15221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dirty="0"/>
          </a:p>
        </p:txBody>
      </p:sp>
      <p:sp>
        <p:nvSpPr>
          <p:cNvPr id="593" name="Google Shape;593;p38"/>
          <p:cNvSpPr txBox="1">
            <a:spLocks noGrp="1"/>
          </p:cNvSpPr>
          <p:nvPr>
            <p:ph type="subTitle" idx="1"/>
          </p:nvPr>
        </p:nvSpPr>
        <p:spPr>
          <a:xfrm>
            <a:off x="1029921" y="2009593"/>
            <a:ext cx="2211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a:t>
            </a:r>
            <a:endParaRPr dirty="0"/>
          </a:p>
        </p:txBody>
      </p:sp>
      <p:sp>
        <p:nvSpPr>
          <p:cNvPr id="594" name="Google Shape;594;p38"/>
          <p:cNvSpPr txBox="1">
            <a:spLocks noGrp="1"/>
          </p:cNvSpPr>
          <p:nvPr>
            <p:ph type="title" idx="3"/>
          </p:nvPr>
        </p:nvSpPr>
        <p:spPr>
          <a:xfrm>
            <a:off x="3466347" y="15221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dirty="0"/>
          </a:p>
        </p:txBody>
      </p:sp>
      <p:sp>
        <p:nvSpPr>
          <p:cNvPr id="595" name="Google Shape;595;p38"/>
          <p:cNvSpPr txBox="1">
            <a:spLocks noGrp="1"/>
          </p:cNvSpPr>
          <p:nvPr>
            <p:ph type="subTitle" idx="4"/>
          </p:nvPr>
        </p:nvSpPr>
        <p:spPr>
          <a:xfrm>
            <a:off x="3466347" y="2009593"/>
            <a:ext cx="2211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dirty="0"/>
          </a:p>
        </p:txBody>
      </p:sp>
      <p:sp>
        <p:nvSpPr>
          <p:cNvPr id="596" name="Google Shape;596;p38"/>
          <p:cNvSpPr txBox="1">
            <a:spLocks noGrp="1"/>
          </p:cNvSpPr>
          <p:nvPr>
            <p:ph type="title" idx="5"/>
          </p:nvPr>
        </p:nvSpPr>
        <p:spPr>
          <a:xfrm>
            <a:off x="1029921" y="28793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dirty="0"/>
          </a:p>
        </p:txBody>
      </p:sp>
      <p:sp>
        <p:nvSpPr>
          <p:cNvPr id="599" name="Google Shape;599;p38"/>
          <p:cNvSpPr txBox="1">
            <a:spLocks noGrp="1"/>
          </p:cNvSpPr>
          <p:nvPr>
            <p:ph type="title" idx="9"/>
          </p:nvPr>
        </p:nvSpPr>
        <p:spPr>
          <a:xfrm>
            <a:off x="5902779" y="15221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dirty="0"/>
          </a:p>
        </p:txBody>
      </p:sp>
      <p:sp>
        <p:nvSpPr>
          <p:cNvPr id="600" name="Google Shape;600;p38"/>
          <p:cNvSpPr txBox="1">
            <a:spLocks noGrp="1"/>
          </p:cNvSpPr>
          <p:nvPr>
            <p:ph type="subTitle" idx="13"/>
          </p:nvPr>
        </p:nvSpPr>
        <p:spPr>
          <a:xfrm>
            <a:off x="5902779" y="2009593"/>
            <a:ext cx="2211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biggest planet in the Solar System</a:t>
            </a:r>
            <a:endParaRPr dirty="0"/>
          </a:p>
        </p:txBody>
      </p:sp>
      <p:sp>
        <p:nvSpPr>
          <p:cNvPr id="601" name="Google Shape;601;p38"/>
          <p:cNvSpPr txBox="1">
            <a:spLocks noGrp="1"/>
          </p:cNvSpPr>
          <p:nvPr>
            <p:ph type="title" idx="14"/>
          </p:nvPr>
        </p:nvSpPr>
        <p:spPr>
          <a:xfrm>
            <a:off x="5902779" y="2879371"/>
            <a:ext cx="22113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dirty="0"/>
          </a:p>
        </p:txBody>
      </p:sp>
      <p:sp>
        <p:nvSpPr>
          <p:cNvPr id="603" name="Google Shape;603;p38"/>
          <p:cNvSpPr txBox="1">
            <a:spLocks noGrp="1"/>
          </p:cNvSpPr>
          <p:nvPr>
            <p:ph type="title"/>
          </p:nvPr>
        </p:nvSpPr>
        <p:spPr>
          <a:xfrm>
            <a:off x="2467428" y="154211"/>
            <a:ext cx="60028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How Terrascope work?</a:t>
            </a:r>
            <a:endParaRPr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6507"/>
            <a:ext cx="9144000" cy="325212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07"/>
        <p:cNvGrpSpPr/>
        <p:nvPr/>
      </p:nvGrpSpPr>
      <p:grpSpPr>
        <a:xfrm>
          <a:off x="0" y="0"/>
          <a:ext cx="0" cy="0"/>
          <a:chOff x="0" y="0"/>
          <a:chExt cx="0" cy="0"/>
        </a:xfrm>
      </p:grpSpPr>
      <p:sp>
        <p:nvSpPr>
          <p:cNvPr id="608" name="Google Shape;608;p39"/>
          <p:cNvSpPr txBox="1">
            <a:spLocks noGrp="1"/>
          </p:cNvSpPr>
          <p:nvPr>
            <p:ph type="title"/>
          </p:nvPr>
        </p:nvSpPr>
        <p:spPr>
          <a:xfrm>
            <a:off x="4083550" y="445025"/>
            <a:ext cx="435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Why Terrascope?</a:t>
            </a:r>
            <a:endParaRPr dirty="0"/>
          </a:p>
        </p:txBody>
      </p:sp>
      <p:sp>
        <p:nvSpPr>
          <p:cNvPr id="609" name="Google Shape;609;p39"/>
          <p:cNvSpPr txBox="1">
            <a:spLocks noGrp="1"/>
          </p:cNvSpPr>
          <p:nvPr>
            <p:ph type="title" idx="2"/>
          </p:nvPr>
        </p:nvSpPr>
        <p:spPr>
          <a:xfrm flipH="1">
            <a:off x="5159149" y="1369819"/>
            <a:ext cx="1513800" cy="3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Fast</a:t>
            </a:r>
            <a:endParaRPr dirty="0"/>
          </a:p>
        </p:txBody>
      </p:sp>
      <p:sp>
        <p:nvSpPr>
          <p:cNvPr id="38" name="Google Shape;609;p39"/>
          <p:cNvSpPr txBox="1">
            <a:spLocks noGrp="1"/>
          </p:cNvSpPr>
          <p:nvPr>
            <p:ph type="title" idx="2"/>
          </p:nvPr>
        </p:nvSpPr>
        <p:spPr>
          <a:xfrm flipH="1">
            <a:off x="5159146" y="2059113"/>
            <a:ext cx="2744388" cy="506878"/>
          </a:xfrm>
          <a:prstGeom prst="rect">
            <a:avLst/>
          </a:prstGeom>
        </p:spPr>
        <p:txBody>
          <a:bodyPr spcFirstLastPara="1" wrap="square" lIns="91425" tIns="91425" rIns="91425" bIns="91425" anchor="t" anchorCtr="0">
            <a:noAutofit/>
          </a:bodyPr>
          <a:lstStyle/>
          <a:p>
            <a:pPr lvl="0"/>
            <a:r>
              <a:rPr lang="en-US" sz="2800" dirty="0" smtClean="0"/>
              <a:t>Accessibility</a:t>
            </a:r>
            <a:endParaRPr dirty="0"/>
          </a:p>
        </p:txBody>
      </p:sp>
      <p:sp>
        <p:nvSpPr>
          <p:cNvPr id="39" name="Google Shape;609;p39"/>
          <p:cNvSpPr txBox="1">
            <a:spLocks noGrp="1"/>
          </p:cNvSpPr>
          <p:nvPr>
            <p:ph type="title" idx="2"/>
          </p:nvPr>
        </p:nvSpPr>
        <p:spPr>
          <a:xfrm flipH="1">
            <a:off x="5159146" y="2918085"/>
            <a:ext cx="2198581" cy="506878"/>
          </a:xfrm>
          <a:prstGeom prst="rect">
            <a:avLst/>
          </a:prstGeom>
        </p:spPr>
        <p:txBody>
          <a:bodyPr spcFirstLastPara="1" wrap="square" lIns="91425" tIns="91425" rIns="91425" bIns="91425" anchor="t" anchorCtr="0">
            <a:noAutofit/>
          </a:bodyPr>
          <a:lstStyle/>
          <a:p>
            <a:pPr lvl="0"/>
            <a:r>
              <a:rPr lang="en-US" sz="2800" b="0" dirty="0" smtClean="0"/>
              <a:t>Economy</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fade">
                                      <p:cBhvr>
                                        <p:cTn id="7" dur="500"/>
                                        <p:tgtEl>
                                          <p:spTgt spid="60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p:bldP spid="38" grpId="0"/>
      <p:bldP spid="39" grpId="0"/>
    </p:bldLst>
  </p:timing>
</p:sld>
</file>

<file path=ppt/theme/theme1.xml><?xml version="1.0" encoding="utf-8"?>
<a:theme xmlns:a="http://schemas.openxmlformats.org/drawingml/2006/main" name="Renewable Energy Minitheme by Slidesgo">
  <a:themeElements>
    <a:clrScheme name="Simple Light">
      <a:dk1>
        <a:srgbClr val="000000"/>
      </a:dk1>
      <a:lt1>
        <a:srgbClr val="FFFFFF"/>
      </a:lt1>
      <a:dk2>
        <a:srgbClr val="40C088"/>
      </a:dk2>
      <a:lt2>
        <a:srgbClr val="61D3B7"/>
      </a:lt2>
      <a:accent1>
        <a:srgbClr val="7FD4A5"/>
      </a:accent1>
      <a:accent2>
        <a:srgbClr val="26909B"/>
      </a:accent2>
      <a:accent3>
        <a:srgbClr val="FAC500"/>
      </a:accent3>
      <a:accent4>
        <a:srgbClr val="E8F03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274</Words>
  <Application>Microsoft Office PowerPoint</Application>
  <PresentationFormat>Экран (16:9)</PresentationFormat>
  <Paragraphs>34</Paragraphs>
  <Slides>10</Slides>
  <Notes>9</Notes>
  <HiddenSlides>1</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Varela Round</vt:lpstr>
      <vt:lpstr>Arial</vt:lpstr>
      <vt:lpstr>Yu Gothic Medium</vt:lpstr>
      <vt:lpstr>Abel</vt:lpstr>
      <vt:lpstr>Allerta</vt:lpstr>
      <vt:lpstr>Renewable Energy Minitheme by Slidesgo</vt:lpstr>
      <vt:lpstr>DeltaDynisma Terrascope   </vt:lpstr>
      <vt:lpstr>                             How? </vt:lpstr>
      <vt:lpstr>What is EMIT</vt:lpstr>
      <vt:lpstr>Terrascope</vt:lpstr>
      <vt:lpstr>Презентация PowerPoint</vt:lpstr>
      <vt:lpstr>What is the nature of our project Terrascope?</vt:lpstr>
      <vt:lpstr>Our project has the capability to tackle several important issues</vt:lpstr>
      <vt:lpstr>Mercury</vt:lpstr>
      <vt:lpstr>Why Terrascope?</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DeltaDynisma Eco impact  Visualization of Ecology Issues trough EMIT</dc:title>
  <dc:creator>Fayzulloh</dc:creator>
  <cp:lastModifiedBy>Fayzulloh</cp:lastModifiedBy>
  <cp:revision>56</cp:revision>
  <dcterms:modified xsi:type="dcterms:W3CDTF">2023-10-08T07:51:46Z</dcterms:modified>
</cp:coreProperties>
</file>