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64" r:id="rId4"/>
    <p:sldId id="266" r:id="rId5"/>
    <p:sldId id="258" r:id="rId6"/>
    <p:sldId id="259" r:id="rId7"/>
    <p:sldId id="260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2" d="100"/>
          <a:sy n="62" d="100"/>
        </p:scale>
        <p:origin x="-78" y="-2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2016-12-14</a:t>
            </a:fld>
            <a:endParaRPr lang="ko-KR" altLang="en-US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file:///C:\Users\bong\AppData\Roaming\PolarisOffice\ETemp\428_6568240\poclip1\05\clipimg1005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bong\AppData\Roaming\PolarisOffice\ETemp\428_6568240\poclip1\02\clipimg1003.png" TargetMode="External"/><Relationship Id="rId2" Type="http://schemas.openxmlformats.org/officeDocument/2006/relationships/image" Target="file:///C:\Users\bong\AppData\Roaming\PolarisOffice\ETemp\428_6568240\poclip1\01\clipimg1001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2016</a:t>
            </a:r>
            <a:r>
              <a:rPr lang="ko-KR" altLang="en-US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년 </a:t>
            </a: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학기 연구결과보고서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4738678" y="6172200"/>
            <a:ext cx="8229600" cy="13716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2012270303 </a:t>
            </a:r>
            <a:r>
              <a:rPr lang="ko-KR" altLang="en-US" sz="2400" b="0" cap="none" dirty="0" smtClean="0">
                <a:latin typeface="맑은 고딕" charset="0"/>
                <a:ea typeface="맑은 고딕" charset="0"/>
              </a:rPr>
              <a:t>정봉준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PHP코드</a:t>
            </a:r>
            <a:r>
              <a:rPr lang="en-US" altLang="ko-KR" sz="600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600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분석</a:t>
            </a:r>
            <a:r>
              <a:rPr lang="en-US" altLang="ko-KR" sz="600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및 </a:t>
            </a:r>
            <a:r>
              <a:rPr lang="en-US" altLang="ko-KR" sz="600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532" name="_bora349" hidden="1"/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960"/>
              <a:gd name="T1" fmla="*/ 0 h 643"/>
              <a:gd name="T2" fmla="*/ 960 w 960"/>
              <a:gd name="T3" fmla="*/ 0 h 643"/>
              <a:gd name="T4" fmla="*/ 960 w 960"/>
              <a:gd name="T5" fmla="*/ 643 h 643"/>
              <a:gd name="T6" fmla="*/ 0 w 960"/>
              <a:gd name="T7" fmla="*/ 643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643">
                <a:moveTo>
                  <a:pt x="0" y="0"/>
                </a:moveTo>
                <a:lnTo>
                  <a:pt x="960" y="0"/>
                </a:lnTo>
                <a:lnTo>
                  <a:pt x="960" y="643"/>
                </a:lnTo>
                <a:lnTo>
                  <a:pt x="0" y="643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531" name="shapeid_349" descr="C:\Users\bong\AppData\Roaming\PolarisOffice\ETemp\428_6568240\poclip1\05\clipimg1005.png"/>
          <p:cNvPicPr preferRelativeResize="0">
            <a:picLocks noChangeArrowheads="1"/>
          </p:cNvPicPr>
          <p:nvPr/>
        </p:nvPicPr>
        <p:blipFill>
          <a:blip r:link="rId2"/>
          <a:srcRect/>
          <a:stretch>
            <a:fillRect/>
          </a:stretch>
        </p:blipFill>
        <p:spPr bwMode="auto">
          <a:xfrm>
            <a:off x="609600" y="1600200"/>
            <a:ext cx="9144000" cy="4873752"/>
          </a:xfrm>
          <a:custGeom>
            <a:avLst/>
            <a:gdLst>
              <a:gd name="T0" fmla="*/ 0 w 960"/>
              <a:gd name="T1" fmla="*/ 0 h 643"/>
              <a:gd name="T2" fmla="*/ 960 w 960"/>
              <a:gd name="T3" fmla="*/ 0 h 643"/>
              <a:gd name="T4" fmla="*/ 960 w 960"/>
              <a:gd name="T5" fmla="*/ 643 h 643"/>
              <a:gd name="T6" fmla="*/ 0 w 960"/>
              <a:gd name="T7" fmla="*/ 643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643">
                <a:moveTo>
                  <a:pt x="0" y="0"/>
                </a:moveTo>
                <a:lnTo>
                  <a:pt x="960" y="0"/>
                </a:lnTo>
                <a:lnTo>
                  <a:pt x="960" y="643"/>
                </a:lnTo>
                <a:lnTo>
                  <a:pt x="0" y="64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1587499"/>
            <a:ext cx="782002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보완할점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dirty="0" err="1" smtClean="0">
                <a:latin typeface="맑은 고딕" charset="0"/>
                <a:ea typeface="맑은 고딕" charset="0"/>
              </a:rPr>
              <a:t>첫번째</a:t>
            </a:r>
            <a:r>
              <a:rPr lang="ko-KR" altLang="en-US" sz="28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800" dirty="0" err="1" smtClean="0">
                <a:latin typeface="맑은 고딕" charset="0"/>
                <a:ea typeface="맑은 고딕" charset="0"/>
              </a:rPr>
              <a:t>이벤트때</a:t>
            </a:r>
            <a:r>
              <a:rPr lang="ko-KR" altLang="en-US" sz="2800" dirty="0" smtClean="0">
                <a:latin typeface="맑은 고딕" charset="0"/>
                <a:ea typeface="맑은 고딕" charset="0"/>
              </a:rPr>
              <a:t> 왼쪽 하단부분 아이콘과 중앙아이콘이 달</a:t>
            </a:r>
            <a:endParaRPr lang="en-US" altLang="ko-KR" sz="2800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맑은 고딕" charset="0"/>
                <a:ea typeface="맑은 고딕" charset="0"/>
              </a:rPr>
              <a:t>라 </a:t>
            </a:r>
            <a:r>
              <a:rPr lang="ko-KR" altLang="en-US" sz="2800" dirty="0" err="1" smtClean="0">
                <a:latin typeface="맑은 고딕" charset="0"/>
                <a:ea typeface="맑은 고딕" charset="0"/>
              </a:rPr>
              <a:t>헷갈릴수</a:t>
            </a:r>
            <a:r>
              <a:rPr lang="ko-KR" altLang="en-US" sz="2800" dirty="0" smtClean="0">
                <a:latin typeface="맑은 고딕" charset="0"/>
                <a:ea typeface="맑은 고딕" charset="0"/>
              </a:rPr>
              <a:t> 있는 점</a:t>
            </a:r>
            <a:endParaRPr lang="en-US" altLang="ko-KR" sz="2800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800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두번째</a:t>
            </a:r>
            <a:r>
              <a:rPr lang="ko-KR"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이벤트를 보여줄 때 배경색으로 인해 글씨가 잘 보이</a:t>
            </a:r>
            <a:endParaRPr lang="en-US" altLang="ko-KR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 않는 점</a:t>
            </a:r>
            <a:endParaRPr lang="en-US" altLang="ko-KR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2800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sz="5865" b="0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09600" y="1984248"/>
            <a:ext cx="9956800" cy="4873752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altLang="en-US" b="0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개요</a:t>
            </a:r>
            <a:endParaRPr lang="en-US" altLang="en-US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개발목표</a:t>
            </a: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en-US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altLang="en-US" b="0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코드분석</a:t>
            </a:r>
            <a:endParaRPr lang="en-US" altLang="en-US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보완할점</a:t>
            </a:r>
            <a:endParaRPr lang="ko-KR" altLang="en-US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altLang="en-US" sz="5865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</a:t>
            </a:r>
            <a:r>
              <a:rPr altLang="en-US" sz="5865">
                <a:solidFill>
                  <a:schemeClr val="tx1"/>
                </a:solidFill>
                <a:latin typeface="맑은 고딕" charset="0"/>
                <a:ea typeface="맑은 고딕" charset="0"/>
              </a:rPr>
              <a:t>요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quarter" idx="1"/>
          </p:nvPr>
        </p:nvSpPr>
        <p:spPr>
          <a:xfrm>
            <a:off x="1218565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이는 우리나라는 지난해에 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 가구 비율은 전체 가구인 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천 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877</a:t>
            </a: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천 가구의 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27.2%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차지했다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이는 앞으로도 점점 늘어날것이라 </a:t>
            </a: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예측을 하고있으며 그에 따라 애견시장은 더욱 주목 받고 있다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혼</a:t>
            </a: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자사는 외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로움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극복하기위해 애완견을 기르는 사람은 더욱 많아진</a:t>
            </a: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강아지 주인 부재시 애완견을 돌볼 사람이 없는 문제또한 있다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en-US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en-US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이에따른 문재해결을위해 애완관리시스템이 더욱 필요하다 본다</a:t>
            </a:r>
            <a:r>
              <a:rPr lang="en-US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en-US" altLang="en-US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050" y="6202940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en-US" smtClean="0"/>
              <a:t>참조  </a:t>
            </a:r>
            <a:r>
              <a:rPr lang="en-US" altLang="ko-KR" dirty="0" smtClean="0"/>
              <a:t>http</a:t>
            </a:r>
            <a:r>
              <a:rPr lang="en-US" altLang="ko-KR" dirty="0"/>
              <a:t>://www.sedaily.com/NewsView/1L2PTZL8ZX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41102"/>
            <a:ext cx="4910336" cy="363671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8895496" y="241102"/>
            <a:ext cx="2314690" cy="3429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5598382" y="1735882"/>
            <a:ext cx="1361713" cy="162111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7392144" y="2348880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" y="443880"/>
            <a:ext cx="5466184" cy="381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9" y="0"/>
            <a:ext cx="11305256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06745" y="299984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 가구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8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수행목표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데이버베이스와 PHP를 연결하여 데이터베이스 내용을 이용할수 있는 환경을 만든다.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만든인터페이스는 모바일로 대체 될수 있으므로 시각화된 정보(예 이미지)를 통하여 쉽게 정보를 주며 앱모드의 프로토 타입이다.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인가구의 </a:t>
            </a:r>
            <a:r>
              <a:rPr altLang="en-US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주요층인</a:t>
            </a:r>
            <a:r>
              <a:rPr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800" dirty="0" smtClean="0">
                <a:latin typeface="맑은 고딕" charset="0"/>
                <a:ea typeface="맑은 고딕" charset="0"/>
              </a:rPr>
              <a:t>여성층</a:t>
            </a:r>
            <a:r>
              <a:rPr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 </a:t>
            </a:r>
            <a:r>
              <a:rPr altLang="en-US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만족을</a:t>
            </a:r>
            <a:r>
              <a:rPr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altLang="en-US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위해</a:t>
            </a:r>
            <a:r>
              <a:rPr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altLang="en-US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보기편하면</a:t>
            </a:r>
            <a:r>
              <a:rPr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altLang="en-US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아기자기한</a:t>
            </a:r>
            <a:r>
              <a:rPr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altLang="en-US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</a:t>
            </a:r>
            <a:r>
              <a:rPr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altLang="en-US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개발도구툴</a:t>
            </a:r>
            <a:endParaRPr lang="ko-KR" altLang="en-US" sz="4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52399" y="2607251"/>
          <a:ext cx="10902036" cy="2822013"/>
        </p:xfrm>
        <a:graphic>
          <a:graphicData uri="http://schemas.openxmlformats.org/drawingml/2006/table">
            <a:tbl>
              <a:tblPr/>
              <a:tblGrid>
                <a:gridCol w="3633567"/>
                <a:gridCol w="5859453"/>
                <a:gridCol w="1409016"/>
              </a:tblGrid>
              <a:tr h="67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3200" b="1" baseline="0" dirty="0">
                          <a:solidFill>
                            <a:srgbClr val="FFFFFF"/>
                          </a:solidFill>
                          <a:latin typeface="맑은 고딕"/>
                        </a:rPr>
                        <a:t>프로그램</a:t>
                      </a:r>
                      <a:endParaRPr lang="ko-KR" altLang="en-US" sz="3200" baseline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3200" b="1" baseline="0" dirty="0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ko-KR" altLang="en-US" sz="3200" baseline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3200" b="1" baseline="0" dirty="0">
                          <a:solidFill>
                            <a:srgbClr val="FFFFFF"/>
                          </a:solidFill>
                          <a:latin typeface="맑은 고딕"/>
                        </a:rPr>
                        <a:t>비고</a:t>
                      </a:r>
                      <a:endParaRPr lang="ko-KR" altLang="en-US" sz="3200" baseline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67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latin typeface="맑은 고딕"/>
                        </a:rPr>
                        <a:t>Wampserver</a:t>
                      </a:r>
                      <a:endParaRPr lang="en-US" sz="2000" baseline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000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데이터베이스관리</a:t>
                      </a:r>
                      <a:endParaRPr lang="ko-KR" altLang="en-US" sz="2000" baseline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aseline="0"/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786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latin typeface="맑은 고딕"/>
                        </a:rPr>
                        <a:t>NetBeans IDE</a:t>
                      </a:r>
                      <a:endParaRPr lang="en-US" sz="2000" baseline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html</a:t>
                      </a:r>
                      <a:r>
                        <a:rPr lang="ko-KR" altLang="en-US" sz="2000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과</a:t>
                      </a:r>
                      <a:r>
                        <a:rPr lang="en-US" altLang="ko-KR" sz="2000" baseline="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php</a:t>
                      </a:r>
                      <a:r>
                        <a:rPr lang="en-US" altLang="ko-KR" sz="2000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만들고 </a:t>
                      </a:r>
                      <a:r>
                        <a:rPr lang="ko-KR" altLang="en-US" sz="2000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편집을 </a:t>
                      </a:r>
                      <a:r>
                        <a:rPr lang="ko-KR" altLang="en-US" sz="2000" baseline="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쉽게해주는</a:t>
                      </a:r>
                      <a:r>
                        <a:rPr lang="ko-KR" altLang="en-US" sz="2000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 프로그램</a:t>
                      </a:r>
                      <a:endParaRPr lang="ko-KR" altLang="en-US" sz="2000" baseline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aseline="0"/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67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aseline="0">
                          <a:solidFill>
                            <a:srgbClr val="000000"/>
                          </a:solidFill>
                          <a:latin typeface="맑은 고딕"/>
                        </a:rPr>
                        <a:t>Adobe Photoshop CS6</a:t>
                      </a:r>
                      <a:endParaRPr lang="en-US" sz="2000" baseline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000" baseline="0" dirty="0">
                          <a:solidFill>
                            <a:srgbClr val="000000"/>
                          </a:solidFill>
                          <a:latin typeface="맑은 고딕"/>
                        </a:rPr>
                        <a:t>그림편집</a:t>
                      </a:r>
                      <a:endParaRPr lang="ko-KR" altLang="en-US" sz="2000" baseline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aseline="0" dirty="0"/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데이터베이스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IoT</a:t>
            </a: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altLang="en-US" sz="2800" b="0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사물인터넷</a:t>
            </a:r>
            <a:r>
              <a:rPr lang="en-US"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r>
              <a:rPr altLang="en-US" sz="2800" b="0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통해 계속적으로 </a:t>
            </a:r>
            <a:r>
              <a:rPr lang="en-US" altLang="en-US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altLang="en-US" sz="2800" b="0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데이터가 추가 될 것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ong/AppData/Roaming/PolarisOffice/ETemp/428_6568240/fImage24987617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7"/>
          <a:stretch>
            <a:fillRect/>
          </a:stretch>
        </p:blipFill>
        <p:spPr>
          <a:xfrm>
            <a:off x="838200" y="1825625"/>
            <a:ext cx="6819273" cy="29649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PHP코드 분석 및 결과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bong/AppData/Roaming/PolarisOffice/ETemp/428_6568240/fImage155737174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5" t="11064"/>
          <a:stretch>
            <a:fillRect/>
          </a:stretch>
        </p:blipFill>
        <p:spPr>
          <a:xfrm>
            <a:off x="240665" y="1417955"/>
            <a:ext cx="9157970" cy="5443855"/>
          </a:xfrm>
          <a:prstGeom prst="rect">
            <a:avLst/>
          </a:prstGeom>
          <a:noFill/>
        </p:spPr>
      </p:pic>
      <p:pic>
        <p:nvPicPr>
          <p:cNvPr id="5" name="그림 4" descr="C:/Users/bong/AppData/Roaming/PolarisOffice/ETemp/428_6568240/fImage159156175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11314"/>
          <a:stretch>
            <a:fillRect/>
          </a:stretch>
        </p:blipFill>
        <p:spPr>
          <a:xfrm>
            <a:off x="240665" y="1414145"/>
            <a:ext cx="9157970" cy="5443855"/>
          </a:xfrm>
          <a:prstGeom prst="rect">
            <a:avLst/>
          </a:prstGeom>
          <a:noFill/>
        </p:spPr>
      </p:pic>
      <p:pic>
        <p:nvPicPr>
          <p:cNvPr id="6" name="그림 5" descr="C:/Users/bong/AppData/Roaming/PolarisOffice/ETemp/428_6568240/fImage156331176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t="11314"/>
          <a:stretch>
            <a:fillRect/>
          </a:stretch>
        </p:blipFill>
        <p:spPr>
          <a:xfrm>
            <a:off x="257810" y="1417955"/>
            <a:ext cx="9140825" cy="5443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2596" y="1417955"/>
            <a:ext cx="7820025" cy="537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52596" y="1414146"/>
            <a:ext cx="7820025" cy="53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PHP </a:t>
            </a:r>
            <a:r>
              <a:rPr altLang="en-US" sz="5865" b="0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 분석 및 결과  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2" name="_bora344" hidden="1"/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964"/>
              <a:gd name="T1" fmla="*/ 0 h 641"/>
              <a:gd name="T2" fmla="*/ 964 w 964"/>
              <a:gd name="T3" fmla="*/ 0 h 641"/>
              <a:gd name="T4" fmla="*/ 964 w 964"/>
              <a:gd name="T5" fmla="*/ 641 h 641"/>
              <a:gd name="T6" fmla="*/ 0 w 964"/>
              <a:gd name="T7" fmla="*/ 6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4" h="641">
                <a:moveTo>
                  <a:pt x="0" y="0"/>
                </a:moveTo>
                <a:lnTo>
                  <a:pt x="964" y="0"/>
                </a:lnTo>
                <a:lnTo>
                  <a:pt x="964" y="641"/>
                </a:lnTo>
                <a:lnTo>
                  <a:pt x="0" y="641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shapeid_344" descr="C:\Users\bong\AppData\Roaming\PolarisOffice\ETemp\428_6568240\poclip1\01\clipimg1001.png"/>
          <p:cNvPicPr preferRelativeResize="0">
            <a:picLocks noChangeArrowheads="1"/>
          </p:cNvPicPr>
          <p:nvPr/>
        </p:nvPicPr>
        <p:blipFill>
          <a:blip r:link="rId2"/>
          <a:srcRect/>
          <a:stretch>
            <a:fillRect/>
          </a:stretch>
        </p:blipFill>
        <p:spPr bwMode="auto">
          <a:xfrm>
            <a:off x="609600" y="1587500"/>
            <a:ext cx="9182100" cy="5270500"/>
          </a:xfrm>
          <a:custGeom>
            <a:avLst/>
            <a:gdLst>
              <a:gd name="T0" fmla="*/ 0 w 964"/>
              <a:gd name="T1" fmla="*/ 0 h 641"/>
              <a:gd name="T2" fmla="*/ 964 w 964"/>
              <a:gd name="T3" fmla="*/ 0 h 641"/>
              <a:gd name="T4" fmla="*/ 964 w 964"/>
              <a:gd name="T5" fmla="*/ 641 h 641"/>
              <a:gd name="T6" fmla="*/ 0 w 964"/>
              <a:gd name="T7" fmla="*/ 6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4" h="641">
                <a:moveTo>
                  <a:pt x="0" y="0"/>
                </a:moveTo>
                <a:lnTo>
                  <a:pt x="964" y="0"/>
                </a:lnTo>
                <a:lnTo>
                  <a:pt x="964" y="641"/>
                </a:lnTo>
                <a:lnTo>
                  <a:pt x="0" y="64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55" name="_bora345" hidden="1"/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custGeom>
            <a:avLst/>
            <a:gdLst>
              <a:gd name="T0" fmla="*/ 0 w 964"/>
              <a:gd name="T1" fmla="*/ 0 h 637"/>
              <a:gd name="T2" fmla="*/ 964 w 964"/>
              <a:gd name="T3" fmla="*/ 0 h 637"/>
              <a:gd name="T4" fmla="*/ 964 w 964"/>
              <a:gd name="T5" fmla="*/ 637 h 637"/>
              <a:gd name="T6" fmla="*/ 0 w 964"/>
              <a:gd name="T7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4" h="637">
                <a:moveTo>
                  <a:pt x="0" y="0"/>
                </a:moveTo>
                <a:lnTo>
                  <a:pt x="964" y="0"/>
                </a:lnTo>
                <a:lnTo>
                  <a:pt x="964" y="637"/>
                </a:lnTo>
                <a:lnTo>
                  <a:pt x="0" y="637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shapeid_345" descr="C:\Users\bong\AppData\Roaming\PolarisOffice\ETemp\428_6568240\poclip1\02\clipimg1003.png"/>
          <p:cNvPicPr preferRelativeResize="0">
            <a:picLocks noChangeArrowheads="1"/>
          </p:cNvPicPr>
          <p:nvPr/>
        </p:nvPicPr>
        <p:blipFill>
          <a:blip r:link="rId3"/>
          <a:srcRect/>
          <a:stretch>
            <a:fillRect/>
          </a:stretch>
        </p:blipFill>
        <p:spPr bwMode="auto">
          <a:xfrm>
            <a:off x="609600" y="1587500"/>
            <a:ext cx="9182100" cy="5222874"/>
          </a:xfrm>
          <a:custGeom>
            <a:avLst/>
            <a:gdLst>
              <a:gd name="T0" fmla="*/ 0 w 964"/>
              <a:gd name="T1" fmla="*/ 0 h 637"/>
              <a:gd name="T2" fmla="*/ 964 w 964"/>
              <a:gd name="T3" fmla="*/ 0 h 637"/>
              <a:gd name="T4" fmla="*/ 964 w 964"/>
              <a:gd name="T5" fmla="*/ 637 h 637"/>
              <a:gd name="T6" fmla="*/ 0 w 964"/>
              <a:gd name="T7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4" h="637">
                <a:moveTo>
                  <a:pt x="0" y="0"/>
                </a:moveTo>
                <a:lnTo>
                  <a:pt x="964" y="0"/>
                </a:lnTo>
                <a:lnTo>
                  <a:pt x="964" y="637"/>
                </a:lnTo>
                <a:lnTo>
                  <a:pt x="0" y="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675" y="1417955"/>
            <a:ext cx="7820025" cy="57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</TotalTime>
  <Pages>8</Pages>
  <Words>203</Words>
  <Characters>0</Characters>
  <Application>Microsoft Office PowerPoint</Application>
  <DocSecurity>0</DocSecurity>
  <PresentationFormat>사용자 지정</PresentationFormat>
  <Lines>0</Lines>
  <Paragraphs>64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오렌지</vt:lpstr>
      <vt:lpstr>2016년 2학기 연구결과보고서</vt:lpstr>
      <vt:lpstr>목차</vt:lpstr>
      <vt:lpstr>개요</vt:lpstr>
      <vt:lpstr>PowerPoint 프레젠테이션</vt:lpstr>
      <vt:lpstr>수행목표</vt:lpstr>
      <vt:lpstr>개발도구툴</vt:lpstr>
      <vt:lpstr>데이터베이스</vt:lpstr>
      <vt:lpstr>PHP코드 분석 및 결과</vt:lpstr>
      <vt:lpstr>PHP 코드 분석 및 결과  </vt:lpstr>
      <vt:lpstr>PHP코드 분석 및 결과</vt:lpstr>
      <vt:lpstr>보완할점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정봉준</dc:creator>
  <cp:lastModifiedBy>user</cp:lastModifiedBy>
  <cp:revision>12</cp:revision>
  <dcterms:modified xsi:type="dcterms:W3CDTF">2016-12-14T06:55:43Z</dcterms:modified>
</cp:coreProperties>
</file>