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1" r:id="rId8"/>
    <p:sldId id="27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 dirty="0"/>
              <a:t>It adds 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 use refactoring Techniques which help to change messy code to more clean and simple code.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285"/>
            <a:ext cx="9905998" cy="1478570"/>
          </a:xfrm>
        </p:spPr>
        <p:txBody>
          <a:bodyPr/>
          <a:lstStyle/>
          <a:p>
            <a:r>
              <a:rPr lang="en-CA" dirty="0"/>
              <a:t>Reviewed teams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A7A9-4C7A-42F6-8E34-63D333D1C97A}"/>
              </a:ext>
            </a:extLst>
          </p:cNvPr>
          <p:cNvSpPr txBox="1"/>
          <p:nvPr/>
        </p:nvSpPr>
        <p:spPr>
          <a:xfrm>
            <a:off x="1143001" y="3501245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Comments or Questions?</a:t>
            </a:r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Shouldn’t be to hard to pick up where they left off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</a:t>
            </a:r>
          </a:p>
          <a:p>
            <a:r>
              <a:rPr lang="en-CA" dirty="0"/>
              <a:t>They used HTML, CSS, JavaScript, MySQL, PHP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In total there were 6 different tests with 16 tests cases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/>
              <a:t>The design pattern they used are : </a:t>
            </a:r>
          </a:p>
          <a:p>
            <a:pPr lvl="1">
              <a:buNone/>
            </a:pPr>
            <a:r>
              <a:rPr lang="en-US" sz="2400" dirty="0"/>
              <a:t>From the Structural design patterns.</a:t>
            </a:r>
          </a:p>
          <a:p>
            <a:pPr lvl="1">
              <a:buNone/>
            </a:pPr>
            <a:r>
              <a:rPr lang="en-US" sz="2400" dirty="0"/>
              <a:t>- composite </a:t>
            </a:r>
          </a:p>
          <a:p>
            <a:pPr lvl="1">
              <a:buNone/>
            </a:pPr>
            <a:r>
              <a:rPr lang="en-US" sz="2400" dirty="0"/>
              <a:t>- Façade</a:t>
            </a:r>
          </a:p>
          <a:p>
            <a:pPr lvl="1">
              <a:buNone/>
            </a:pPr>
            <a:r>
              <a:rPr lang="en-US" sz="2400" dirty="0"/>
              <a:t>From Behavioral design patterns:</a:t>
            </a:r>
          </a:p>
          <a:p>
            <a:pPr lvl="1">
              <a:buNone/>
            </a:pPr>
            <a:r>
              <a:rPr lang="en-US" sz="2400" dirty="0"/>
              <a:t>- Observer</a:t>
            </a:r>
          </a:p>
          <a:p>
            <a:pPr lvl="1">
              <a:buNone/>
            </a:pPr>
            <a:r>
              <a:rPr lang="en-US" sz="2400" dirty="0"/>
              <a:t>- Strategy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376</TotalTime>
  <Words>422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covfefe github review</vt:lpstr>
      <vt:lpstr>Refactor review (High-level focus)</vt:lpstr>
      <vt:lpstr>Refactor review</vt:lpstr>
      <vt:lpstr>Design pattern discussion (High-level focus)</vt:lpstr>
      <vt:lpstr>Group reflection</vt:lpstr>
      <vt:lpstr>Reviewed teams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36</cp:revision>
  <dcterms:created xsi:type="dcterms:W3CDTF">2018-04-04T20:30:42Z</dcterms:created>
  <dcterms:modified xsi:type="dcterms:W3CDTF">2018-04-12T05:01:57Z</dcterms:modified>
</cp:coreProperties>
</file>