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F03-BACB-4991-AA3F-D90B5BB4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BDAB-E0DB-4474-A5D9-C9C0FFA8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077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Smells</a:t>
            </a:r>
          </a:p>
          <a:p>
            <a:r>
              <a:rPr lang="en-US" dirty="0"/>
              <a:t>There are only client-side checks for requesting software.</a:t>
            </a:r>
            <a:endParaRPr lang="en-CA" dirty="0"/>
          </a:p>
        </p:txBody>
      </p:sp>
      <p:pic>
        <p:nvPicPr>
          <p:cNvPr id="3074" name="Picture 2" descr="https://lh3.googleusercontent.com/KD3Lv8JyGZq8V_aORqkh4sZFqygq6KyYyvPACvC-IDaABDwC_Ntf7j1QKuCk-2_NY-zJ8JKqeRa360HiSyrWqQJ5cfNUymPdbS5U70fmDwBg1k15rGkCHSaYxnDZjqIN4O3lwP9R">
            <a:extLst>
              <a:ext uri="{FF2B5EF4-FFF2-40B4-BE49-F238E27FC236}">
                <a16:creationId xmlns:a16="http://schemas.microsoft.com/office/drawing/2014/main" id="{0897C1BB-3FB7-4EC8-A336-7CE03F51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30" y="2967470"/>
            <a:ext cx="7082964" cy="35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9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C220-B0EB-472A-A294-7547683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5863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40D5-9207-4C83-B818-C031E7E2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085"/>
            <a:ext cx="9905999" cy="5522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Refactoring Methods</a:t>
            </a:r>
          </a:p>
          <a:p>
            <a:r>
              <a:rPr lang="en-CA" dirty="0"/>
              <a:t>Separating code for reuse, there are a lot of methods that implement the same code</a:t>
            </a:r>
          </a:p>
          <a:p>
            <a:r>
              <a:rPr lang="en-CA" dirty="0"/>
              <a:t>Incorporate OOP paradigm </a:t>
            </a:r>
            <a:r>
              <a:rPr lang="en-US" dirty="0"/>
              <a:t>in order to maintain a loosely coupled design using PHP classes</a:t>
            </a:r>
          </a:p>
          <a:p>
            <a:r>
              <a:rPr lang="en-US" dirty="0"/>
              <a:t>Use Observer pattern to notify users of pending and active requests</a:t>
            </a:r>
          </a:p>
          <a:p>
            <a:r>
              <a:rPr lang="en-US" dirty="0"/>
              <a:t>Use Factory pattern to instantiate objects for different types of authentication</a:t>
            </a:r>
          </a:p>
          <a:p>
            <a:r>
              <a:rPr lang="en-US" dirty="0"/>
              <a:t>Have authentication objects inherit from the same abstract parent, allowing an abstract method to be chosen at runtime</a:t>
            </a:r>
          </a:p>
          <a:p>
            <a:r>
              <a:rPr lang="en-CA" dirty="0"/>
              <a:t>Add server-side validation to reduce spam and prevent users from making invalid requests</a:t>
            </a:r>
          </a:p>
        </p:txBody>
      </p:sp>
    </p:spTree>
    <p:extLst>
      <p:ext uri="{BB962C8B-B14F-4D97-AF65-F5344CB8AC3E}">
        <p14:creationId xmlns:p14="http://schemas.microsoft.com/office/powerpoint/2010/main" val="307775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/>
              <a:t>The design pattern they used are :</a:t>
            </a:r>
          </a:p>
          <a:p>
            <a:pPr lvl="1"/>
            <a:r>
              <a:rPr lang="en-US" altLang="en-US" sz="2400" dirty="0"/>
              <a:t>Strategy – was used to determine what type of user is logged in, either user approver or analyst  </a:t>
            </a:r>
            <a:r>
              <a:rPr lang="en-US" sz="2400" dirty="0"/>
              <a:t> </a:t>
            </a:r>
          </a:p>
          <a:p>
            <a:pPr lvl="1"/>
            <a:r>
              <a:rPr lang="en-US" sz="2400" dirty="0"/>
              <a:t>Façade – was used to complete a request from the user’s perspective</a:t>
            </a:r>
          </a:p>
          <a:p>
            <a:pPr lvl="1"/>
            <a:r>
              <a:rPr lang="en-US" sz="2400" dirty="0"/>
              <a:t>Observer – was used to notify analysts and approvers of software that needed to be handled</a:t>
            </a:r>
          </a:p>
          <a:p>
            <a:pPr lvl="1">
              <a:buNone/>
            </a:pP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 dirty="0"/>
              <a:t>It adds 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 use refactoring Techniques which help to change messy code to more clean and simple code.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285"/>
            <a:ext cx="9905998" cy="1478570"/>
          </a:xfrm>
        </p:spPr>
        <p:txBody>
          <a:bodyPr/>
          <a:lstStyle/>
          <a:p>
            <a:r>
              <a:rPr lang="en-CA" dirty="0"/>
              <a:t>Reviewed teams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A7A9-4C7A-42F6-8E34-63D333D1C97A}"/>
              </a:ext>
            </a:extLst>
          </p:cNvPr>
          <p:cNvSpPr txBox="1"/>
          <p:nvPr/>
        </p:nvSpPr>
        <p:spPr>
          <a:xfrm>
            <a:off x="1143001" y="3501245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Comments or Questions?</a:t>
            </a:r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Shouldn’t be to hard to pick up where they left off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</a:t>
            </a:r>
          </a:p>
          <a:p>
            <a:r>
              <a:rPr lang="en-CA" dirty="0"/>
              <a:t>They used HTML, CSS, JavaScript, MySQL, PHP,  AJAX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In total there were 6 different tests with 16 tests cases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30F6-8B86-4BDA-92D0-DA5C12D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4B7C-3422-4611-AC2F-68F3E880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7859"/>
            <a:ext cx="10207071" cy="1478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/>
              <a:t>Code Smells</a:t>
            </a:r>
          </a:p>
          <a:p>
            <a:r>
              <a:rPr lang="en-US" dirty="0"/>
              <a:t>User input for variables can prove to be an insecure environment allowing users to login with any credentials using </a:t>
            </a:r>
            <a:r>
              <a:rPr lang="en-US" dirty="0" err="1"/>
              <a:t>boolean</a:t>
            </a:r>
            <a:r>
              <a:rPr lang="en-US" dirty="0"/>
              <a:t> expressions, or even dump the database.</a:t>
            </a:r>
            <a:endParaRPr lang="en-CA" dirty="0"/>
          </a:p>
        </p:txBody>
      </p:sp>
      <p:pic>
        <p:nvPicPr>
          <p:cNvPr id="1026" name="Picture 2" descr="https://lh6.googleusercontent.com/yyPZBTUsiAUMmbwmgx2sRK95gzQ0P1YAk9g7cR-6za7Xp-wMUyyXu6NWsyz-6jxuSszp-5NfcG9H7cybj82uT9RyRm8XvB_Z62S3cdKmNXOL-NYPeCcMuojmR2vZcML1DAke0PJI">
            <a:extLst>
              <a:ext uri="{FF2B5EF4-FFF2-40B4-BE49-F238E27FC236}">
                <a16:creationId xmlns:a16="http://schemas.microsoft.com/office/drawing/2014/main" id="{E7F93208-6BE8-4B39-A5CF-9F3563AB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5" y="3904270"/>
            <a:ext cx="8232613" cy="23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DBF8-9B50-4ECC-815E-B7E8E183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FFA-6EE5-4F41-ACE3-8800C3EE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8999"/>
            <a:ext cx="9905999" cy="166329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 Smells</a:t>
            </a:r>
          </a:p>
          <a:p>
            <a:r>
              <a:rPr lang="en-US" dirty="0"/>
              <a:t>Not using different files for the MYSQL session, this enables a lot of code reuse.</a:t>
            </a:r>
            <a:endParaRPr lang="en-CA" dirty="0"/>
          </a:p>
        </p:txBody>
      </p:sp>
      <p:pic>
        <p:nvPicPr>
          <p:cNvPr id="2050" name="Picture 2" descr="https://lh3.googleusercontent.com/6vWfiTuoO7C4jKj0dC6GyrlmAEsRQlMvka3n5ob4_Ej4_292_C9aMUGrjMCuNiTvY-aHhWbJdaYA4Lmj1U4qBkCbx49Xc6FbvBeyh9SjcJf5-f6SET53zks8nfQrSLMnnxWoVx0U">
            <a:extLst>
              <a:ext uri="{FF2B5EF4-FFF2-40B4-BE49-F238E27FC236}">
                <a16:creationId xmlns:a16="http://schemas.microsoft.com/office/drawing/2014/main" id="{7C3A6B24-ABF0-4A48-9D50-4370BC25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52" y="3041244"/>
            <a:ext cx="6799520" cy="356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432</TotalTime>
  <Words>435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covfefe github review</vt:lpstr>
      <vt:lpstr>Refactor review</vt:lpstr>
      <vt:lpstr>Refactor Review</vt:lpstr>
      <vt:lpstr>Refactor review</vt:lpstr>
      <vt:lpstr>Refactor Review</vt:lpstr>
      <vt:lpstr>Refactor review</vt:lpstr>
      <vt:lpstr>Design pattern discussion (High-level focus)</vt:lpstr>
      <vt:lpstr>Group reflection</vt:lpstr>
      <vt:lpstr>Reviewed teams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44</cp:revision>
  <dcterms:created xsi:type="dcterms:W3CDTF">2018-04-04T20:30:42Z</dcterms:created>
  <dcterms:modified xsi:type="dcterms:W3CDTF">2018-04-12T09:26:47Z</dcterms:modified>
</cp:coreProperties>
</file>