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1" r:id="rId8"/>
    <p:sldId id="273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 do refactoring Techniques which help to change a messy code to a clean and simple code.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altLang="en-US" dirty="0"/>
              <a:t>The design pattern they used are : </a:t>
            </a:r>
          </a:p>
          <a:p>
            <a:pPr lvl="1">
              <a:buNone/>
            </a:pPr>
            <a:r>
              <a:rPr lang="en-US" dirty="0"/>
              <a:t>From the Structural design patterns.</a:t>
            </a:r>
          </a:p>
          <a:p>
            <a:pPr lvl="1">
              <a:buNone/>
            </a:pPr>
            <a:r>
              <a:rPr lang="en-US" dirty="0"/>
              <a:t>- composite </a:t>
            </a:r>
          </a:p>
          <a:p>
            <a:pPr lvl="1">
              <a:buNone/>
            </a:pPr>
            <a:r>
              <a:rPr lang="en-US" dirty="0"/>
              <a:t>- Façade</a:t>
            </a:r>
          </a:p>
          <a:p>
            <a:pPr lvl="1">
              <a:buNone/>
            </a:pPr>
            <a:r>
              <a:rPr lang="en-US" dirty="0"/>
              <a:t>From Behavioral design patterns:</a:t>
            </a:r>
          </a:p>
          <a:p>
            <a:pPr lvl="1">
              <a:buNone/>
            </a:pPr>
            <a:r>
              <a:rPr lang="en-US" dirty="0"/>
              <a:t>- Observer</a:t>
            </a:r>
          </a:p>
          <a:p>
            <a:pPr lvl="1">
              <a:buNone/>
            </a:pPr>
            <a:r>
              <a:rPr lang="en-US" dirty="0"/>
              <a:t>- Strategy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369</TotalTime>
  <Words>550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 (High-level focus)</vt:lpstr>
      <vt:lpstr>Refactor review</vt:lpstr>
      <vt:lpstr>Design pattern discussion (High-level focus)</vt:lpstr>
      <vt:lpstr>Design pattern discussion (High-level focus)</vt:lpstr>
      <vt:lpstr>Group reflection</vt:lpstr>
      <vt:lpstr>Reviewed teams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33</cp:revision>
  <dcterms:created xsi:type="dcterms:W3CDTF">2018-04-04T20:30:42Z</dcterms:created>
  <dcterms:modified xsi:type="dcterms:W3CDTF">2018-04-12T02:19:35Z</dcterms:modified>
</cp:coreProperties>
</file>