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4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5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374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51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376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3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08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21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443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28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4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5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48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6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96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3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9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6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56CE-62CC-47B4-A280-D33BC8BCBDFC}" type="datetimeFigureOut">
              <a:rPr lang="en-CA" smtClean="0"/>
              <a:t>2018-04-12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E101-C285-4584-81B0-8DB0E2140C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134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03A2-6BF8-49CA-B25D-1AF12714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25749"/>
            <a:ext cx="8791575" cy="858912"/>
          </a:xfrm>
        </p:spPr>
        <p:txBody>
          <a:bodyPr/>
          <a:lstStyle/>
          <a:p>
            <a:r>
              <a:rPr lang="en-CA" dirty="0" err="1"/>
              <a:t>Ense</a:t>
            </a:r>
            <a:r>
              <a:rPr lang="en-CA" dirty="0"/>
              <a:t> 470 milestone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A2443-D542-4C63-A3BE-516AE9DF9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41294"/>
            <a:ext cx="8791575" cy="1655762"/>
          </a:xfrm>
        </p:spPr>
        <p:txBody>
          <a:bodyPr/>
          <a:lstStyle/>
          <a:p>
            <a:r>
              <a:rPr lang="en-CA" dirty="0"/>
              <a:t>Jeremy Cross</a:t>
            </a:r>
          </a:p>
          <a:p>
            <a:r>
              <a:rPr lang="en-CA" dirty="0" err="1"/>
              <a:t>Iden</a:t>
            </a:r>
            <a:r>
              <a:rPr lang="en-CA" dirty="0"/>
              <a:t> </a:t>
            </a:r>
            <a:r>
              <a:rPr lang="en-CA" dirty="0" err="1"/>
              <a:t>Ellia</a:t>
            </a:r>
            <a:endParaRPr lang="en-CA" dirty="0"/>
          </a:p>
          <a:p>
            <a:r>
              <a:rPr lang="en-CA" dirty="0"/>
              <a:t>Abdullah </a:t>
            </a:r>
            <a:r>
              <a:rPr lang="en-CA" dirty="0" err="1"/>
              <a:t>Alasmari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126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1F03-BACB-4991-AA3F-D90B5BB4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BDAB-E0DB-4474-A5D9-C9C0FFA8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0770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Code Smells</a:t>
            </a:r>
          </a:p>
          <a:p>
            <a:r>
              <a:rPr lang="en-US" dirty="0"/>
              <a:t>There are only client-side checks for requesting software.</a:t>
            </a:r>
            <a:endParaRPr lang="en-CA" dirty="0"/>
          </a:p>
        </p:txBody>
      </p:sp>
      <p:pic>
        <p:nvPicPr>
          <p:cNvPr id="3074" name="Picture 2" descr="https://lh3.googleusercontent.com/KD3Lv8JyGZq8V_aORqkh4sZFqygq6KyYyvPACvC-IDaABDwC_Ntf7j1QKuCk-2_NY-zJ8JKqeRa360HiSyrWqQJ5cfNUymPdbS5U70fmDwBg1k15rGkCHSaYxnDZjqIN4O3lwP9R">
            <a:extLst>
              <a:ext uri="{FF2B5EF4-FFF2-40B4-BE49-F238E27FC236}">
                <a16:creationId xmlns:a16="http://schemas.microsoft.com/office/drawing/2014/main" id="{0897C1BB-3FB7-4EC8-A336-7CE03F51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930" y="2967470"/>
            <a:ext cx="7082964" cy="358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89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C220-B0EB-472A-A294-75476830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5863"/>
          </a:xfrm>
        </p:spPr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40D5-9207-4C83-B818-C031E7E2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5085"/>
            <a:ext cx="9905999" cy="5522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Refactoring Methods</a:t>
            </a:r>
          </a:p>
          <a:p>
            <a:r>
              <a:rPr lang="en-CA" dirty="0"/>
              <a:t>Separating code for reuse, there are a lot of methods that implement the same code</a:t>
            </a:r>
          </a:p>
          <a:p>
            <a:r>
              <a:rPr lang="en-CA" dirty="0"/>
              <a:t>Incorporate OOP paradigm </a:t>
            </a:r>
            <a:r>
              <a:rPr lang="en-US" dirty="0"/>
              <a:t>in order to maintain a loosely coupled design using PHP classes</a:t>
            </a:r>
          </a:p>
          <a:p>
            <a:r>
              <a:rPr lang="en-US" dirty="0"/>
              <a:t>Use Observer pattern to notify users of pending and active requests</a:t>
            </a:r>
          </a:p>
          <a:p>
            <a:r>
              <a:rPr lang="en-US" dirty="0"/>
              <a:t>Use Factory pattern to instantiate objects for different types of authentication</a:t>
            </a:r>
          </a:p>
          <a:p>
            <a:r>
              <a:rPr lang="en-US" dirty="0"/>
              <a:t>Have authentication objects inherit from the same abstract parent, allowing an abstract method to be chosen at runtime</a:t>
            </a:r>
          </a:p>
          <a:p>
            <a:r>
              <a:rPr lang="en-CA" dirty="0"/>
              <a:t>Add server-side validation to reduce spam and prevent users from making invalid requests</a:t>
            </a:r>
          </a:p>
        </p:txBody>
      </p:sp>
    </p:spTree>
    <p:extLst>
      <p:ext uri="{BB962C8B-B14F-4D97-AF65-F5344CB8AC3E}">
        <p14:creationId xmlns:p14="http://schemas.microsoft.com/office/powerpoint/2010/main" val="307775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E832-22A3-40B8-83FC-AB571942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 discussion (High-level focus)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2F4B-AFFA-426E-A93E-05769A23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2400" dirty="0"/>
              <a:t>The design pattern they used are :</a:t>
            </a:r>
          </a:p>
          <a:p>
            <a:pPr lvl="1"/>
            <a:r>
              <a:rPr lang="en-US" altLang="en-US" sz="2400" dirty="0"/>
              <a:t>Strategy – was used to determine what type of user is logged in, either user approver or analyst  </a:t>
            </a:r>
            <a:r>
              <a:rPr lang="en-US" sz="2400" dirty="0"/>
              <a:t> </a:t>
            </a:r>
          </a:p>
          <a:p>
            <a:pPr lvl="1"/>
            <a:r>
              <a:rPr lang="en-US" sz="2400" dirty="0"/>
              <a:t>Façade – was used to complete a request from the user’s perspective</a:t>
            </a:r>
          </a:p>
          <a:p>
            <a:pPr lvl="1"/>
            <a:r>
              <a:rPr lang="en-US" sz="2400" dirty="0"/>
              <a:t>Observer – was used to notify analysts and approvers of software that needed to be handled</a:t>
            </a:r>
          </a:p>
          <a:p>
            <a:pPr lvl="1">
              <a:buNone/>
            </a:pPr>
            <a:endParaRPr lang="en-US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059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88A5-970F-464D-9D47-B2468E60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44279"/>
            <a:ext cx="9905998" cy="743208"/>
          </a:xfrm>
        </p:spPr>
        <p:txBody>
          <a:bodyPr/>
          <a:lstStyle/>
          <a:p>
            <a:r>
              <a:rPr lang="en-US" altLang="en-US" dirty="0"/>
              <a:t>Group reflection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0263-2E3F-4935-AC5D-5933EFBB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236"/>
            <a:ext cx="9905999" cy="505401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>
              <a:defRPr/>
            </a:pPr>
            <a:r>
              <a:rPr lang="en-US" dirty="0"/>
              <a:t>It was interesting looking at a different approach to designing the application</a:t>
            </a:r>
          </a:p>
          <a:p>
            <a:pPr lvl="1">
              <a:defRPr/>
            </a:pPr>
            <a:r>
              <a:rPr lang="en-US"/>
              <a:t>It provides </a:t>
            </a:r>
            <a:r>
              <a:rPr lang="en-US" dirty="0"/>
              <a:t>different perspectives seeing different design approaches</a:t>
            </a:r>
          </a:p>
          <a:p>
            <a:pPr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>
              <a:defRPr/>
            </a:pPr>
            <a:r>
              <a:rPr lang="en-US" dirty="0"/>
              <a:t>We learned how to use refactoring Techniques which help to change messy code to more clean and simple code.</a:t>
            </a:r>
          </a:p>
          <a:p>
            <a:pPr>
              <a:defRPr/>
            </a:pPr>
            <a:r>
              <a:rPr lang="en-US" dirty="0"/>
              <a:t>How will you use what you have learned going forward?</a:t>
            </a:r>
          </a:p>
          <a:p>
            <a:pPr lvl="1">
              <a:defRPr/>
            </a:pPr>
            <a:r>
              <a:rPr lang="en-US" dirty="0"/>
              <a:t>We can use the feedback that we receive for the group reviewing our application as well as ideas from reviewing team </a:t>
            </a:r>
            <a:r>
              <a:rPr lang="en-US" dirty="0" err="1"/>
              <a:t>Covfefe’s</a:t>
            </a:r>
            <a:r>
              <a:rPr lang="en-US" dirty="0"/>
              <a:t> application in the future</a:t>
            </a:r>
          </a:p>
          <a:p>
            <a:pPr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>
              <a:defRPr/>
            </a:pPr>
            <a:r>
              <a:rPr lang="en-CA" dirty="0"/>
              <a:t>For the most part we were fine</a:t>
            </a:r>
          </a:p>
        </p:txBody>
      </p:sp>
    </p:spTree>
    <p:extLst>
      <p:ext uri="{BB962C8B-B14F-4D97-AF65-F5344CB8AC3E}">
        <p14:creationId xmlns:p14="http://schemas.microsoft.com/office/powerpoint/2010/main" val="213375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AC21-BE07-495A-B657-27C5EE70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84285"/>
            <a:ext cx="9905998" cy="1478570"/>
          </a:xfrm>
        </p:spPr>
        <p:txBody>
          <a:bodyPr/>
          <a:lstStyle/>
          <a:p>
            <a:r>
              <a:rPr lang="en-CA" dirty="0"/>
              <a:t>Reviewed teams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9A7A9-4C7A-42F6-8E34-63D333D1C97A}"/>
              </a:ext>
            </a:extLst>
          </p:cNvPr>
          <p:cNvSpPr txBox="1"/>
          <p:nvPr/>
        </p:nvSpPr>
        <p:spPr>
          <a:xfrm>
            <a:off x="1143001" y="3501245"/>
            <a:ext cx="487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Comments or Questions?</a:t>
            </a:r>
          </a:p>
        </p:txBody>
      </p:sp>
    </p:spTree>
    <p:extLst>
      <p:ext uri="{BB962C8B-B14F-4D97-AF65-F5344CB8AC3E}">
        <p14:creationId xmlns:p14="http://schemas.microsoft.com/office/powerpoint/2010/main" val="175031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963-06BC-4685-A6F8-A937B273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1B09-E766-4C11-9167-19DAFE29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2780"/>
            <a:ext cx="9905999" cy="1925564"/>
          </a:xfrm>
        </p:spPr>
        <p:txBody>
          <a:bodyPr/>
          <a:lstStyle/>
          <a:p>
            <a:r>
              <a:rPr lang="en-CA" dirty="0"/>
              <a:t>We will be reviewing Team </a:t>
            </a:r>
            <a:r>
              <a:rPr lang="en-CA" dirty="0" err="1"/>
              <a:t>Covfefe’s</a:t>
            </a:r>
            <a:r>
              <a:rPr lang="en-CA" dirty="0"/>
              <a:t> application</a:t>
            </a:r>
          </a:p>
          <a:p>
            <a:r>
              <a:rPr lang="en-CA" dirty="0"/>
              <a:t>www2.cs.uregina.ca/~thoma26s/ense470/splashpage.php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35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3D46-5B7A-476A-90B9-7E4408E7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1429"/>
            <a:ext cx="9905998" cy="1478570"/>
          </a:xfrm>
        </p:spPr>
        <p:txBody>
          <a:bodyPr/>
          <a:lstStyle/>
          <a:p>
            <a:r>
              <a:rPr lang="en-CA" dirty="0"/>
              <a:t>User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00D3-8EFA-45BB-80BF-F7D990F1BBBD}"/>
              </a:ext>
            </a:extLst>
          </p:cNvPr>
          <p:cNvPicPr/>
          <p:nvPr/>
        </p:nvPicPr>
        <p:blipFill rotWithShape="1">
          <a:blip r:embed="rId2"/>
          <a:srcRect t="11725" r="1323" b="49527"/>
          <a:stretch/>
        </p:blipFill>
        <p:spPr bwMode="auto">
          <a:xfrm>
            <a:off x="1460053" y="2286001"/>
            <a:ext cx="9268715" cy="25528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033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48A3-6C73-46D2-AE2D-D6E6377A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Approvers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73416-A255-4ECD-A07F-1B54BA66DA1F}"/>
              </a:ext>
            </a:extLst>
          </p:cNvPr>
          <p:cNvPicPr/>
          <p:nvPr/>
        </p:nvPicPr>
        <p:blipFill rotWithShape="1">
          <a:blip r:embed="rId2"/>
          <a:srcRect t="10983" r="1733" b="14964"/>
          <a:stretch/>
        </p:blipFill>
        <p:spPr bwMode="auto">
          <a:xfrm>
            <a:off x="1813692" y="1919937"/>
            <a:ext cx="8561439" cy="4076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82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7A98-709B-4C59-BEDF-D8A96648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Analyst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B3BA1-DF28-4827-883F-7D6606B63161}"/>
              </a:ext>
            </a:extLst>
          </p:cNvPr>
          <p:cNvPicPr/>
          <p:nvPr/>
        </p:nvPicPr>
        <p:blipFill rotWithShape="1">
          <a:blip r:embed="rId2"/>
          <a:srcRect t="11106" r="2151" b="11258"/>
          <a:stretch/>
        </p:blipFill>
        <p:spPr bwMode="auto">
          <a:xfrm>
            <a:off x="1864121" y="1926788"/>
            <a:ext cx="8527431" cy="41833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482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8689-AFC0-4710-9C53-E968166E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352676"/>
            <a:ext cx="9905998" cy="1478570"/>
          </a:xfrm>
        </p:spPr>
        <p:txBody>
          <a:bodyPr/>
          <a:lstStyle/>
          <a:p>
            <a:r>
              <a:rPr lang="en-CA" dirty="0"/>
              <a:t>Team </a:t>
            </a:r>
            <a:r>
              <a:rPr lang="en-CA" dirty="0" err="1"/>
              <a:t>covfefe</a:t>
            </a:r>
            <a:r>
              <a:rPr lang="en-CA" dirty="0"/>
              <a:t> </a:t>
            </a:r>
            <a:r>
              <a:rPr lang="en-CA" dirty="0" err="1"/>
              <a:t>github</a:t>
            </a:r>
            <a:r>
              <a:rPr lang="en-CA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60A8-C6FF-4494-8153-6BED71D7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8940"/>
            <a:ext cx="4302457" cy="541906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There GitHub page well organized with everything having its own folder</a:t>
            </a:r>
          </a:p>
          <a:p>
            <a:r>
              <a:rPr lang="en-CA" dirty="0"/>
              <a:t>The folder names are labeled correctly and correspond to what's in them</a:t>
            </a:r>
          </a:p>
          <a:p>
            <a:r>
              <a:rPr lang="en-CA" dirty="0"/>
              <a:t>The documentation could maybe provide a bit more detail</a:t>
            </a:r>
          </a:p>
          <a:p>
            <a:r>
              <a:rPr lang="en-CA" dirty="0"/>
              <a:t>Shouldn’t be to hard to pick up where they left off</a:t>
            </a:r>
          </a:p>
          <a:p>
            <a:r>
              <a:rPr lang="en-CA" dirty="0"/>
              <a:t>Overall the organization of the GitHub page is good and it wasn’t to difficult to find where to locate things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41365-33B2-400A-B12F-1A37D7884499}"/>
              </a:ext>
            </a:extLst>
          </p:cNvPr>
          <p:cNvPicPr/>
          <p:nvPr/>
        </p:nvPicPr>
        <p:blipFill rotWithShape="1">
          <a:blip r:embed="rId2"/>
          <a:srcRect l="14645" t="10369" r="15838" b="6690"/>
          <a:stretch/>
        </p:blipFill>
        <p:spPr bwMode="auto">
          <a:xfrm>
            <a:off x="5443870" y="1566347"/>
            <a:ext cx="6553561" cy="4766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997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22DD-748E-4C64-A0F6-FC782424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47634"/>
            <a:ext cx="9905998" cy="841687"/>
          </a:xfrm>
        </p:spPr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A16F-79BF-4063-9960-798E605E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89320"/>
            <a:ext cx="9905999" cy="546868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Code</a:t>
            </a:r>
          </a:p>
          <a:p>
            <a:r>
              <a:rPr lang="en-CA" dirty="0"/>
              <a:t>They used HTML, CSS, JavaScript, MySQL, PHP,  AJAX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ATDD templates</a:t>
            </a:r>
          </a:p>
          <a:p>
            <a:r>
              <a:rPr lang="en-CA" dirty="0"/>
              <a:t>In total there were 6 different tests with 16 tests cases</a:t>
            </a:r>
          </a:p>
          <a:p>
            <a:r>
              <a:rPr lang="en-CA" dirty="0"/>
              <a:t>Most of the tests passed/failed as intended</a:t>
            </a:r>
          </a:p>
          <a:p>
            <a:r>
              <a:rPr lang="en-CA" dirty="0"/>
              <a:t>All the templates are accounted for on the user story map</a:t>
            </a:r>
          </a:p>
          <a:p>
            <a:r>
              <a:rPr lang="en-CA" dirty="0"/>
              <a:t>Templates are accessible through the milestone 5 and 6 presentations but were not posted individually, However, they were not to difficult to find</a:t>
            </a:r>
          </a:p>
        </p:txBody>
      </p:sp>
    </p:spTree>
    <p:extLst>
      <p:ext uri="{BB962C8B-B14F-4D97-AF65-F5344CB8AC3E}">
        <p14:creationId xmlns:p14="http://schemas.microsoft.com/office/powerpoint/2010/main" val="79178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30F6-8B86-4BDA-92D0-DA5C12D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4B7C-3422-4611-AC2F-68F3E880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7859"/>
            <a:ext cx="10207071" cy="1478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dirty="0"/>
              <a:t>Code Smells</a:t>
            </a:r>
          </a:p>
          <a:p>
            <a:r>
              <a:rPr lang="en-US" dirty="0"/>
              <a:t>User input for variables can prove to be an insecure environment allowing users to login with any credentials using an </a:t>
            </a:r>
            <a:r>
              <a:rPr lang="en-US" dirty="0" err="1"/>
              <a:t>sql</a:t>
            </a:r>
            <a:r>
              <a:rPr lang="en-US" dirty="0"/>
              <a:t> expression, or even dump the database.</a:t>
            </a:r>
            <a:endParaRPr lang="en-CA" dirty="0"/>
          </a:p>
        </p:txBody>
      </p:sp>
      <p:pic>
        <p:nvPicPr>
          <p:cNvPr id="1026" name="Picture 2" descr="https://lh6.googleusercontent.com/yyPZBTUsiAUMmbwmgx2sRK95gzQ0P1YAk9g7cR-6za7Xp-wMUyyXu6NWsyz-6jxuSszp-5NfcG9H7cybj82uT9RyRm8XvB_Z62S3cdKmNXOL-NYPeCcMuojmR2vZcML1DAke0PJI">
            <a:extLst>
              <a:ext uri="{FF2B5EF4-FFF2-40B4-BE49-F238E27FC236}">
                <a16:creationId xmlns:a16="http://schemas.microsoft.com/office/drawing/2014/main" id="{E7F93208-6BE8-4B39-A5CF-9F3563AB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105" y="3904270"/>
            <a:ext cx="8232613" cy="23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DBF8-9B50-4ECC-815E-B7E8E183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Refactor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5FFA-6EE5-4F41-ACE3-8800C3EE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8999"/>
            <a:ext cx="9905999" cy="166329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Code Smells</a:t>
            </a:r>
          </a:p>
          <a:p>
            <a:r>
              <a:rPr lang="en-US" dirty="0"/>
              <a:t>Not using different files for the MYSQL session, this enables a lot of code reuse.</a:t>
            </a:r>
            <a:endParaRPr lang="en-CA" dirty="0"/>
          </a:p>
        </p:txBody>
      </p:sp>
      <p:pic>
        <p:nvPicPr>
          <p:cNvPr id="2050" name="Picture 2" descr="https://lh3.googleusercontent.com/6vWfiTuoO7C4jKj0dC6GyrlmAEsRQlMvka3n5ob4_Ej4_292_C9aMUGrjMCuNiTvY-aHhWbJdaYA4Lmj1U4qBkCbx49Xc6FbvBeyh9SjcJf5-f6SET53zks8nfQrSLMnnxWoVx0U">
            <a:extLst>
              <a:ext uri="{FF2B5EF4-FFF2-40B4-BE49-F238E27FC236}">
                <a16:creationId xmlns:a16="http://schemas.microsoft.com/office/drawing/2014/main" id="{7C3A6B24-ABF0-4A48-9D50-4370BC259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652" y="3041244"/>
            <a:ext cx="6799520" cy="356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52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492</TotalTime>
  <Words>436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Ense 470 milestone 7</vt:lpstr>
      <vt:lpstr>Introduction</vt:lpstr>
      <vt:lpstr>User Perspective</vt:lpstr>
      <vt:lpstr>Approvers Perspective</vt:lpstr>
      <vt:lpstr>Analyst perspective</vt:lpstr>
      <vt:lpstr>Team covfefe github review</vt:lpstr>
      <vt:lpstr>Refactor review</vt:lpstr>
      <vt:lpstr>Refactor Review</vt:lpstr>
      <vt:lpstr>Refactor review</vt:lpstr>
      <vt:lpstr>Refactor Review</vt:lpstr>
      <vt:lpstr>Refactor review</vt:lpstr>
      <vt:lpstr>Design pattern discussion (High-level focus)</vt:lpstr>
      <vt:lpstr>Group reflection</vt:lpstr>
      <vt:lpstr>Reviewed teams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470 milestone 7</dc:title>
  <dc:creator>Jeremy Cross</dc:creator>
  <cp:lastModifiedBy>Jeremy Cross</cp:lastModifiedBy>
  <cp:revision>46</cp:revision>
  <dcterms:created xsi:type="dcterms:W3CDTF">2018-04-04T20:30:42Z</dcterms:created>
  <dcterms:modified xsi:type="dcterms:W3CDTF">2018-04-12T14:55:33Z</dcterms:modified>
</cp:coreProperties>
</file>