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9"/>
  </p:notesMasterIdLst>
  <p:sldIdLst>
    <p:sldId id="256" r:id="rId2"/>
    <p:sldId id="259" r:id="rId3"/>
    <p:sldId id="300" r:id="rId4"/>
    <p:sldId id="261" r:id="rId5"/>
    <p:sldId id="301" r:id="rId6"/>
    <p:sldId id="302" r:id="rId7"/>
    <p:sldId id="275" r:id="rId8"/>
  </p:sldIdLst>
  <p:sldSz cx="9144000" cy="5143500" type="screen16x9"/>
  <p:notesSz cx="6858000" cy="9144000"/>
  <p:embeddedFontLst>
    <p:embeddedFont>
      <p:font typeface="Amasis MT Pro Black" panose="02040A04050005020304" pitchFamily="18" charset="0"/>
      <p:bold r:id="rId10"/>
      <p:boldItalic r:id="rId11"/>
    </p:embeddedFont>
    <p:embeddedFont>
      <p:font typeface="Catamaran" panose="020B0604020202020204" charset="0"/>
      <p:regular r:id="rId12"/>
      <p:bold r:id="rId13"/>
    </p:embeddedFont>
    <p:embeddedFont>
      <p:font typeface="Catamaran Medium" panose="020B0604020202020204" charset="0"/>
      <p:regular r:id="rId14"/>
      <p:bold r:id="rId15"/>
    </p:embeddedFont>
    <p:embeddedFont>
      <p:font typeface="Sora" panose="020B060402020202020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C0B48F-CAFF-4397-8C11-5D8B72110CB3}">
  <a:tblStyle styleId="{4BC0B48F-CAFF-4397-8C11-5D8B72110C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08243AC-50EA-4F71-9CE0-84C51387AB0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varScale="1">
        <p:scale>
          <a:sx n="103" d="100"/>
          <a:sy n="103"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37250" y="152625"/>
            <a:ext cx="8868600" cy="4843500"/>
            <a:chOff x="137250" y="152625"/>
            <a:chExt cx="8868600" cy="4843500"/>
          </a:xfrm>
        </p:grpSpPr>
        <p:grpSp>
          <p:nvGrpSpPr>
            <p:cNvPr id="10" name="Google Shape;10;p2"/>
            <p:cNvGrpSpPr/>
            <p:nvPr/>
          </p:nvGrpSpPr>
          <p:grpSpPr>
            <a:xfrm>
              <a:off x="137250" y="152625"/>
              <a:ext cx="8868600" cy="4843500"/>
              <a:chOff x="137250" y="152625"/>
              <a:chExt cx="8868600" cy="4843500"/>
            </a:xfrm>
          </p:grpSpPr>
          <p:sp>
            <p:nvSpPr>
              <p:cNvPr id="11" name="Google Shape;11;p2"/>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2" name="Google Shape;12;p2"/>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13" name="Google Shape;13;p2"/>
              <p:cNvGrpSpPr/>
              <p:nvPr/>
            </p:nvGrpSpPr>
            <p:grpSpPr>
              <a:xfrm>
                <a:off x="8153825" y="4766638"/>
                <a:ext cx="624050" cy="125663"/>
                <a:chOff x="8214875" y="4766638"/>
                <a:chExt cx="624050" cy="125663"/>
              </a:xfrm>
            </p:grpSpPr>
            <p:sp>
              <p:nvSpPr>
                <p:cNvPr id="14" name="Google Shape;14;p2">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5" name="Google Shape;15;p2">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6" name="Google Shape;16;p2">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cxnSp>
          <p:nvCxnSpPr>
            <p:cNvPr id="17" name="Google Shape;17;p2"/>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sp>
        <p:nvSpPr>
          <p:cNvPr id="18" name="Google Shape;18;p2"/>
          <p:cNvSpPr txBox="1">
            <a:spLocks noGrp="1"/>
          </p:cNvSpPr>
          <p:nvPr>
            <p:ph type="ctrTitle"/>
          </p:nvPr>
        </p:nvSpPr>
        <p:spPr>
          <a:xfrm>
            <a:off x="4169750" y="1384050"/>
            <a:ext cx="4125300" cy="18999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3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4169725" y="3283950"/>
            <a:ext cx="4125300" cy="47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grpSp>
        <p:nvGrpSpPr>
          <p:cNvPr id="46" name="Google Shape;46;p5"/>
          <p:cNvGrpSpPr/>
          <p:nvPr/>
        </p:nvGrpSpPr>
        <p:grpSpPr>
          <a:xfrm>
            <a:off x="137250" y="152625"/>
            <a:ext cx="8868600" cy="4843500"/>
            <a:chOff x="137250" y="152625"/>
            <a:chExt cx="8868600" cy="4843500"/>
          </a:xfrm>
        </p:grpSpPr>
        <p:grpSp>
          <p:nvGrpSpPr>
            <p:cNvPr id="47" name="Google Shape;47;p5"/>
            <p:cNvGrpSpPr/>
            <p:nvPr/>
          </p:nvGrpSpPr>
          <p:grpSpPr>
            <a:xfrm>
              <a:off x="137250" y="152625"/>
              <a:ext cx="8868600" cy="4843500"/>
              <a:chOff x="137250" y="152625"/>
              <a:chExt cx="8868600" cy="4843500"/>
            </a:xfrm>
          </p:grpSpPr>
          <p:sp>
            <p:nvSpPr>
              <p:cNvPr id="48" name="Google Shape;48;p5"/>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49" name="Google Shape;49;p5"/>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50" name="Google Shape;50;p5"/>
              <p:cNvGrpSpPr/>
              <p:nvPr/>
            </p:nvGrpSpPr>
            <p:grpSpPr>
              <a:xfrm>
                <a:off x="8153825" y="4766638"/>
                <a:ext cx="624050" cy="125663"/>
                <a:chOff x="8214875" y="4766638"/>
                <a:chExt cx="624050" cy="125663"/>
              </a:xfrm>
            </p:grpSpPr>
            <p:sp>
              <p:nvSpPr>
                <p:cNvPr id="51" name="Google Shape;51;p5">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52" name="Google Shape;52;p5">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53" name="Google Shape;53;p5">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cxnSp>
          <p:nvCxnSpPr>
            <p:cNvPr id="54" name="Google Shape;54;p5"/>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sp>
        <p:nvSpPr>
          <p:cNvPr id="55" name="Google Shape;5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6" name="Google Shape;56;p5"/>
          <p:cNvSpPr txBox="1">
            <a:spLocks noGrp="1"/>
          </p:cNvSpPr>
          <p:nvPr>
            <p:ph type="subTitle" idx="1"/>
          </p:nvPr>
        </p:nvSpPr>
        <p:spPr>
          <a:xfrm>
            <a:off x="3945679" y="3240288"/>
            <a:ext cx="4214100" cy="109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7" name="Google Shape;57;p5"/>
          <p:cNvSpPr txBox="1">
            <a:spLocks noGrp="1"/>
          </p:cNvSpPr>
          <p:nvPr>
            <p:ph type="subTitle" idx="2"/>
          </p:nvPr>
        </p:nvSpPr>
        <p:spPr>
          <a:xfrm>
            <a:off x="3945679" y="1758288"/>
            <a:ext cx="4214100" cy="109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8" name="Google Shape;58;p5"/>
          <p:cNvSpPr txBox="1">
            <a:spLocks noGrp="1"/>
          </p:cNvSpPr>
          <p:nvPr>
            <p:ph type="subTitle" idx="3"/>
          </p:nvPr>
        </p:nvSpPr>
        <p:spPr>
          <a:xfrm>
            <a:off x="3945679" y="1372188"/>
            <a:ext cx="42141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59" name="Google Shape;59;p5"/>
          <p:cNvSpPr txBox="1">
            <a:spLocks noGrp="1"/>
          </p:cNvSpPr>
          <p:nvPr>
            <p:ph type="subTitle" idx="4"/>
          </p:nvPr>
        </p:nvSpPr>
        <p:spPr>
          <a:xfrm>
            <a:off x="3945679" y="2854188"/>
            <a:ext cx="42141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1"/>
        <p:cNvGrpSpPr/>
        <p:nvPr/>
      </p:nvGrpSpPr>
      <p:grpSpPr>
        <a:xfrm>
          <a:off x="0" y="0"/>
          <a:ext cx="0" cy="0"/>
          <a:chOff x="0" y="0"/>
          <a:chExt cx="0" cy="0"/>
        </a:xfrm>
      </p:grpSpPr>
      <p:grpSp>
        <p:nvGrpSpPr>
          <p:cNvPr id="72" name="Google Shape;72;p7"/>
          <p:cNvGrpSpPr/>
          <p:nvPr/>
        </p:nvGrpSpPr>
        <p:grpSpPr>
          <a:xfrm>
            <a:off x="137250" y="152625"/>
            <a:ext cx="8868600" cy="4843500"/>
            <a:chOff x="137250" y="152625"/>
            <a:chExt cx="8868600" cy="4843500"/>
          </a:xfrm>
        </p:grpSpPr>
        <p:grpSp>
          <p:nvGrpSpPr>
            <p:cNvPr id="73" name="Google Shape;73;p7"/>
            <p:cNvGrpSpPr/>
            <p:nvPr/>
          </p:nvGrpSpPr>
          <p:grpSpPr>
            <a:xfrm>
              <a:off x="137250" y="152625"/>
              <a:ext cx="8868600" cy="4843500"/>
              <a:chOff x="137250" y="152625"/>
              <a:chExt cx="8868600" cy="4843500"/>
            </a:xfrm>
          </p:grpSpPr>
          <p:sp>
            <p:nvSpPr>
              <p:cNvPr id="74" name="Google Shape;74;p7"/>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75" name="Google Shape;75;p7"/>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76" name="Google Shape;76;p7"/>
              <p:cNvGrpSpPr/>
              <p:nvPr/>
            </p:nvGrpSpPr>
            <p:grpSpPr>
              <a:xfrm>
                <a:off x="8153825" y="4766638"/>
                <a:ext cx="624050" cy="125663"/>
                <a:chOff x="8214875" y="4766638"/>
                <a:chExt cx="624050" cy="125663"/>
              </a:xfrm>
            </p:grpSpPr>
            <p:sp>
              <p:nvSpPr>
                <p:cNvPr id="77" name="Google Shape;77;p7">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78" name="Google Shape;78;p7">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79" name="Google Shape;79;p7">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cxnSp>
          <p:nvCxnSpPr>
            <p:cNvPr id="80" name="Google Shape;80;p7"/>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sp>
        <p:nvSpPr>
          <p:cNvPr id="81" name="Google Shape;81;p7"/>
          <p:cNvSpPr txBox="1">
            <a:spLocks noGrp="1"/>
          </p:cNvSpPr>
          <p:nvPr>
            <p:ph type="subTitle" idx="1"/>
          </p:nvPr>
        </p:nvSpPr>
        <p:spPr>
          <a:xfrm>
            <a:off x="818875" y="1635825"/>
            <a:ext cx="4294800" cy="16449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82" name="Google Shape;82;p7"/>
          <p:cNvSpPr txBox="1">
            <a:spLocks noGrp="1"/>
          </p:cNvSpPr>
          <p:nvPr>
            <p:ph type="title"/>
          </p:nvPr>
        </p:nvSpPr>
        <p:spPr>
          <a:xfrm>
            <a:off x="818863" y="1063125"/>
            <a:ext cx="4294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7"/>
          <p:cNvSpPr>
            <a:spLocks noGrp="1"/>
          </p:cNvSpPr>
          <p:nvPr>
            <p:ph type="pic" idx="2"/>
          </p:nvPr>
        </p:nvSpPr>
        <p:spPr>
          <a:xfrm>
            <a:off x="5538138" y="1063125"/>
            <a:ext cx="2787000" cy="3017400"/>
          </a:xfrm>
          <a:prstGeom prst="rect">
            <a:avLst/>
          </a:prstGeom>
          <a:noFill/>
          <a:ln w="19050" cap="flat" cmpd="sng">
            <a:solidFill>
              <a:schemeClr val="dk1"/>
            </a:solidFill>
            <a:prstDash val="solid"/>
            <a:round/>
            <a:headEnd type="none" w="sm" len="sm"/>
            <a:tailEnd type="none" w="sm" len="sm"/>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grpSp>
        <p:nvGrpSpPr>
          <p:cNvPr id="85" name="Google Shape;85;p8"/>
          <p:cNvGrpSpPr/>
          <p:nvPr/>
        </p:nvGrpSpPr>
        <p:grpSpPr>
          <a:xfrm>
            <a:off x="137250" y="152625"/>
            <a:ext cx="8868600" cy="4843500"/>
            <a:chOff x="137250" y="152625"/>
            <a:chExt cx="8868600" cy="4843500"/>
          </a:xfrm>
        </p:grpSpPr>
        <p:grpSp>
          <p:nvGrpSpPr>
            <p:cNvPr id="86" name="Google Shape;86;p8"/>
            <p:cNvGrpSpPr/>
            <p:nvPr/>
          </p:nvGrpSpPr>
          <p:grpSpPr>
            <a:xfrm>
              <a:off x="137250" y="152625"/>
              <a:ext cx="8868600" cy="4843500"/>
              <a:chOff x="137250" y="152625"/>
              <a:chExt cx="8868600" cy="4843500"/>
            </a:xfrm>
          </p:grpSpPr>
          <p:sp>
            <p:nvSpPr>
              <p:cNvPr id="87" name="Google Shape;87;p8"/>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88" name="Google Shape;88;p8"/>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89" name="Google Shape;89;p8"/>
              <p:cNvGrpSpPr/>
              <p:nvPr/>
            </p:nvGrpSpPr>
            <p:grpSpPr>
              <a:xfrm>
                <a:off x="8153825" y="4766638"/>
                <a:ext cx="624050" cy="125663"/>
                <a:chOff x="8214875" y="4766638"/>
                <a:chExt cx="624050" cy="125663"/>
              </a:xfrm>
            </p:grpSpPr>
            <p:sp>
              <p:nvSpPr>
                <p:cNvPr id="90" name="Google Shape;90;p8">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91" name="Google Shape;91;p8">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92" name="Google Shape;92;p8">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cxnSp>
          <p:nvCxnSpPr>
            <p:cNvPr id="93" name="Google Shape;93;p8"/>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sp>
        <p:nvSpPr>
          <p:cNvPr id="94" name="Google Shape;9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4500"/>
              <a:buNone/>
              <a:defRPr sz="4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137250" y="152625"/>
            <a:ext cx="8868600" cy="4843500"/>
            <a:chOff x="137250" y="152625"/>
            <a:chExt cx="8868600" cy="4843500"/>
          </a:xfrm>
        </p:grpSpPr>
        <p:grpSp>
          <p:nvGrpSpPr>
            <p:cNvPr id="97" name="Google Shape;97;p9"/>
            <p:cNvGrpSpPr/>
            <p:nvPr/>
          </p:nvGrpSpPr>
          <p:grpSpPr>
            <a:xfrm>
              <a:off x="137250" y="152625"/>
              <a:ext cx="8868600" cy="4843500"/>
              <a:chOff x="137250" y="152625"/>
              <a:chExt cx="8868600" cy="4843500"/>
            </a:xfrm>
          </p:grpSpPr>
          <p:sp>
            <p:nvSpPr>
              <p:cNvPr id="98" name="Google Shape;98;p9"/>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99" name="Google Shape;99;p9"/>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100" name="Google Shape;100;p9"/>
              <p:cNvGrpSpPr/>
              <p:nvPr/>
            </p:nvGrpSpPr>
            <p:grpSpPr>
              <a:xfrm>
                <a:off x="8153825" y="4766638"/>
                <a:ext cx="624050" cy="125663"/>
                <a:chOff x="8214875" y="4766638"/>
                <a:chExt cx="624050" cy="125663"/>
              </a:xfrm>
            </p:grpSpPr>
            <p:sp>
              <p:nvSpPr>
                <p:cNvPr id="101" name="Google Shape;101;p9">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02" name="Google Shape;102;p9">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03" name="Google Shape;103;p9">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cxnSp>
          <p:nvCxnSpPr>
            <p:cNvPr id="104" name="Google Shape;104;p9"/>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sp>
        <p:nvSpPr>
          <p:cNvPr id="105" name="Google Shape;105;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45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6" name="Google Shape;106;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7"/>
        <p:cNvGrpSpPr/>
        <p:nvPr/>
      </p:nvGrpSpPr>
      <p:grpSpPr>
        <a:xfrm>
          <a:off x="0" y="0"/>
          <a:ext cx="0" cy="0"/>
          <a:chOff x="0" y="0"/>
          <a:chExt cx="0" cy="0"/>
        </a:xfrm>
      </p:grpSpPr>
      <p:sp>
        <p:nvSpPr>
          <p:cNvPr id="108" name="Google Shape;108;p10"/>
          <p:cNvSpPr>
            <a:spLocks noGrp="1"/>
          </p:cNvSpPr>
          <p:nvPr>
            <p:ph type="pic" idx="2"/>
          </p:nvPr>
        </p:nvSpPr>
        <p:spPr>
          <a:xfrm>
            <a:off x="0" y="0"/>
            <a:ext cx="9144000" cy="5143500"/>
          </a:xfrm>
          <a:prstGeom prst="rect">
            <a:avLst/>
          </a:prstGeom>
          <a:noFill/>
          <a:ln>
            <a:noFill/>
          </a:ln>
        </p:spPr>
      </p:sp>
      <p:sp>
        <p:nvSpPr>
          <p:cNvPr id="109" name="Google Shape;109;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42"/>
        <p:cNvGrpSpPr/>
        <p:nvPr/>
      </p:nvGrpSpPr>
      <p:grpSpPr>
        <a:xfrm>
          <a:off x="0" y="0"/>
          <a:ext cx="0" cy="0"/>
          <a:chOff x="0" y="0"/>
          <a:chExt cx="0" cy="0"/>
        </a:xfrm>
      </p:grpSpPr>
      <p:cxnSp>
        <p:nvCxnSpPr>
          <p:cNvPr id="243" name="Google Shape;243;p20"/>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nvGrpSpPr>
          <p:cNvPr id="244" name="Google Shape;244;p20"/>
          <p:cNvGrpSpPr/>
          <p:nvPr/>
        </p:nvGrpSpPr>
        <p:grpSpPr>
          <a:xfrm>
            <a:off x="138150" y="152625"/>
            <a:ext cx="8867700" cy="4838100"/>
            <a:chOff x="138150" y="152625"/>
            <a:chExt cx="8867700" cy="4838100"/>
          </a:xfrm>
        </p:grpSpPr>
        <p:sp>
          <p:nvSpPr>
            <p:cNvPr id="245" name="Google Shape;245;p20"/>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246" name="Google Shape;246;p20"/>
            <p:cNvGrpSpPr/>
            <p:nvPr/>
          </p:nvGrpSpPr>
          <p:grpSpPr>
            <a:xfrm>
              <a:off x="8153825" y="4766638"/>
              <a:ext cx="624050" cy="125663"/>
              <a:chOff x="8214875" y="4766638"/>
              <a:chExt cx="624050" cy="125663"/>
            </a:xfrm>
          </p:grpSpPr>
          <p:sp>
            <p:nvSpPr>
              <p:cNvPr id="247" name="Google Shape;247;p20">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48" name="Google Shape;248;p20">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49" name="Google Shape;249;p20">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grpSp>
        <p:nvGrpSpPr>
          <p:cNvPr id="250" name="Google Shape;250;p20"/>
          <p:cNvGrpSpPr/>
          <p:nvPr/>
        </p:nvGrpSpPr>
        <p:grpSpPr>
          <a:xfrm>
            <a:off x="428250" y="539500"/>
            <a:ext cx="8314550" cy="4314650"/>
            <a:chOff x="428250" y="539500"/>
            <a:chExt cx="8314550" cy="4314650"/>
          </a:xfrm>
        </p:grpSpPr>
        <p:grpSp>
          <p:nvGrpSpPr>
            <p:cNvPr id="251" name="Google Shape;251;p20"/>
            <p:cNvGrpSpPr/>
            <p:nvPr/>
          </p:nvGrpSpPr>
          <p:grpSpPr>
            <a:xfrm>
              <a:off x="8118750" y="4728488"/>
              <a:ext cx="624050" cy="125663"/>
              <a:chOff x="8214875" y="4766638"/>
              <a:chExt cx="624050" cy="125663"/>
            </a:xfrm>
          </p:grpSpPr>
          <p:sp>
            <p:nvSpPr>
              <p:cNvPr id="252" name="Google Shape;252;p20">
                <a:hlinkClick r:id="" action="ppaction://hlinkshowjump?jump=firstslide"/>
              </p:cNvPr>
              <p:cNvSpPr/>
              <p:nvPr/>
            </p:nvSpPr>
            <p:spPr>
              <a:xfrm>
                <a:off x="8465850" y="4770200"/>
                <a:ext cx="122100" cy="122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53" name="Google Shape;253;p20">
                <a:hlinkClick r:id="" action="ppaction://hlinkshowjump?jump=nextslide"/>
              </p:cNvPr>
              <p:cNvSpPr/>
              <p:nvPr/>
            </p:nvSpPr>
            <p:spPr>
              <a:xfrm rot="5400000">
                <a:off x="8725075" y="4774888"/>
                <a:ext cx="122100" cy="1056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54" name="Google Shape;254;p20">
                <a:hlinkClick r:id="" action="ppaction://hlinkshowjump?jump=previousslide"/>
              </p:cNvPr>
              <p:cNvSpPr/>
              <p:nvPr/>
            </p:nvSpPr>
            <p:spPr>
              <a:xfrm rot="-5400000" flipH="1">
                <a:off x="8206625" y="4774888"/>
                <a:ext cx="122100" cy="1056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cxnSp>
          <p:nvCxnSpPr>
            <p:cNvPr id="255" name="Google Shape;255;p20"/>
            <p:cNvCxnSpPr/>
            <p:nvPr/>
          </p:nvCxnSpPr>
          <p:spPr>
            <a:xfrm>
              <a:off x="428250" y="4604000"/>
              <a:ext cx="8287500" cy="0"/>
            </a:xfrm>
            <a:prstGeom prst="straightConnector1">
              <a:avLst/>
            </a:prstGeom>
            <a:noFill/>
            <a:ln w="19050" cap="flat" cmpd="sng">
              <a:solidFill>
                <a:schemeClr val="dk1"/>
              </a:solidFill>
              <a:prstDash val="solid"/>
              <a:round/>
              <a:headEnd type="none" w="med" len="med"/>
              <a:tailEnd type="none" w="med" len="med"/>
            </a:ln>
          </p:spPr>
        </p:cxnSp>
        <p:cxnSp>
          <p:nvCxnSpPr>
            <p:cNvPr id="256" name="Google Shape;256;p20"/>
            <p:cNvCxnSpPr/>
            <p:nvPr/>
          </p:nvCxnSpPr>
          <p:spPr>
            <a:xfrm>
              <a:off x="428250" y="539500"/>
              <a:ext cx="8287500" cy="0"/>
            </a:xfrm>
            <a:prstGeom prst="straightConnector1">
              <a:avLst/>
            </a:prstGeom>
            <a:noFill/>
            <a:ln w="19050" cap="flat" cmpd="sng">
              <a:solidFill>
                <a:schemeClr val="dk1"/>
              </a:solidFill>
              <a:prstDash val="solid"/>
              <a:round/>
              <a:headEnd type="none" w="med" len="med"/>
              <a:tailEnd type="none" w="med" len="med"/>
            </a:ln>
          </p:spPr>
        </p:cxnSp>
        <p:grpSp>
          <p:nvGrpSpPr>
            <p:cNvPr id="257" name="Google Shape;257;p20"/>
            <p:cNvGrpSpPr/>
            <p:nvPr/>
          </p:nvGrpSpPr>
          <p:grpSpPr>
            <a:xfrm>
              <a:off x="428250" y="683963"/>
              <a:ext cx="609850" cy="122100"/>
              <a:chOff x="713263" y="1493888"/>
              <a:chExt cx="609850" cy="122100"/>
            </a:xfrm>
          </p:grpSpPr>
          <p:sp>
            <p:nvSpPr>
              <p:cNvPr id="258" name="Google Shape;258;p20"/>
              <p:cNvSpPr/>
              <p:nvPr/>
            </p:nvSpPr>
            <p:spPr>
              <a:xfrm>
                <a:off x="713263" y="1493888"/>
                <a:ext cx="122100" cy="122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59" name="Google Shape;259;p20"/>
              <p:cNvSpPr/>
              <p:nvPr/>
            </p:nvSpPr>
            <p:spPr>
              <a:xfrm>
                <a:off x="957138" y="1493888"/>
                <a:ext cx="122100" cy="122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60" name="Google Shape;260;p20"/>
              <p:cNvSpPr/>
              <p:nvPr/>
            </p:nvSpPr>
            <p:spPr>
              <a:xfrm>
                <a:off x="1201013" y="1493888"/>
                <a:ext cx="122100" cy="122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17"/>
        <p:cNvGrpSpPr/>
        <p:nvPr/>
      </p:nvGrpSpPr>
      <p:grpSpPr>
        <a:xfrm>
          <a:off x="0" y="0"/>
          <a:ext cx="0" cy="0"/>
          <a:chOff x="0" y="0"/>
          <a:chExt cx="0" cy="0"/>
        </a:xfrm>
      </p:grpSpPr>
      <p:grpSp>
        <p:nvGrpSpPr>
          <p:cNvPr id="218" name="Google Shape;218;p18"/>
          <p:cNvGrpSpPr/>
          <p:nvPr/>
        </p:nvGrpSpPr>
        <p:grpSpPr>
          <a:xfrm>
            <a:off x="137250" y="152625"/>
            <a:ext cx="8868600" cy="4843500"/>
            <a:chOff x="137250" y="152625"/>
            <a:chExt cx="8868600" cy="4843500"/>
          </a:xfrm>
        </p:grpSpPr>
        <p:sp>
          <p:nvSpPr>
            <p:cNvPr id="219" name="Google Shape;219;p18"/>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20" name="Google Shape;220;p18"/>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221" name="Google Shape;221;p18"/>
            <p:cNvGrpSpPr/>
            <p:nvPr/>
          </p:nvGrpSpPr>
          <p:grpSpPr>
            <a:xfrm>
              <a:off x="8153825" y="4766638"/>
              <a:ext cx="624050" cy="125663"/>
              <a:chOff x="8214875" y="4766638"/>
              <a:chExt cx="624050" cy="125663"/>
            </a:xfrm>
          </p:grpSpPr>
          <p:sp>
            <p:nvSpPr>
              <p:cNvPr id="222" name="Google Shape;222;p18">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23" name="Google Shape;223;p18">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24" name="Google Shape;224;p18">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sp>
        <p:nvSpPr>
          <p:cNvPr id="225" name="Google Shape;225;p18"/>
          <p:cNvSpPr txBox="1">
            <a:spLocks noGrp="1"/>
          </p:cNvSpPr>
          <p:nvPr>
            <p:ph type="title"/>
          </p:nvPr>
        </p:nvSpPr>
        <p:spPr>
          <a:xfrm>
            <a:off x="4818450" y="740225"/>
            <a:ext cx="3283200" cy="85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6" name="Google Shape;226;p18"/>
          <p:cNvSpPr txBox="1">
            <a:spLocks noGrp="1"/>
          </p:cNvSpPr>
          <p:nvPr>
            <p:ph type="subTitle" idx="1"/>
          </p:nvPr>
        </p:nvSpPr>
        <p:spPr>
          <a:xfrm>
            <a:off x="4818450" y="1598525"/>
            <a:ext cx="3283200" cy="1180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7" name="Google Shape;227;p18"/>
          <p:cNvSpPr txBox="1"/>
          <p:nvPr/>
        </p:nvSpPr>
        <p:spPr>
          <a:xfrm>
            <a:off x="4884900" y="3426450"/>
            <a:ext cx="3150300" cy="6501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chemeClr val="dk1"/>
                </a:solidFill>
                <a:latin typeface="Catamaran"/>
                <a:ea typeface="Catamaran"/>
                <a:cs typeface="Catamaran"/>
                <a:sym typeface="Catamaran"/>
              </a:rPr>
              <a:t>CREDITS</a:t>
            </a:r>
            <a:r>
              <a:rPr lang="en" sz="1000">
                <a:solidFill>
                  <a:schemeClr val="dk1"/>
                </a:solidFill>
                <a:latin typeface="Catamaran Medium"/>
                <a:ea typeface="Catamaran Medium"/>
                <a:cs typeface="Catamaran Medium"/>
                <a:sym typeface="Catamaran Medium"/>
              </a:rPr>
              <a:t>: This presentation template was created by </a:t>
            </a:r>
            <a:r>
              <a:rPr lang="en" sz="1000" b="1" u="sng">
                <a:solidFill>
                  <a:schemeClr val="dk1"/>
                </a:solidFill>
                <a:latin typeface="Catamaran"/>
                <a:ea typeface="Catamaran"/>
                <a:cs typeface="Catamaran"/>
                <a:sym typeface="Catamaran"/>
                <a:hlinkClick r:id="rId2">
                  <a:extLst>
                    <a:ext uri="{A12FA001-AC4F-418D-AE19-62706E023703}">
                      <ahyp:hlinkClr xmlns:ahyp="http://schemas.microsoft.com/office/drawing/2018/hyperlinkcolor" val="tx"/>
                    </a:ext>
                  </a:extLst>
                </a:hlinkClick>
              </a:rPr>
              <a:t>Slidesgo</a:t>
            </a:r>
            <a:r>
              <a:rPr lang="en" sz="1000">
                <a:solidFill>
                  <a:schemeClr val="dk1"/>
                </a:solidFill>
                <a:latin typeface="Catamaran Medium"/>
                <a:ea typeface="Catamaran Medium"/>
                <a:cs typeface="Catamaran Medium"/>
                <a:sym typeface="Catamaran Medium"/>
              </a:rPr>
              <a:t>, and includes icons by </a:t>
            </a:r>
            <a:r>
              <a:rPr lang="en" sz="1000" b="1" u="sng">
                <a:solidFill>
                  <a:schemeClr val="dk1"/>
                </a:solidFill>
                <a:latin typeface="Catamaran"/>
                <a:ea typeface="Catamaran"/>
                <a:cs typeface="Catamaran"/>
                <a:sym typeface="Catamaran"/>
                <a:hlinkClick r:id="rId3">
                  <a:extLst>
                    <a:ext uri="{A12FA001-AC4F-418D-AE19-62706E023703}">
                      <ahyp:hlinkClr xmlns:ahyp="http://schemas.microsoft.com/office/drawing/2018/hyperlinkcolor" val="tx"/>
                    </a:ext>
                  </a:extLst>
                </a:hlinkClick>
              </a:rPr>
              <a:t>Flaticon</a:t>
            </a:r>
            <a:r>
              <a:rPr lang="en" sz="1000">
                <a:solidFill>
                  <a:schemeClr val="dk1"/>
                </a:solidFill>
                <a:latin typeface="Catamaran Medium"/>
                <a:ea typeface="Catamaran Medium"/>
                <a:cs typeface="Catamaran Medium"/>
                <a:sym typeface="Catamaran Medium"/>
              </a:rPr>
              <a:t>, and infographics &amp; images by </a:t>
            </a:r>
            <a:r>
              <a:rPr lang="en" sz="1000" b="1" u="sng">
                <a:solidFill>
                  <a:schemeClr val="dk1"/>
                </a:solidFill>
                <a:latin typeface="Catamaran"/>
                <a:ea typeface="Catamaran"/>
                <a:cs typeface="Catamaran"/>
                <a:sym typeface="Catamaran"/>
                <a:hlinkClick r:id="rId4">
                  <a:extLst>
                    <a:ext uri="{A12FA001-AC4F-418D-AE19-62706E023703}">
                      <ahyp:hlinkClr xmlns:ahyp="http://schemas.microsoft.com/office/drawing/2018/hyperlinkcolor" val="tx"/>
                    </a:ext>
                  </a:extLst>
                </a:hlinkClick>
              </a:rPr>
              <a:t>Freepik</a:t>
            </a:r>
            <a:r>
              <a:rPr lang="en" sz="1000" b="1" u="sng">
                <a:solidFill>
                  <a:schemeClr val="dk1"/>
                </a:solidFill>
                <a:latin typeface="Catamaran"/>
                <a:ea typeface="Catamaran"/>
                <a:cs typeface="Catamaran"/>
                <a:sym typeface="Catamaran"/>
              </a:rPr>
              <a:t> </a:t>
            </a:r>
            <a:endParaRPr sz="1000" b="1" u="sng">
              <a:solidFill>
                <a:schemeClr val="dk1"/>
              </a:solidFill>
              <a:latin typeface="Catamaran"/>
              <a:ea typeface="Catamaran"/>
              <a:cs typeface="Catamaran"/>
              <a:sym typeface="Catamaran"/>
            </a:endParaRPr>
          </a:p>
        </p:txBody>
      </p:sp>
    </p:spTree>
    <p:extLst>
      <p:ext uri="{BB962C8B-B14F-4D97-AF65-F5344CB8AC3E}">
        <p14:creationId xmlns:p14="http://schemas.microsoft.com/office/powerpoint/2010/main" val="1063566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Catamaran Medium"/>
              <a:buChar char="●"/>
              <a:defRPr sz="1200">
                <a:solidFill>
                  <a:schemeClr val="dk1"/>
                </a:solidFill>
                <a:latin typeface="Catamaran Medium"/>
                <a:ea typeface="Catamaran Medium"/>
                <a:cs typeface="Catamaran Medium"/>
                <a:sym typeface="Catamaran Medium"/>
              </a:defRPr>
            </a:lvl1pPr>
            <a:lvl2pPr marL="914400" lvl="1" indent="-304800">
              <a:lnSpc>
                <a:spcPct val="100000"/>
              </a:lnSpc>
              <a:spcBef>
                <a:spcPts val="0"/>
              </a:spcBef>
              <a:spcAft>
                <a:spcPts val="0"/>
              </a:spcAft>
              <a:buClr>
                <a:schemeClr val="dk1"/>
              </a:buClr>
              <a:buSzPts val="1200"/>
              <a:buFont typeface="Catamaran Medium"/>
              <a:buChar char="○"/>
              <a:defRPr sz="1200">
                <a:solidFill>
                  <a:schemeClr val="dk1"/>
                </a:solidFill>
                <a:latin typeface="Catamaran Medium"/>
                <a:ea typeface="Catamaran Medium"/>
                <a:cs typeface="Catamaran Medium"/>
                <a:sym typeface="Catamaran Medium"/>
              </a:defRPr>
            </a:lvl2pPr>
            <a:lvl3pPr marL="1371600" lvl="2" indent="-304800">
              <a:lnSpc>
                <a:spcPct val="100000"/>
              </a:lnSpc>
              <a:spcBef>
                <a:spcPts val="0"/>
              </a:spcBef>
              <a:spcAft>
                <a:spcPts val="0"/>
              </a:spcAft>
              <a:buClr>
                <a:schemeClr val="dk1"/>
              </a:buClr>
              <a:buSzPts val="1200"/>
              <a:buFont typeface="Catamaran Medium"/>
              <a:buChar char="■"/>
              <a:defRPr sz="1200">
                <a:solidFill>
                  <a:schemeClr val="dk1"/>
                </a:solidFill>
                <a:latin typeface="Catamaran Medium"/>
                <a:ea typeface="Catamaran Medium"/>
                <a:cs typeface="Catamaran Medium"/>
                <a:sym typeface="Catamaran Medium"/>
              </a:defRPr>
            </a:lvl3pPr>
            <a:lvl4pPr marL="1828800" lvl="3" indent="-304800">
              <a:lnSpc>
                <a:spcPct val="100000"/>
              </a:lnSpc>
              <a:spcBef>
                <a:spcPts val="0"/>
              </a:spcBef>
              <a:spcAft>
                <a:spcPts val="0"/>
              </a:spcAft>
              <a:buClr>
                <a:schemeClr val="dk1"/>
              </a:buClr>
              <a:buSzPts val="1200"/>
              <a:buFont typeface="Catamaran Medium"/>
              <a:buChar char="●"/>
              <a:defRPr sz="1200">
                <a:solidFill>
                  <a:schemeClr val="dk1"/>
                </a:solidFill>
                <a:latin typeface="Catamaran Medium"/>
                <a:ea typeface="Catamaran Medium"/>
                <a:cs typeface="Catamaran Medium"/>
                <a:sym typeface="Catamaran Medium"/>
              </a:defRPr>
            </a:lvl4pPr>
            <a:lvl5pPr marL="2286000" lvl="4" indent="-304800">
              <a:lnSpc>
                <a:spcPct val="100000"/>
              </a:lnSpc>
              <a:spcBef>
                <a:spcPts val="0"/>
              </a:spcBef>
              <a:spcAft>
                <a:spcPts val="0"/>
              </a:spcAft>
              <a:buClr>
                <a:schemeClr val="dk1"/>
              </a:buClr>
              <a:buSzPts val="1200"/>
              <a:buFont typeface="Catamaran Medium"/>
              <a:buChar char="○"/>
              <a:defRPr sz="1200">
                <a:solidFill>
                  <a:schemeClr val="dk1"/>
                </a:solidFill>
                <a:latin typeface="Catamaran Medium"/>
                <a:ea typeface="Catamaran Medium"/>
                <a:cs typeface="Catamaran Medium"/>
                <a:sym typeface="Catamaran Medium"/>
              </a:defRPr>
            </a:lvl5pPr>
            <a:lvl6pPr marL="2743200" lvl="5" indent="-304800">
              <a:lnSpc>
                <a:spcPct val="100000"/>
              </a:lnSpc>
              <a:spcBef>
                <a:spcPts val="0"/>
              </a:spcBef>
              <a:spcAft>
                <a:spcPts val="0"/>
              </a:spcAft>
              <a:buClr>
                <a:schemeClr val="dk1"/>
              </a:buClr>
              <a:buSzPts val="1200"/>
              <a:buFont typeface="Catamaran Medium"/>
              <a:buChar char="■"/>
              <a:defRPr sz="1200">
                <a:solidFill>
                  <a:schemeClr val="dk1"/>
                </a:solidFill>
                <a:latin typeface="Catamaran Medium"/>
                <a:ea typeface="Catamaran Medium"/>
                <a:cs typeface="Catamaran Medium"/>
                <a:sym typeface="Catamaran Medium"/>
              </a:defRPr>
            </a:lvl6pPr>
            <a:lvl7pPr marL="3200400" lvl="6" indent="-304800">
              <a:lnSpc>
                <a:spcPct val="100000"/>
              </a:lnSpc>
              <a:spcBef>
                <a:spcPts val="0"/>
              </a:spcBef>
              <a:spcAft>
                <a:spcPts val="0"/>
              </a:spcAft>
              <a:buClr>
                <a:schemeClr val="dk1"/>
              </a:buClr>
              <a:buSzPts val="1200"/>
              <a:buFont typeface="Catamaran Medium"/>
              <a:buChar char="●"/>
              <a:defRPr sz="1200">
                <a:solidFill>
                  <a:schemeClr val="dk1"/>
                </a:solidFill>
                <a:latin typeface="Catamaran Medium"/>
                <a:ea typeface="Catamaran Medium"/>
                <a:cs typeface="Catamaran Medium"/>
                <a:sym typeface="Catamaran Medium"/>
              </a:defRPr>
            </a:lvl7pPr>
            <a:lvl8pPr marL="3657600" lvl="7" indent="-304800">
              <a:lnSpc>
                <a:spcPct val="100000"/>
              </a:lnSpc>
              <a:spcBef>
                <a:spcPts val="0"/>
              </a:spcBef>
              <a:spcAft>
                <a:spcPts val="0"/>
              </a:spcAft>
              <a:buClr>
                <a:schemeClr val="dk1"/>
              </a:buClr>
              <a:buSzPts val="1200"/>
              <a:buFont typeface="Catamaran Medium"/>
              <a:buChar char="○"/>
              <a:defRPr sz="1200">
                <a:solidFill>
                  <a:schemeClr val="dk1"/>
                </a:solidFill>
                <a:latin typeface="Catamaran Medium"/>
                <a:ea typeface="Catamaran Medium"/>
                <a:cs typeface="Catamaran Medium"/>
                <a:sym typeface="Catamaran Medium"/>
              </a:defRPr>
            </a:lvl8pPr>
            <a:lvl9pPr marL="4114800" lvl="8" indent="-304800">
              <a:lnSpc>
                <a:spcPct val="100000"/>
              </a:lnSpc>
              <a:spcBef>
                <a:spcPts val="0"/>
              </a:spcBef>
              <a:spcAft>
                <a:spcPts val="0"/>
              </a:spcAft>
              <a:buClr>
                <a:schemeClr val="dk1"/>
              </a:buClr>
              <a:buSzPts val="1200"/>
              <a:buFont typeface="Catamaran Medium"/>
              <a:buChar char="■"/>
              <a:defRPr sz="1200">
                <a:solidFill>
                  <a:schemeClr val="dk1"/>
                </a:solidFill>
                <a:latin typeface="Catamaran Medium"/>
                <a:ea typeface="Catamaran Medium"/>
                <a:cs typeface="Catamaran Medium"/>
                <a:sym typeface="Catamaran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8" r:id="rId7"/>
    <p:sldLayoutId id="2147483666" r:id="rId8"/>
    <p:sldLayoutId id="214748368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ntent.iriss.org.uk/writing-analysis-social-care/recommendation/"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openclipart.org/detail/6970" TargetMode="External"/><Relationship Id="rId3" Type="http://schemas.openxmlformats.org/officeDocument/2006/relationships/hyperlink" Target="https://www.mdpi.com/2076-3417/14/2/588" TargetMode="External"/><Relationship Id="rId7" Type="http://schemas.openxmlformats.org/officeDocument/2006/relationships/image" Target="../media/image3.png"/><Relationship Id="rId2" Type="http://schemas.openxmlformats.org/officeDocument/2006/relationships/hyperlink" Target="https://www.researchgate.net/publication/355858983_Sentiment_Analysis_And_Text_Mining_Of_Online_Customer_Reviews_For_Digital_Wallet_Apps_Of_Fintech_Industry" TargetMode="External"/><Relationship Id="rId1" Type="http://schemas.openxmlformats.org/officeDocument/2006/relationships/slideLayout" Target="../slideLayouts/slideLayout3.xml"/><Relationship Id="rId6" Type="http://schemas.openxmlformats.org/officeDocument/2006/relationships/hyperlink" Target="https://www.researchgate.net/publication/372822603_Consumer_complaints_of_consumer_financial_protection_bureau_via_two-stage_residual_one-dimensional_convolutional_neural_network_TSR1DCNN" TargetMode="External"/><Relationship Id="rId5" Type="http://schemas.openxmlformats.org/officeDocument/2006/relationships/hyperlink" Target="https://link.springer.com/article/10.1007/s13198-023-02214-6" TargetMode="External"/><Relationship Id="rId4" Type="http://schemas.openxmlformats.org/officeDocument/2006/relationships/hyperlink" Target="https://towardsdatascience.com/how-nlp-has-evolved-for-financial-sentiment-analysis-fb2990d9b3ed"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70"/>
        <p:cNvGrpSpPr/>
        <p:nvPr/>
      </p:nvGrpSpPr>
      <p:grpSpPr>
        <a:xfrm>
          <a:off x="0" y="0"/>
          <a:ext cx="0" cy="0"/>
          <a:chOff x="0" y="0"/>
          <a:chExt cx="0" cy="0"/>
        </a:xfrm>
      </p:grpSpPr>
      <p:grpSp>
        <p:nvGrpSpPr>
          <p:cNvPr id="271" name="Google Shape;271;p24"/>
          <p:cNvGrpSpPr/>
          <p:nvPr/>
        </p:nvGrpSpPr>
        <p:grpSpPr>
          <a:xfrm>
            <a:off x="137700" y="150000"/>
            <a:ext cx="8868600" cy="4843500"/>
            <a:chOff x="137250" y="152625"/>
            <a:chExt cx="8868600" cy="4843500"/>
          </a:xfrm>
        </p:grpSpPr>
        <p:sp>
          <p:nvSpPr>
            <p:cNvPr id="272" name="Google Shape;272;p24"/>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73" name="Google Shape;273;p24"/>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274" name="Google Shape;274;p24"/>
            <p:cNvGrpSpPr/>
            <p:nvPr/>
          </p:nvGrpSpPr>
          <p:grpSpPr>
            <a:xfrm>
              <a:off x="8153825" y="4766638"/>
              <a:ext cx="624050" cy="125663"/>
              <a:chOff x="8214875" y="4766638"/>
              <a:chExt cx="624050" cy="125663"/>
            </a:xfrm>
          </p:grpSpPr>
          <p:sp>
            <p:nvSpPr>
              <p:cNvPr id="275" name="Google Shape;275;p24">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76" name="Google Shape;276;p24">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77" name="Google Shape;277;p24">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sp>
        <p:nvSpPr>
          <p:cNvPr id="278" name="Google Shape;278;p24"/>
          <p:cNvSpPr txBox="1">
            <a:spLocks noGrp="1"/>
          </p:cNvSpPr>
          <p:nvPr>
            <p:ph type="ctrTitle"/>
          </p:nvPr>
        </p:nvSpPr>
        <p:spPr>
          <a:xfrm>
            <a:off x="3549261" y="484936"/>
            <a:ext cx="5123463" cy="164506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3600" b="1" dirty="0">
                <a:solidFill>
                  <a:schemeClr val="tx1"/>
                </a:solidFill>
                <a:latin typeface="Times New Roman" panose="02020603050405020304" pitchFamily="18" charset="0"/>
                <a:cs typeface="Times New Roman" panose="02020603050405020304" pitchFamily="18" charset="0"/>
              </a:rPr>
              <a:t>Sentiment Analysis on US Consumer Finance Complaints</a:t>
            </a:r>
            <a:endParaRPr dirty="0">
              <a:solidFill>
                <a:schemeClr val="tx1"/>
              </a:solidFill>
            </a:endParaRPr>
          </a:p>
        </p:txBody>
      </p:sp>
      <p:sp>
        <p:nvSpPr>
          <p:cNvPr id="279" name="Google Shape;279;p24"/>
          <p:cNvSpPr txBox="1">
            <a:spLocks noGrp="1"/>
          </p:cNvSpPr>
          <p:nvPr>
            <p:ph type="subTitle" idx="1"/>
          </p:nvPr>
        </p:nvSpPr>
        <p:spPr>
          <a:xfrm>
            <a:off x="4240809" y="2488731"/>
            <a:ext cx="4125300" cy="47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02060"/>
                </a:solidFill>
                <a:latin typeface="Times New Roman" panose="02020603050405020304" pitchFamily="18" charset="0"/>
                <a:cs typeface="Times New Roman" panose="02020603050405020304" pitchFamily="18" charset="0"/>
              </a:rPr>
              <a:t>Presented by,</a:t>
            </a:r>
          </a:p>
          <a:p>
            <a:pPr marL="0" lvl="0" indent="0" algn="ctr" rtl="0">
              <a:spcBef>
                <a:spcPts val="0"/>
              </a:spcBef>
              <a:spcAft>
                <a:spcPts val="0"/>
              </a:spcAft>
              <a:buNone/>
            </a:pPr>
            <a:endParaRPr lang="en" b="1" dirty="0">
              <a:solidFill>
                <a:srgbClr val="002060"/>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b="1" dirty="0">
                <a:solidFill>
                  <a:srgbClr val="002060"/>
                </a:solidFill>
                <a:latin typeface="Times New Roman" panose="02020603050405020304" pitchFamily="18" charset="0"/>
                <a:cs typeface="Times New Roman" panose="02020603050405020304" pitchFamily="18" charset="0"/>
              </a:rPr>
              <a:t>Group F-  Christy Paul (C0896102)</a:t>
            </a:r>
          </a:p>
          <a:p>
            <a:pPr marL="0" lvl="0" indent="0" algn="ctr" rtl="0">
              <a:spcBef>
                <a:spcPts val="0"/>
              </a:spcBef>
              <a:spcAft>
                <a:spcPts val="0"/>
              </a:spcAft>
              <a:buNone/>
            </a:pPr>
            <a:r>
              <a:rPr lang="en" b="1" dirty="0">
                <a:solidFill>
                  <a:srgbClr val="002060"/>
                </a:solidFill>
                <a:latin typeface="Times New Roman" panose="02020603050405020304" pitchFamily="18" charset="0"/>
                <a:cs typeface="Times New Roman" panose="02020603050405020304" pitchFamily="18" charset="0"/>
              </a:rPr>
              <a:t>     Riya Abraham (C0896097)</a:t>
            </a:r>
          </a:p>
          <a:p>
            <a:pPr marL="0" lvl="0" indent="0" algn="ctr" rtl="0">
              <a:spcBef>
                <a:spcPts val="0"/>
              </a:spcBef>
              <a:spcAft>
                <a:spcPts val="0"/>
              </a:spcAft>
              <a:buNone/>
            </a:pPr>
            <a:r>
              <a:rPr lang="en" b="1" dirty="0">
                <a:solidFill>
                  <a:srgbClr val="002060"/>
                </a:solidFill>
                <a:latin typeface="Times New Roman" panose="02020603050405020304" pitchFamily="18" charset="0"/>
                <a:cs typeface="Times New Roman" panose="02020603050405020304" pitchFamily="18" charset="0"/>
              </a:rPr>
              <a:t>      Urenna Anekwe(C0892670)</a:t>
            </a:r>
          </a:p>
          <a:p>
            <a:pPr marL="0" lvl="0" indent="0" algn="ctr" rtl="0">
              <a:spcBef>
                <a:spcPts val="0"/>
              </a:spcBef>
              <a:spcAft>
                <a:spcPts val="0"/>
              </a:spcAft>
              <a:buNone/>
            </a:pPr>
            <a:r>
              <a:rPr lang="en" b="1" dirty="0">
                <a:solidFill>
                  <a:srgbClr val="002060"/>
                </a:solidFill>
                <a:latin typeface="Times New Roman" panose="02020603050405020304" pitchFamily="18" charset="0"/>
                <a:cs typeface="Times New Roman" panose="02020603050405020304" pitchFamily="18" charset="0"/>
              </a:rPr>
              <a:t>          Vandhana Rawat (C0907206)</a:t>
            </a:r>
          </a:p>
          <a:p>
            <a:pPr marL="0" lvl="0" indent="0" algn="ctr" rtl="0">
              <a:spcBef>
                <a:spcPts val="0"/>
              </a:spcBef>
              <a:spcAft>
                <a:spcPts val="0"/>
              </a:spcAft>
              <a:buNone/>
            </a:pPr>
            <a:endParaRPr dirty="0"/>
          </a:p>
        </p:txBody>
      </p:sp>
      <p:sp>
        <p:nvSpPr>
          <p:cNvPr id="280" name="Google Shape;280;p24"/>
          <p:cNvSpPr/>
          <p:nvPr/>
        </p:nvSpPr>
        <p:spPr>
          <a:xfrm>
            <a:off x="760753" y="2233943"/>
            <a:ext cx="14278" cy="3570"/>
          </a:xfrm>
          <a:custGeom>
            <a:avLst/>
            <a:gdLst/>
            <a:ahLst/>
            <a:cxnLst/>
            <a:rect l="l" t="t" r="r" b="b"/>
            <a:pathLst>
              <a:path w="108" h="27" extrusionOk="0">
                <a:moveTo>
                  <a:pt x="1" y="0"/>
                </a:moveTo>
                <a:lnTo>
                  <a:pt x="27" y="27"/>
                </a:lnTo>
                <a:lnTo>
                  <a:pt x="107" y="27"/>
                </a:lnTo>
                <a:lnTo>
                  <a:pt x="1" y="0"/>
                </a:ln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4"/>
          <p:cNvSpPr/>
          <p:nvPr/>
        </p:nvSpPr>
        <p:spPr>
          <a:xfrm>
            <a:off x="2278988" y="2233943"/>
            <a:ext cx="10709" cy="3570"/>
          </a:xfrm>
          <a:custGeom>
            <a:avLst/>
            <a:gdLst/>
            <a:ahLst/>
            <a:cxnLst/>
            <a:rect l="l" t="t" r="r" b="b"/>
            <a:pathLst>
              <a:path w="81" h="27" extrusionOk="0">
                <a:moveTo>
                  <a:pt x="81" y="0"/>
                </a:moveTo>
                <a:cubicBezTo>
                  <a:pt x="81" y="0"/>
                  <a:pt x="71" y="0"/>
                  <a:pt x="64" y="6"/>
                </a:cubicBezTo>
                <a:lnTo>
                  <a:pt x="64" y="6"/>
                </a:lnTo>
                <a:lnTo>
                  <a:pt x="81" y="0"/>
                </a:lnTo>
                <a:close/>
                <a:moveTo>
                  <a:pt x="64" y="6"/>
                </a:moveTo>
                <a:lnTo>
                  <a:pt x="1" y="27"/>
                </a:lnTo>
                <a:lnTo>
                  <a:pt x="54" y="27"/>
                </a:lnTo>
                <a:cubicBezTo>
                  <a:pt x="54" y="16"/>
                  <a:pt x="59" y="10"/>
                  <a:pt x="64" y="6"/>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286;p24"/>
          <p:cNvGrpSpPr/>
          <p:nvPr/>
        </p:nvGrpSpPr>
        <p:grpSpPr>
          <a:xfrm>
            <a:off x="777891" y="992144"/>
            <a:ext cx="2641065" cy="3174731"/>
            <a:chOff x="6011497" y="1060172"/>
            <a:chExt cx="2614915" cy="3129355"/>
          </a:xfrm>
        </p:grpSpPr>
        <p:sp>
          <p:nvSpPr>
            <p:cNvPr id="287" name="Google Shape;287;p24"/>
            <p:cNvSpPr/>
            <p:nvPr/>
          </p:nvSpPr>
          <p:spPr>
            <a:xfrm>
              <a:off x="6514924" y="1060172"/>
              <a:ext cx="1726807" cy="3129355"/>
            </a:xfrm>
            <a:custGeom>
              <a:avLst/>
              <a:gdLst/>
              <a:ahLst/>
              <a:cxnLst/>
              <a:rect l="l" t="t" r="r" b="b"/>
              <a:pathLst>
                <a:path w="21291" h="38584" extrusionOk="0">
                  <a:moveTo>
                    <a:pt x="19772" y="320"/>
                  </a:moveTo>
                  <a:cubicBezTo>
                    <a:pt x="20411" y="320"/>
                    <a:pt x="20944" y="853"/>
                    <a:pt x="20944" y="1493"/>
                  </a:cubicBezTo>
                  <a:lnTo>
                    <a:pt x="20944" y="37091"/>
                  </a:lnTo>
                  <a:cubicBezTo>
                    <a:pt x="20944" y="37731"/>
                    <a:pt x="20411" y="38264"/>
                    <a:pt x="19772" y="38264"/>
                  </a:cubicBezTo>
                  <a:lnTo>
                    <a:pt x="1493" y="38264"/>
                  </a:lnTo>
                  <a:cubicBezTo>
                    <a:pt x="853" y="38264"/>
                    <a:pt x="320" y="37731"/>
                    <a:pt x="320" y="37091"/>
                  </a:cubicBezTo>
                  <a:lnTo>
                    <a:pt x="320" y="1493"/>
                  </a:lnTo>
                  <a:cubicBezTo>
                    <a:pt x="320" y="853"/>
                    <a:pt x="853" y="347"/>
                    <a:pt x="1493" y="347"/>
                  </a:cubicBezTo>
                  <a:lnTo>
                    <a:pt x="19772" y="320"/>
                  </a:lnTo>
                  <a:close/>
                  <a:moveTo>
                    <a:pt x="1493" y="0"/>
                  </a:moveTo>
                  <a:cubicBezTo>
                    <a:pt x="667" y="0"/>
                    <a:pt x="1" y="667"/>
                    <a:pt x="1" y="1493"/>
                  </a:cubicBezTo>
                  <a:lnTo>
                    <a:pt x="1" y="37091"/>
                  </a:lnTo>
                  <a:cubicBezTo>
                    <a:pt x="1" y="37917"/>
                    <a:pt x="667" y="38583"/>
                    <a:pt x="1493" y="38583"/>
                  </a:cubicBezTo>
                  <a:lnTo>
                    <a:pt x="19772" y="38583"/>
                  </a:lnTo>
                  <a:cubicBezTo>
                    <a:pt x="20598" y="38583"/>
                    <a:pt x="21264" y="37917"/>
                    <a:pt x="21291" y="37091"/>
                  </a:cubicBezTo>
                  <a:lnTo>
                    <a:pt x="21291" y="1493"/>
                  </a:lnTo>
                  <a:cubicBezTo>
                    <a:pt x="21264" y="667"/>
                    <a:pt x="20598" y="0"/>
                    <a:pt x="197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4"/>
            <p:cNvSpPr/>
            <p:nvPr/>
          </p:nvSpPr>
          <p:spPr>
            <a:xfrm>
              <a:off x="6220999" y="1335283"/>
              <a:ext cx="1078534" cy="976261"/>
            </a:xfrm>
            <a:custGeom>
              <a:avLst/>
              <a:gdLst/>
              <a:ahLst/>
              <a:cxnLst/>
              <a:rect l="l" t="t" r="r" b="b"/>
              <a:pathLst>
                <a:path w="13298" h="12037" extrusionOk="0">
                  <a:moveTo>
                    <a:pt x="7290" y="0"/>
                  </a:moveTo>
                  <a:cubicBezTo>
                    <a:pt x="6637" y="0"/>
                    <a:pt x="5968" y="108"/>
                    <a:pt x="5303" y="339"/>
                  </a:cubicBezTo>
                  <a:cubicBezTo>
                    <a:pt x="1386" y="1724"/>
                    <a:pt x="1" y="6547"/>
                    <a:pt x="2585" y="9771"/>
                  </a:cubicBezTo>
                  <a:cubicBezTo>
                    <a:pt x="2612" y="9825"/>
                    <a:pt x="2612" y="9825"/>
                    <a:pt x="2665" y="9905"/>
                  </a:cubicBezTo>
                  <a:cubicBezTo>
                    <a:pt x="2719" y="9985"/>
                    <a:pt x="2799" y="10038"/>
                    <a:pt x="2852" y="10118"/>
                  </a:cubicBezTo>
                  <a:cubicBezTo>
                    <a:pt x="2852" y="10118"/>
                    <a:pt x="2879" y="10144"/>
                    <a:pt x="2905" y="10144"/>
                  </a:cubicBezTo>
                  <a:cubicBezTo>
                    <a:pt x="3944" y="11290"/>
                    <a:pt x="5410" y="11983"/>
                    <a:pt x="6982" y="12036"/>
                  </a:cubicBezTo>
                  <a:lnTo>
                    <a:pt x="7275" y="12036"/>
                  </a:lnTo>
                  <a:cubicBezTo>
                    <a:pt x="7515" y="12036"/>
                    <a:pt x="7755" y="12036"/>
                    <a:pt x="7995" y="12010"/>
                  </a:cubicBezTo>
                  <a:cubicBezTo>
                    <a:pt x="9354" y="11850"/>
                    <a:pt x="10659" y="11210"/>
                    <a:pt x="11618" y="10198"/>
                  </a:cubicBezTo>
                  <a:cubicBezTo>
                    <a:pt x="11725" y="10065"/>
                    <a:pt x="11832" y="9931"/>
                    <a:pt x="11938" y="9798"/>
                  </a:cubicBezTo>
                  <a:cubicBezTo>
                    <a:pt x="11965" y="9798"/>
                    <a:pt x="11991" y="9771"/>
                    <a:pt x="11991" y="9745"/>
                  </a:cubicBezTo>
                  <a:cubicBezTo>
                    <a:pt x="12045" y="9665"/>
                    <a:pt x="12098" y="9612"/>
                    <a:pt x="12125" y="9558"/>
                  </a:cubicBezTo>
                  <a:cubicBezTo>
                    <a:pt x="12897" y="8519"/>
                    <a:pt x="13297" y="7293"/>
                    <a:pt x="13297" y="6014"/>
                  </a:cubicBezTo>
                  <a:cubicBezTo>
                    <a:pt x="13297" y="2585"/>
                    <a:pt x="10486" y="0"/>
                    <a:pt x="72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4"/>
            <p:cNvSpPr/>
            <p:nvPr/>
          </p:nvSpPr>
          <p:spPr>
            <a:xfrm>
              <a:off x="6774298" y="1699773"/>
              <a:ext cx="295709" cy="247208"/>
            </a:xfrm>
            <a:custGeom>
              <a:avLst/>
              <a:gdLst/>
              <a:ahLst/>
              <a:cxnLst/>
              <a:rect l="l" t="t" r="r" b="b"/>
              <a:pathLst>
                <a:path w="3646" h="3048" extrusionOk="0">
                  <a:moveTo>
                    <a:pt x="2100" y="1"/>
                  </a:moveTo>
                  <a:cubicBezTo>
                    <a:pt x="2084" y="1"/>
                    <a:pt x="2068" y="1"/>
                    <a:pt x="2052" y="2"/>
                  </a:cubicBezTo>
                  <a:cubicBezTo>
                    <a:pt x="666" y="2"/>
                    <a:pt x="0" y="1707"/>
                    <a:pt x="1013" y="2639"/>
                  </a:cubicBezTo>
                  <a:cubicBezTo>
                    <a:pt x="1319" y="2922"/>
                    <a:pt x="1685" y="3048"/>
                    <a:pt x="2042" y="3048"/>
                  </a:cubicBezTo>
                  <a:cubicBezTo>
                    <a:pt x="2865" y="3048"/>
                    <a:pt x="3645" y="2380"/>
                    <a:pt x="3571" y="1414"/>
                  </a:cubicBezTo>
                  <a:cubicBezTo>
                    <a:pt x="3545" y="631"/>
                    <a:pt x="2879" y="1"/>
                    <a:pt x="2100"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4"/>
            <p:cNvSpPr/>
            <p:nvPr/>
          </p:nvSpPr>
          <p:spPr>
            <a:xfrm>
              <a:off x="6437144" y="1820864"/>
              <a:ext cx="756466" cy="341533"/>
            </a:xfrm>
            <a:custGeom>
              <a:avLst/>
              <a:gdLst/>
              <a:ahLst/>
              <a:cxnLst/>
              <a:rect l="l" t="t" r="r" b="b"/>
              <a:pathLst>
                <a:path w="9327" h="4211" extrusionOk="0">
                  <a:moveTo>
                    <a:pt x="4424" y="1"/>
                  </a:moveTo>
                  <a:lnTo>
                    <a:pt x="4024" y="27"/>
                  </a:lnTo>
                  <a:lnTo>
                    <a:pt x="3678" y="27"/>
                  </a:lnTo>
                  <a:cubicBezTo>
                    <a:pt x="3651" y="107"/>
                    <a:pt x="3651" y="187"/>
                    <a:pt x="3651" y="267"/>
                  </a:cubicBezTo>
                  <a:cubicBezTo>
                    <a:pt x="3571" y="1280"/>
                    <a:pt x="3278" y="1786"/>
                    <a:pt x="2931" y="2079"/>
                  </a:cubicBezTo>
                  <a:cubicBezTo>
                    <a:pt x="2905" y="2106"/>
                    <a:pt x="2878" y="2132"/>
                    <a:pt x="2825" y="2159"/>
                  </a:cubicBezTo>
                  <a:cubicBezTo>
                    <a:pt x="2105" y="2692"/>
                    <a:pt x="1226" y="2372"/>
                    <a:pt x="507" y="3065"/>
                  </a:cubicBezTo>
                  <a:cubicBezTo>
                    <a:pt x="267" y="3278"/>
                    <a:pt x="80" y="3571"/>
                    <a:pt x="0" y="3918"/>
                  </a:cubicBezTo>
                  <a:cubicBezTo>
                    <a:pt x="54" y="3971"/>
                    <a:pt x="134" y="4051"/>
                    <a:pt x="187" y="4104"/>
                  </a:cubicBezTo>
                  <a:cubicBezTo>
                    <a:pt x="187" y="4131"/>
                    <a:pt x="214" y="4131"/>
                    <a:pt x="240" y="4157"/>
                  </a:cubicBezTo>
                  <a:lnTo>
                    <a:pt x="8953" y="4211"/>
                  </a:lnTo>
                  <a:cubicBezTo>
                    <a:pt x="9060" y="4078"/>
                    <a:pt x="9167" y="3944"/>
                    <a:pt x="9273" y="3811"/>
                  </a:cubicBezTo>
                  <a:cubicBezTo>
                    <a:pt x="9300" y="3811"/>
                    <a:pt x="9326" y="3784"/>
                    <a:pt x="9326" y="3758"/>
                  </a:cubicBezTo>
                  <a:cubicBezTo>
                    <a:pt x="9220" y="3491"/>
                    <a:pt x="9060" y="3251"/>
                    <a:pt x="8873" y="3065"/>
                  </a:cubicBezTo>
                  <a:cubicBezTo>
                    <a:pt x="8101" y="2372"/>
                    <a:pt x="7248" y="2692"/>
                    <a:pt x="6529" y="2159"/>
                  </a:cubicBezTo>
                  <a:lnTo>
                    <a:pt x="6395" y="2052"/>
                  </a:lnTo>
                  <a:cubicBezTo>
                    <a:pt x="6102" y="1759"/>
                    <a:pt x="5783" y="1253"/>
                    <a:pt x="5703" y="267"/>
                  </a:cubicBezTo>
                  <a:lnTo>
                    <a:pt x="5703" y="27"/>
                  </a:lnTo>
                  <a:lnTo>
                    <a:pt x="5356" y="27"/>
                  </a:lnTo>
                  <a:lnTo>
                    <a:pt x="4983" y="1"/>
                  </a:lnTo>
                  <a:close/>
                </a:path>
              </a:pathLst>
            </a:custGeom>
            <a:solidFill>
              <a:srgbClr val="FB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4"/>
            <p:cNvSpPr/>
            <p:nvPr/>
          </p:nvSpPr>
          <p:spPr>
            <a:xfrm>
              <a:off x="6746154" y="1799290"/>
              <a:ext cx="138446" cy="123280"/>
            </a:xfrm>
            <a:custGeom>
              <a:avLst/>
              <a:gdLst/>
              <a:ahLst/>
              <a:cxnLst/>
              <a:rect l="l" t="t" r="r" b="b"/>
              <a:pathLst>
                <a:path w="1707" h="1520" extrusionOk="0">
                  <a:moveTo>
                    <a:pt x="853" y="0"/>
                  </a:moveTo>
                  <a:cubicBezTo>
                    <a:pt x="374" y="0"/>
                    <a:pt x="1" y="347"/>
                    <a:pt x="1" y="746"/>
                  </a:cubicBezTo>
                  <a:cubicBezTo>
                    <a:pt x="1" y="1173"/>
                    <a:pt x="374" y="1519"/>
                    <a:pt x="853" y="1519"/>
                  </a:cubicBezTo>
                  <a:cubicBezTo>
                    <a:pt x="1333" y="1519"/>
                    <a:pt x="1706" y="1173"/>
                    <a:pt x="1706" y="746"/>
                  </a:cubicBezTo>
                  <a:cubicBezTo>
                    <a:pt x="1706" y="347"/>
                    <a:pt x="1333" y="0"/>
                    <a:pt x="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4"/>
            <p:cNvSpPr/>
            <p:nvPr/>
          </p:nvSpPr>
          <p:spPr>
            <a:xfrm>
              <a:off x="6655398" y="1444857"/>
              <a:ext cx="319959" cy="432290"/>
            </a:xfrm>
            <a:custGeom>
              <a:avLst/>
              <a:gdLst/>
              <a:ahLst/>
              <a:cxnLst/>
              <a:rect l="l" t="t" r="r" b="b"/>
              <a:pathLst>
                <a:path w="3945" h="5330" extrusionOk="0">
                  <a:moveTo>
                    <a:pt x="1972" y="0"/>
                  </a:moveTo>
                  <a:cubicBezTo>
                    <a:pt x="1813" y="0"/>
                    <a:pt x="1653" y="0"/>
                    <a:pt x="1493" y="27"/>
                  </a:cubicBezTo>
                  <a:cubicBezTo>
                    <a:pt x="640" y="134"/>
                    <a:pt x="1" y="853"/>
                    <a:pt x="1" y="1706"/>
                  </a:cubicBezTo>
                  <a:lnTo>
                    <a:pt x="1" y="3411"/>
                  </a:lnTo>
                  <a:cubicBezTo>
                    <a:pt x="134" y="3997"/>
                    <a:pt x="454" y="4530"/>
                    <a:pt x="907" y="4877"/>
                  </a:cubicBezTo>
                  <a:cubicBezTo>
                    <a:pt x="1200" y="5116"/>
                    <a:pt x="1546" y="5276"/>
                    <a:pt x="1919" y="5330"/>
                  </a:cubicBezTo>
                  <a:lnTo>
                    <a:pt x="2026" y="5330"/>
                  </a:lnTo>
                  <a:cubicBezTo>
                    <a:pt x="2399" y="5276"/>
                    <a:pt x="2745" y="5116"/>
                    <a:pt x="3038" y="4877"/>
                  </a:cubicBezTo>
                  <a:cubicBezTo>
                    <a:pt x="3518" y="4530"/>
                    <a:pt x="3838" y="3997"/>
                    <a:pt x="3944" y="3411"/>
                  </a:cubicBezTo>
                  <a:lnTo>
                    <a:pt x="3944" y="1706"/>
                  </a:lnTo>
                  <a:cubicBezTo>
                    <a:pt x="3944" y="853"/>
                    <a:pt x="3305" y="134"/>
                    <a:pt x="2479" y="27"/>
                  </a:cubicBezTo>
                  <a:cubicBezTo>
                    <a:pt x="2319" y="0"/>
                    <a:pt x="2132" y="0"/>
                    <a:pt x="1972" y="0"/>
                  </a:cubicBezTo>
                  <a:close/>
                </a:path>
              </a:pathLst>
            </a:custGeom>
            <a:solidFill>
              <a:srgbClr val="FB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4"/>
            <p:cNvSpPr/>
            <p:nvPr/>
          </p:nvSpPr>
          <p:spPr>
            <a:xfrm>
              <a:off x="6610060" y="1624183"/>
              <a:ext cx="73562" cy="101706"/>
            </a:xfrm>
            <a:custGeom>
              <a:avLst/>
              <a:gdLst/>
              <a:ahLst/>
              <a:cxnLst/>
              <a:rect l="l" t="t" r="r" b="b"/>
              <a:pathLst>
                <a:path w="907" h="1254" extrusionOk="0">
                  <a:moveTo>
                    <a:pt x="453" y="1"/>
                  </a:moveTo>
                  <a:cubicBezTo>
                    <a:pt x="213" y="1"/>
                    <a:pt x="0" y="294"/>
                    <a:pt x="0" y="640"/>
                  </a:cubicBezTo>
                  <a:cubicBezTo>
                    <a:pt x="0" y="987"/>
                    <a:pt x="213" y="1253"/>
                    <a:pt x="453" y="1253"/>
                  </a:cubicBezTo>
                  <a:cubicBezTo>
                    <a:pt x="720" y="1253"/>
                    <a:pt x="906" y="987"/>
                    <a:pt x="906" y="640"/>
                  </a:cubicBezTo>
                  <a:cubicBezTo>
                    <a:pt x="906" y="294"/>
                    <a:pt x="720" y="1"/>
                    <a:pt x="453" y="1"/>
                  </a:cubicBezTo>
                  <a:close/>
                </a:path>
              </a:pathLst>
            </a:custGeom>
            <a:solidFill>
              <a:srgbClr val="FB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4"/>
            <p:cNvSpPr/>
            <p:nvPr/>
          </p:nvSpPr>
          <p:spPr>
            <a:xfrm>
              <a:off x="6947133" y="1624183"/>
              <a:ext cx="73562" cy="101706"/>
            </a:xfrm>
            <a:custGeom>
              <a:avLst/>
              <a:gdLst/>
              <a:ahLst/>
              <a:cxnLst/>
              <a:rect l="l" t="t" r="r" b="b"/>
              <a:pathLst>
                <a:path w="907" h="1254" extrusionOk="0">
                  <a:moveTo>
                    <a:pt x="454" y="1"/>
                  </a:moveTo>
                  <a:cubicBezTo>
                    <a:pt x="187" y="1"/>
                    <a:pt x="1" y="294"/>
                    <a:pt x="1" y="640"/>
                  </a:cubicBezTo>
                  <a:cubicBezTo>
                    <a:pt x="1" y="987"/>
                    <a:pt x="187" y="1253"/>
                    <a:pt x="454" y="1253"/>
                  </a:cubicBezTo>
                  <a:cubicBezTo>
                    <a:pt x="720" y="1253"/>
                    <a:pt x="907" y="987"/>
                    <a:pt x="907" y="640"/>
                  </a:cubicBezTo>
                  <a:cubicBezTo>
                    <a:pt x="907" y="294"/>
                    <a:pt x="720" y="1"/>
                    <a:pt x="454" y="1"/>
                  </a:cubicBezTo>
                  <a:close/>
                </a:path>
              </a:pathLst>
            </a:custGeom>
            <a:solidFill>
              <a:srgbClr val="FB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4"/>
            <p:cNvSpPr/>
            <p:nvPr/>
          </p:nvSpPr>
          <p:spPr>
            <a:xfrm>
              <a:off x="6800170" y="1734405"/>
              <a:ext cx="32523" cy="8759"/>
            </a:xfrm>
            <a:custGeom>
              <a:avLst/>
              <a:gdLst/>
              <a:ahLst/>
              <a:cxnLst/>
              <a:rect l="l" t="t" r="r" b="b"/>
              <a:pathLst>
                <a:path w="401" h="108" extrusionOk="0">
                  <a:moveTo>
                    <a:pt x="187" y="1"/>
                  </a:moveTo>
                  <a:cubicBezTo>
                    <a:pt x="108" y="1"/>
                    <a:pt x="54" y="28"/>
                    <a:pt x="1" y="54"/>
                  </a:cubicBezTo>
                  <a:cubicBezTo>
                    <a:pt x="54" y="81"/>
                    <a:pt x="108" y="107"/>
                    <a:pt x="187" y="107"/>
                  </a:cubicBezTo>
                  <a:cubicBezTo>
                    <a:pt x="267" y="107"/>
                    <a:pt x="321" y="81"/>
                    <a:pt x="401" y="54"/>
                  </a:cubicBezTo>
                  <a:cubicBezTo>
                    <a:pt x="321" y="28"/>
                    <a:pt x="267"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6785085" y="2030523"/>
              <a:ext cx="51907" cy="17924"/>
            </a:xfrm>
            <a:custGeom>
              <a:avLst/>
              <a:gdLst/>
              <a:ahLst/>
              <a:cxnLst/>
              <a:rect l="l" t="t" r="r" b="b"/>
              <a:pathLst>
                <a:path w="640" h="221" extrusionOk="0">
                  <a:moveTo>
                    <a:pt x="640" y="0"/>
                  </a:moveTo>
                  <a:lnTo>
                    <a:pt x="0" y="80"/>
                  </a:lnTo>
                  <a:cubicBezTo>
                    <a:pt x="67" y="169"/>
                    <a:pt x="169" y="220"/>
                    <a:pt x="294" y="220"/>
                  </a:cubicBezTo>
                  <a:cubicBezTo>
                    <a:pt x="319" y="220"/>
                    <a:pt x="346" y="218"/>
                    <a:pt x="373" y="214"/>
                  </a:cubicBezTo>
                  <a:cubicBezTo>
                    <a:pt x="480" y="187"/>
                    <a:pt x="587" y="107"/>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6839101" y="2060775"/>
              <a:ext cx="194571" cy="16059"/>
            </a:xfrm>
            <a:custGeom>
              <a:avLst/>
              <a:gdLst/>
              <a:ahLst/>
              <a:cxnLst/>
              <a:rect l="l" t="t" r="r" b="b"/>
              <a:pathLst>
                <a:path w="2399" h="198" extrusionOk="0">
                  <a:moveTo>
                    <a:pt x="2399" y="0"/>
                  </a:moveTo>
                  <a:lnTo>
                    <a:pt x="1013" y="54"/>
                  </a:lnTo>
                  <a:lnTo>
                    <a:pt x="1" y="54"/>
                  </a:lnTo>
                  <a:cubicBezTo>
                    <a:pt x="54" y="80"/>
                    <a:pt x="134" y="107"/>
                    <a:pt x="214" y="134"/>
                  </a:cubicBezTo>
                  <a:cubicBezTo>
                    <a:pt x="389" y="173"/>
                    <a:pt x="579" y="197"/>
                    <a:pt x="762" y="197"/>
                  </a:cubicBezTo>
                  <a:cubicBezTo>
                    <a:pt x="829" y="197"/>
                    <a:pt x="896" y="194"/>
                    <a:pt x="960" y="187"/>
                  </a:cubicBezTo>
                  <a:cubicBezTo>
                    <a:pt x="1599" y="134"/>
                    <a:pt x="2212" y="54"/>
                    <a:pt x="23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6597083" y="2060775"/>
              <a:ext cx="194571" cy="16059"/>
            </a:xfrm>
            <a:custGeom>
              <a:avLst/>
              <a:gdLst/>
              <a:ahLst/>
              <a:cxnLst/>
              <a:rect l="l" t="t" r="r" b="b"/>
              <a:pathLst>
                <a:path w="2399" h="198" extrusionOk="0">
                  <a:moveTo>
                    <a:pt x="0" y="0"/>
                  </a:moveTo>
                  <a:lnTo>
                    <a:pt x="0" y="0"/>
                  </a:lnTo>
                  <a:cubicBezTo>
                    <a:pt x="213" y="54"/>
                    <a:pt x="773" y="134"/>
                    <a:pt x="1439" y="187"/>
                  </a:cubicBezTo>
                  <a:cubicBezTo>
                    <a:pt x="1510" y="194"/>
                    <a:pt x="1580" y="197"/>
                    <a:pt x="1648" y="197"/>
                  </a:cubicBezTo>
                  <a:cubicBezTo>
                    <a:pt x="1834" y="197"/>
                    <a:pt x="2010" y="173"/>
                    <a:pt x="2185" y="134"/>
                  </a:cubicBezTo>
                  <a:cubicBezTo>
                    <a:pt x="2292" y="107"/>
                    <a:pt x="2345" y="80"/>
                    <a:pt x="2398" y="54"/>
                  </a:cubicBezTo>
                  <a:lnTo>
                    <a:pt x="1386" y="5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6785085" y="1814376"/>
              <a:ext cx="62775" cy="13058"/>
            </a:xfrm>
            <a:custGeom>
              <a:avLst/>
              <a:gdLst/>
              <a:ahLst/>
              <a:cxnLst/>
              <a:rect l="l" t="t" r="r" b="b"/>
              <a:pathLst>
                <a:path w="774" h="161" extrusionOk="0">
                  <a:moveTo>
                    <a:pt x="80" y="1"/>
                  </a:moveTo>
                  <a:cubicBezTo>
                    <a:pt x="54" y="1"/>
                    <a:pt x="27" y="1"/>
                    <a:pt x="27" y="27"/>
                  </a:cubicBezTo>
                  <a:cubicBezTo>
                    <a:pt x="0" y="54"/>
                    <a:pt x="27" y="54"/>
                    <a:pt x="54" y="81"/>
                  </a:cubicBezTo>
                  <a:cubicBezTo>
                    <a:pt x="160" y="134"/>
                    <a:pt x="267" y="161"/>
                    <a:pt x="373" y="161"/>
                  </a:cubicBezTo>
                  <a:lnTo>
                    <a:pt x="400" y="161"/>
                  </a:lnTo>
                  <a:cubicBezTo>
                    <a:pt x="533" y="161"/>
                    <a:pt x="640" y="134"/>
                    <a:pt x="746" y="81"/>
                  </a:cubicBezTo>
                  <a:cubicBezTo>
                    <a:pt x="773" y="81"/>
                    <a:pt x="773" y="54"/>
                    <a:pt x="773" y="27"/>
                  </a:cubicBezTo>
                  <a:cubicBezTo>
                    <a:pt x="773" y="1"/>
                    <a:pt x="746" y="1"/>
                    <a:pt x="720" y="1"/>
                  </a:cubicBezTo>
                  <a:cubicBezTo>
                    <a:pt x="613" y="54"/>
                    <a:pt x="507" y="81"/>
                    <a:pt x="373" y="81"/>
                  </a:cubicBezTo>
                  <a:cubicBezTo>
                    <a:pt x="267" y="81"/>
                    <a:pt x="160" y="54"/>
                    <a:pt x="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6754832" y="1773904"/>
              <a:ext cx="123280" cy="25467"/>
            </a:xfrm>
            <a:custGeom>
              <a:avLst/>
              <a:gdLst/>
              <a:ahLst/>
              <a:cxnLst/>
              <a:rect l="l" t="t" r="r" b="b"/>
              <a:pathLst>
                <a:path w="1520" h="314" extrusionOk="0">
                  <a:moveTo>
                    <a:pt x="37" y="0"/>
                  </a:moveTo>
                  <a:cubicBezTo>
                    <a:pt x="27" y="0"/>
                    <a:pt x="14" y="7"/>
                    <a:pt x="0" y="20"/>
                  </a:cubicBezTo>
                  <a:cubicBezTo>
                    <a:pt x="0" y="20"/>
                    <a:pt x="0" y="47"/>
                    <a:pt x="0" y="73"/>
                  </a:cubicBezTo>
                  <a:cubicBezTo>
                    <a:pt x="214" y="207"/>
                    <a:pt x="480" y="287"/>
                    <a:pt x="720" y="287"/>
                  </a:cubicBezTo>
                  <a:lnTo>
                    <a:pt x="826" y="313"/>
                  </a:lnTo>
                  <a:cubicBezTo>
                    <a:pt x="1066" y="287"/>
                    <a:pt x="1306" y="207"/>
                    <a:pt x="1493" y="73"/>
                  </a:cubicBezTo>
                  <a:cubicBezTo>
                    <a:pt x="1519" y="47"/>
                    <a:pt x="1519" y="20"/>
                    <a:pt x="1493" y="20"/>
                  </a:cubicBezTo>
                  <a:cubicBezTo>
                    <a:pt x="1493" y="7"/>
                    <a:pt x="1486" y="0"/>
                    <a:pt x="1476" y="0"/>
                  </a:cubicBezTo>
                  <a:cubicBezTo>
                    <a:pt x="1466" y="0"/>
                    <a:pt x="1453" y="7"/>
                    <a:pt x="1439" y="20"/>
                  </a:cubicBezTo>
                  <a:cubicBezTo>
                    <a:pt x="1226" y="167"/>
                    <a:pt x="986" y="240"/>
                    <a:pt x="746" y="240"/>
                  </a:cubicBezTo>
                  <a:cubicBezTo>
                    <a:pt x="507" y="240"/>
                    <a:pt x="267" y="167"/>
                    <a:pt x="54" y="20"/>
                  </a:cubicBezTo>
                  <a:cubicBezTo>
                    <a:pt x="54" y="7"/>
                    <a:pt x="47" y="0"/>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6776406" y="1784123"/>
              <a:ext cx="75752" cy="17356"/>
            </a:xfrm>
            <a:custGeom>
              <a:avLst/>
              <a:gdLst/>
              <a:ahLst/>
              <a:cxnLst/>
              <a:rect l="l" t="t" r="r" b="b"/>
              <a:pathLst>
                <a:path w="934" h="214" extrusionOk="0">
                  <a:moveTo>
                    <a:pt x="454" y="1"/>
                  </a:moveTo>
                  <a:cubicBezTo>
                    <a:pt x="294" y="1"/>
                    <a:pt x="161" y="27"/>
                    <a:pt x="1" y="81"/>
                  </a:cubicBezTo>
                  <a:cubicBezTo>
                    <a:pt x="134" y="161"/>
                    <a:pt x="294" y="214"/>
                    <a:pt x="454" y="214"/>
                  </a:cubicBezTo>
                  <a:cubicBezTo>
                    <a:pt x="614" y="214"/>
                    <a:pt x="774" y="161"/>
                    <a:pt x="933" y="81"/>
                  </a:cubicBezTo>
                  <a:cubicBezTo>
                    <a:pt x="774" y="27"/>
                    <a:pt x="614" y="1"/>
                    <a:pt x="4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6772108" y="1766848"/>
              <a:ext cx="84349" cy="27008"/>
            </a:xfrm>
            <a:custGeom>
              <a:avLst/>
              <a:gdLst/>
              <a:ahLst/>
              <a:cxnLst/>
              <a:rect l="l" t="t" r="r" b="b"/>
              <a:pathLst>
                <a:path w="1040" h="333" extrusionOk="0">
                  <a:moveTo>
                    <a:pt x="507" y="1"/>
                  </a:moveTo>
                  <a:cubicBezTo>
                    <a:pt x="427" y="1"/>
                    <a:pt x="347" y="1"/>
                    <a:pt x="294" y="27"/>
                  </a:cubicBezTo>
                  <a:cubicBezTo>
                    <a:pt x="160" y="81"/>
                    <a:pt x="54" y="160"/>
                    <a:pt x="1" y="267"/>
                  </a:cubicBezTo>
                  <a:cubicBezTo>
                    <a:pt x="27" y="294"/>
                    <a:pt x="54" y="294"/>
                    <a:pt x="80" y="320"/>
                  </a:cubicBezTo>
                  <a:cubicBezTo>
                    <a:pt x="107" y="328"/>
                    <a:pt x="132" y="331"/>
                    <a:pt x="155" y="331"/>
                  </a:cubicBezTo>
                  <a:cubicBezTo>
                    <a:pt x="280" y="331"/>
                    <a:pt x="362" y="237"/>
                    <a:pt x="513" y="237"/>
                  </a:cubicBezTo>
                  <a:cubicBezTo>
                    <a:pt x="528" y="237"/>
                    <a:pt x="543" y="238"/>
                    <a:pt x="560" y="240"/>
                  </a:cubicBezTo>
                  <a:cubicBezTo>
                    <a:pt x="716" y="240"/>
                    <a:pt x="815" y="333"/>
                    <a:pt x="922" y="333"/>
                  </a:cubicBezTo>
                  <a:cubicBezTo>
                    <a:pt x="943" y="333"/>
                    <a:pt x="964" y="329"/>
                    <a:pt x="986" y="320"/>
                  </a:cubicBezTo>
                  <a:cubicBezTo>
                    <a:pt x="1013" y="320"/>
                    <a:pt x="1013" y="294"/>
                    <a:pt x="1040" y="294"/>
                  </a:cubicBezTo>
                  <a:cubicBezTo>
                    <a:pt x="1013" y="214"/>
                    <a:pt x="960" y="160"/>
                    <a:pt x="906" y="107"/>
                  </a:cubicBezTo>
                  <a:cubicBezTo>
                    <a:pt x="800" y="27"/>
                    <a:pt x="667" y="1"/>
                    <a:pt x="507" y="1"/>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6711603" y="1643324"/>
              <a:ext cx="43310" cy="37146"/>
            </a:xfrm>
            <a:custGeom>
              <a:avLst/>
              <a:gdLst/>
              <a:ahLst/>
              <a:cxnLst/>
              <a:rect l="l" t="t" r="r" b="b"/>
              <a:pathLst>
                <a:path w="534" h="458" extrusionOk="0">
                  <a:moveTo>
                    <a:pt x="308" y="1"/>
                  </a:moveTo>
                  <a:cubicBezTo>
                    <a:pt x="294" y="1"/>
                    <a:pt x="281" y="2"/>
                    <a:pt x="267" y="5"/>
                  </a:cubicBezTo>
                  <a:cubicBezTo>
                    <a:pt x="134" y="5"/>
                    <a:pt x="0" y="85"/>
                    <a:pt x="0" y="245"/>
                  </a:cubicBezTo>
                  <a:cubicBezTo>
                    <a:pt x="0" y="351"/>
                    <a:pt x="134" y="458"/>
                    <a:pt x="267" y="458"/>
                  </a:cubicBezTo>
                  <a:cubicBezTo>
                    <a:pt x="400" y="458"/>
                    <a:pt x="507" y="351"/>
                    <a:pt x="533" y="218"/>
                  </a:cubicBezTo>
                  <a:cubicBezTo>
                    <a:pt x="509" y="99"/>
                    <a:pt x="422" y="1"/>
                    <a:pt x="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6679161" y="1628887"/>
              <a:ext cx="88729" cy="43148"/>
            </a:xfrm>
            <a:custGeom>
              <a:avLst/>
              <a:gdLst/>
              <a:ahLst/>
              <a:cxnLst/>
              <a:rect l="l" t="t" r="r" b="b"/>
              <a:pathLst>
                <a:path w="1094" h="532" extrusionOk="0">
                  <a:moveTo>
                    <a:pt x="615" y="0"/>
                  </a:moveTo>
                  <a:cubicBezTo>
                    <a:pt x="355" y="0"/>
                    <a:pt x="108" y="132"/>
                    <a:pt x="1" y="369"/>
                  </a:cubicBezTo>
                  <a:cubicBezTo>
                    <a:pt x="148" y="259"/>
                    <a:pt x="333" y="199"/>
                    <a:pt x="522" y="199"/>
                  </a:cubicBezTo>
                  <a:cubicBezTo>
                    <a:pt x="606" y="199"/>
                    <a:pt x="691" y="211"/>
                    <a:pt x="773" y="236"/>
                  </a:cubicBezTo>
                  <a:cubicBezTo>
                    <a:pt x="974" y="336"/>
                    <a:pt x="1057" y="531"/>
                    <a:pt x="1088" y="531"/>
                  </a:cubicBezTo>
                  <a:cubicBezTo>
                    <a:pt x="1090" y="531"/>
                    <a:pt x="1092" y="531"/>
                    <a:pt x="1093" y="529"/>
                  </a:cubicBezTo>
                  <a:cubicBezTo>
                    <a:pt x="1093" y="316"/>
                    <a:pt x="987" y="129"/>
                    <a:pt x="800" y="23"/>
                  </a:cubicBezTo>
                  <a:cubicBezTo>
                    <a:pt x="739" y="8"/>
                    <a:pt x="676" y="0"/>
                    <a:pt x="615" y="0"/>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6673322" y="1641377"/>
              <a:ext cx="98867" cy="32604"/>
            </a:xfrm>
            <a:custGeom>
              <a:avLst/>
              <a:gdLst/>
              <a:ahLst/>
              <a:cxnLst/>
              <a:rect l="l" t="t" r="r" b="b"/>
              <a:pathLst>
                <a:path w="1219" h="402" extrusionOk="0">
                  <a:moveTo>
                    <a:pt x="555" y="1"/>
                  </a:moveTo>
                  <a:cubicBezTo>
                    <a:pt x="370" y="1"/>
                    <a:pt x="189" y="61"/>
                    <a:pt x="46" y="189"/>
                  </a:cubicBezTo>
                  <a:cubicBezTo>
                    <a:pt x="0" y="212"/>
                    <a:pt x="33" y="274"/>
                    <a:pt x="77" y="274"/>
                  </a:cubicBezTo>
                  <a:cubicBezTo>
                    <a:pt x="85" y="274"/>
                    <a:pt x="92" y="272"/>
                    <a:pt x="99" y="269"/>
                  </a:cubicBezTo>
                  <a:cubicBezTo>
                    <a:pt x="232" y="152"/>
                    <a:pt x="406" y="88"/>
                    <a:pt x="583" y="88"/>
                  </a:cubicBezTo>
                  <a:cubicBezTo>
                    <a:pt x="690" y="88"/>
                    <a:pt x="798" y="112"/>
                    <a:pt x="899" y="162"/>
                  </a:cubicBezTo>
                  <a:cubicBezTo>
                    <a:pt x="979" y="215"/>
                    <a:pt x="1059" y="295"/>
                    <a:pt x="1139" y="375"/>
                  </a:cubicBezTo>
                  <a:cubicBezTo>
                    <a:pt x="1139" y="402"/>
                    <a:pt x="1139" y="402"/>
                    <a:pt x="1165" y="402"/>
                  </a:cubicBezTo>
                  <a:lnTo>
                    <a:pt x="1192" y="402"/>
                  </a:lnTo>
                  <a:cubicBezTo>
                    <a:pt x="1219" y="375"/>
                    <a:pt x="1219" y="349"/>
                    <a:pt x="1192" y="349"/>
                  </a:cubicBezTo>
                  <a:cubicBezTo>
                    <a:pt x="1139" y="242"/>
                    <a:pt x="1032" y="135"/>
                    <a:pt x="925" y="82"/>
                  </a:cubicBezTo>
                  <a:cubicBezTo>
                    <a:pt x="807" y="28"/>
                    <a:pt x="680" y="1"/>
                    <a:pt x="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6869353" y="1643324"/>
              <a:ext cx="41120" cy="37146"/>
            </a:xfrm>
            <a:custGeom>
              <a:avLst/>
              <a:gdLst/>
              <a:ahLst/>
              <a:cxnLst/>
              <a:rect l="l" t="t" r="r" b="b"/>
              <a:pathLst>
                <a:path w="507" h="458" extrusionOk="0">
                  <a:moveTo>
                    <a:pt x="200" y="1"/>
                  </a:moveTo>
                  <a:cubicBezTo>
                    <a:pt x="86" y="1"/>
                    <a:pt x="1" y="99"/>
                    <a:pt x="1" y="218"/>
                  </a:cubicBezTo>
                  <a:cubicBezTo>
                    <a:pt x="1" y="351"/>
                    <a:pt x="107" y="458"/>
                    <a:pt x="240" y="458"/>
                  </a:cubicBezTo>
                  <a:cubicBezTo>
                    <a:pt x="374" y="458"/>
                    <a:pt x="507" y="351"/>
                    <a:pt x="507" y="245"/>
                  </a:cubicBezTo>
                  <a:cubicBezTo>
                    <a:pt x="507" y="85"/>
                    <a:pt x="374" y="5"/>
                    <a:pt x="240" y="5"/>
                  </a:cubicBezTo>
                  <a:cubicBezTo>
                    <a:pt x="226" y="2"/>
                    <a:pt x="213" y="1"/>
                    <a:pt x="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6854267" y="1628887"/>
              <a:ext cx="90838" cy="43148"/>
            </a:xfrm>
            <a:custGeom>
              <a:avLst/>
              <a:gdLst/>
              <a:ahLst/>
              <a:cxnLst/>
              <a:rect l="l" t="t" r="r" b="b"/>
              <a:pathLst>
                <a:path w="1120" h="532" extrusionOk="0">
                  <a:moveTo>
                    <a:pt x="479" y="0"/>
                  </a:moveTo>
                  <a:cubicBezTo>
                    <a:pt x="417" y="0"/>
                    <a:pt x="355" y="8"/>
                    <a:pt x="293" y="23"/>
                  </a:cubicBezTo>
                  <a:cubicBezTo>
                    <a:pt x="107" y="129"/>
                    <a:pt x="0" y="316"/>
                    <a:pt x="0" y="529"/>
                  </a:cubicBezTo>
                  <a:cubicBezTo>
                    <a:pt x="3" y="531"/>
                    <a:pt x="6" y="531"/>
                    <a:pt x="10" y="531"/>
                  </a:cubicBezTo>
                  <a:cubicBezTo>
                    <a:pt x="63" y="531"/>
                    <a:pt x="144" y="336"/>
                    <a:pt x="320" y="236"/>
                  </a:cubicBezTo>
                  <a:cubicBezTo>
                    <a:pt x="402" y="211"/>
                    <a:pt x="487" y="199"/>
                    <a:pt x="573" y="199"/>
                  </a:cubicBezTo>
                  <a:cubicBezTo>
                    <a:pt x="763" y="199"/>
                    <a:pt x="954" y="259"/>
                    <a:pt x="1119" y="369"/>
                  </a:cubicBezTo>
                  <a:cubicBezTo>
                    <a:pt x="990" y="132"/>
                    <a:pt x="739" y="0"/>
                    <a:pt x="479" y="0"/>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6852078" y="1642026"/>
              <a:ext cx="98867" cy="31955"/>
            </a:xfrm>
            <a:custGeom>
              <a:avLst/>
              <a:gdLst/>
              <a:ahLst/>
              <a:cxnLst/>
              <a:rect l="l" t="t" r="r" b="b"/>
              <a:pathLst>
                <a:path w="1219" h="394" extrusionOk="0">
                  <a:moveTo>
                    <a:pt x="614" y="0"/>
                  </a:moveTo>
                  <a:cubicBezTo>
                    <a:pt x="496" y="0"/>
                    <a:pt x="378" y="24"/>
                    <a:pt x="267" y="74"/>
                  </a:cubicBezTo>
                  <a:cubicBezTo>
                    <a:pt x="160" y="154"/>
                    <a:pt x="80" y="234"/>
                    <a:pt x="0" y="341"/>
                  </a:cubicBezTo>
                  <a:cubicBezTo>
                    <a:pt x="0" y="367"/>
                    <a:pt x="0" y="367"/>
                    <a:pt x="0" y="394"/>
                  </a:cubicBezTo>
                  <a:lnTo>
                    <a:pt x="27" y="394"/>
                  </a:lnTo>
                  <a:cubicBezTo>
                    <a:pt x="54" y="394"/>
                    <a:pt x="80" y="394"/>
                    <a:pt x="80" y="367"/>
                  </a:cubicBezTo>
                  <a:cubicBezTo>
                    <a:pt x="134" y="287"/>
                    <a:pt x="214" y="207"/>
                    <a:pt x="320" y="154"/>
                  </a:cubicBezTo>
                  <a:cubicBezTo>
                    <a:pt x="421" y="104"/>
                    <a:pt x="529" y="80"/>
                    <a:pt x="636" y="80"/>
                  </a:cubicBezTo>
                  <a:cubicBezTo>
                    <a:pt x="813" y="80"/>
                    <a:pt x="987" y="144"/>
                    <a:pt x="1120" y="261"/>
                  </a:cubicBezTo>
                  <a:cubicBezTo>
                    <a:pt x="1127" y="264"/>
                    <a:pt x="1134" y="266"/>
                    <a:pt x="1142" y="266"/>
                  </a:cubicBezTo>
                  <a:cubicBezTo>
                    <a:pt x="1186" y="266"/>
                    <a:pt x="1219" y="204"/>
                    <a:pt x="1173" y="181"/>
                  </a:cubicBezTo>
                  <a:cubicBezTo>
                    <a:pt x="1007" y="65"/>
                    <a:pt x="810" y="0"/>
                    <a:pt x="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6847779" y="1588739"/>
              <a:ext cx="108113" cy="29117"/>
            </a:xfrm>
            <a:custGeom>
              <a:avLst/>
              <a:gdLst/>
              <a:ahLst/>
              <a:cxnLst/>
              <a:rect l="l" t="t" r="r" b="b"/>
              <a:pathLst>
                <a:path w="1333" h="359" extrusionOk="0">
                  <a:moveTo>
                    <a:pt x="721" y="1"/>
                  </a:moveTo>
                  <a:cubicBezTo>
                    <a:pt x="678" y="1"/>
                    <a:pt x="633" y="4"/>
                    <a:pt x="586" y="12"/>
                  </a:cubicBezTo>
                  <a:cubicBezTo>
                    <a:pt x="480" y="12"/>
                    <a:pt x="320" y="38"/>
                    <a:pt x="107" y="38"/>
                  </a:cubicBezTo>
                  <a:cubicBezTo>
                    <a:pt x="53" y="92"/>
                    <a:pt x="27" y="172"/>
                    <a:pt x="27" y="251"/>
                  </a:cubicBezTo>
                  <a:cubicBezTo>
                    <a:pt x="0" y="278"/>
                    <a:pt x="0" y="331"/>
                    <a:pt x="27" y="358"/>
                  </a:cubicBezTo>
                  <a:cubicBezTo>
                    <a:pt x="213" y="305"/>
                    <a:pt x="400" y="251"/>
                    <a:pt x="613" y="251"/>
                  </a:cubicBezTo>
                  <a:cubicBezTo>
                    <a:pt x="712" y="240"/>
                    <a:pt x="812" y="234"/>
                    <a:pt x="911" y="234"/>
                  </a:cubicBezTo>
                  <a:cubicBezTo>
                    <a:pt x="1051" y="234"/>
                    <a:pt x="1192" y="247"/>
                    <a:pt x="1332" y="278"/>
                  </a:cubicBezTo>
                  <a:cubicBezTo>
                    <a:pt x="1252" y="172"/>
                    <a:pt x="1146" y="92"/>
                    <a:pt x="1013" y="38"/>
                  </a:cubicBezTo>
                  <a:cubicBezTo>
                    <a:pt x="918" y="19"/>
                    <a:pt x="824" y="1"/>
                    <a:pt x="721" y="1"/>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6843399" y="1589631"/>
              <a:ext cx="8759" cy="28225"/>
            </a:xfrm>
            <a:custGeom>
              <a:avLst/>
              <a:gdLst/>
              <a:ahLst/>
              <a:cxnLst/>
              <a:rect l="l" t="t" r="r" b="b"/>
              <a:pathLst>
                <a:path w="108" h="348" extrusionOk="0">
                  <a:moveTo>
                    <a:pt x="107" y="1"/>
                  </a:moveTo>
                  <a:lnTo>
                    <a:pt x="54" y="27"/>
                  </a:lnTo>
                  <a:cubicBezTo>
                    <a:pt x="54" y="54"/>
                    <a:pt x="27" y="107"/>
                    <a:pt x="27" y="161"/>
                  </a:cubicBezTo>
                  <a:cubicBezTo>
                    <a:pt x="1" y="214"/>
                    <a:pt x="1" y="294"/>
                    <a:pt x="27" y="347"/>
                  </a:cubicBezTo>
                  <a:cubicBezTo>
                    <a:pt x="27" y="294"/>
                    <a:pt x="54" y="267"/>
                    <a:pt x="54" y="214"/>
                  </a:cubicBezTo>
                  <a:cubicBezTo>
                    <a:pt x="54" y="134"/>
                    <a:pt x="81" y="81"/>
                    <a:pt x="107" y="27"/>
                  </a:cubicBezTo>
                  <a:lnTo>
                    <a:pt x="107" y="1"/>
                  </a:ln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6677053" y="1588739"/>
              <a:ext cx="105923" cy="29117"/>
            </a:xfrm>
            <a:custGeom>
              <a:avLst/>
              <a:gdLst/>
              <a:ahLst/>
              <a:cxnLst/>
              <a:rect l="l" t="t" r="r" b="b"/>
              <a:pathLst>
                <a:path w="1306" h="359" extrusionOk="0">
                  <a:moveTo>
                    <a:pt x="597" y="1"/>
                  </a:moveTo>
                  <a:cubicBezTo>
                    <a:pt x="495" y="1"/>
                    <a:pt x="387" y="19"/>
                    <a:pt x="293" y="38"/>
                  </a:cubicBezTo>
                  <a:cubicBezTo>
                    <a:pt x="187" y="92"/>
                    <a:pt x="80" y="172"/>
                    <a:pt x="0" y="278"/>
                  </a:cubicBezTo>
                  <a:cubicBezTo>
                    <a:pt x="141" y="247"/>
                    <a:pt x="281" y="234"/>
                    <a:pt x="422" y="234"/>
                  </a:cubicBezTo>
                  <a:cubicBezTo>
                    <a:pt x="521" y="234"/>
                    <a:pt x="620" y="240"/>
                    <a:pt x="720" y="251"/>
                  </a:cubicBezTo>
                  <a:cubicBezTo>
                    <a:pt x="906" y="251"/>
                    <a:pt x="1119" y="305"/>
                    <a:pt x="1306" y="358"/>
                  </a:cubicBezTo>
                  <a:cubicBezTo>
                    <a:pt x="1306" y="331"/>
                    <a:pt x="1306" y="278"/>
                    <a:pt x="1306" y="251"/>
                  </a:cubicBezTo>
                  <a:cubicBezTo>
                    <a:pt x="1306" y="172"/>
                    <a:pt x="1252" y="92"/>
                    <a:pt x="1199" y="38"/>
                  </a:cubicBezTo>
                  <a:cubicBezTo>
                    <a:pt x="1013" y="38"/>
                    <a:pt x="853" y="12"/>
                    <a:pt x="720" y="12"/>
                  </a:cubicBezTo>
                  <a:cubicBezTo>
                    <a:pt x="681" y="4"/>
                    <a:pt x="639" y="1"/>
                    <a:pt x="597" y="1"/>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6778596" y="1589631"/>
              <a:ext cx="10868" cy="28225"/>
            </a:xfrm>
            <a:custGeom>
              <a:avLst/>
              <a:gdLst/>
              <a:ahLst/>
              <a:cxnLst/>
              <a:rect l="l" t="t" r="r" b="b"/>
              <a:pathLst>
                <a:path w="134" h="348" extrusionOk="0">
                  <a:moveTo>
                    <a:pt x="0" y="1"/>
                  </a:moveTo>
                  <a:lnTo>
                    <a:pt x="27" y="27"/>
                  </a:lnTo>
                  <a:cubicBezTo>
                    <a:pt x="54" y="81"/>
                    <a:pt x="54" y="134"/>
                    <a:pt x="54" y="214"/>
                  </a:cubicBezTo>
                  <a:cubicBezTo>
                    <a:pt x="80" y="267"/>
                    <a:pt x="80" y="294"/>
                    <a:pt x="107" y="347"/>
                  </a:cubicBezTo>
                  <a:cubicBezTo>
                    <a:pt x="134" y="294"/>
                    <a:pt x="134" y="214"/>
                    <a:pt x="107" y="161"/>
                  </a:cubicBezTo>
                  <a:cubicBezTo>
                    <a:pt x="107" y="107"/>
                    <a:pt x="80" y="54"/>
                    <a:pt x="54" y="27"/>
                  </a:cubicBezTo>
                  <a:lnTo>
                    <a:pt x="0" y="1"/>
                  </a:ln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6791573" y="1801967"/>
              <a:ext cx="49798" cy="12490"/>
            </a:xfrm>
            <a:custGeom>
              <a:avLst/>
              <a:gdLst/>
              <a:ahLst/>
              <a:cxnLst/>
              <a:rect l="l" t="t" r="r" b="b"/>
              <a:pathLst>
                <a:path w="614" h="154" extrusionOk="0">
                  <a:moveTo>
                    <a:pt x="533" y="1"/>
                  </a:moveTo>
                  <a:cubicBezTo>
                    <a:pt x="480" y="1"/>
                    <a:pt x="400" y="7"/>
                    <a:pt x="293" y="21"/>
                  </a:cubicBezTo>
                  <a:cubicBezTo>
                    <a:pt x="0" y="21"/>
                    <a:pt x="27" y="21"/>
                    <a:pt x="0" y="47"/>
                  </a:cubicBezTo>
                  <a:cubicBezTo>
                    <a:pt x="0" y="74"/>
                    <a:pt x="107" y="154"/>
                    <a:pt x="293" y="154"/>
                  </a:cubicBezTo>
                  <a:cubicBezTo>
                    <a:pt x="480" y="154"/>
                    <a:pt x="613" y="47"/>
                    <a:pt x="613" y="21"/>
                  </a:cubicBezTo>
                  <a:cubicBezTo>
                    <a:pt x="613" y="7"/>
                    <a:pt x="587" y="1"/>
                    <a:pt x="533" y="1"/>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6430655" y="1987294"/>
              <a:ext cx="773742" cy="324258"/>
            </a:xfrm>
            <a:custGeom>
              <a:avLst/>
              <a:gdLst/>
              <a:ahLst/>
              <a:cxnLst/>
              <a:rect l="l" t="t" r="r" b="b"/>
              <a:pathLst>
                <a:path w="9540" h="3998" extrusionOk="0">
                  <a:moveTo>
                    <a:pt x="6449" y="0"/>
                  </a:moveTo>
                  <a:cubicBezTo>
                    <a:pt x="6316" y="373"/>
                    <a:pt x="6049" y="720"/>
                    <a:pt x="5703" y="933"/>
                  </a:cubicBezTo>
                  <a:cubicBezTo>
                    <a:pt x="5623" y="986"/>
                    <a:pt x="5569" y="1040"/>
                    <a:pt x="5490" y="1066"/>
                  </a:cubicBezTo>
                  <a:cubicBezTo>
                    <a:pt x="5234" y="1182"/>
                    <a:pt x="4979" y="1258"/>
                    <a:pt x="4724" y="1258"/>
                  </a:cubicBezTo>
                  <a:cubicBezTo>
                    <a:pt x="4686" y="1258"/>
                    <a:pt x="4648" y="1256"/>
                    <a:pt x="4610" y="1253"/>
                  </a:cubicBezTo>
                  <a:cubicBezTo>
                    <a:pt x="4370" y="1226"/>
                    <a:pt x="4157" y="1173"/>
                    <a:pt x="3944" y="1066"/>
                  </a:cubicBezTo>
                  <a:cubicBezTo>
                    <a:pt x="3864" y="1040"/>
                    <a:pt x="3784" y="986"/>
                    <a:pt x="3704" y="933"/>
                  </a:cubicBezTo>
                  <a:cubicBezTo>
                    <a:pt x="3358" y="720"/>
                    <a:pt x="3118" y="400"/>
                    <a:pt x="2985" y="27"/>
                  </a:cubicBezTo>
                  <a:cubicBezTo>
                    <a:pt x="2772" y="80"/>
                    <a:pt x="2505" y="187"/>
                    <a:pt x="2106" y="294"/>
                  </a:cubicBezTo>
                  <a:cubicBezTo>
                    <a:pt x="1732" y="347"/>
                    <a:pt x="1359" y="453"/>
                    <a:pt x="986" y="613"/>
                  </a:cubicBezTo>
                  <a:cubicBezTo>
                    <a:pt x="693" y="773"/>
                    <a:pt x="453" y="986"/>
                    <a:pt x="267" y="1226"/>
                  </a:cubicBezTo>
                  <a:cubicBezTo>
                    <a:pt x="134" y="1386"/>
                    <a:pt x="54" y="1546"/>
                    <a:pt x="0" y="1732"/>
                  </a:cubicBezTo>
                  <a:cubicBezTo>
                    <a:pt x="27" y="1786"/>
                    <a:pt x="27" y="1786"/>
                    <a:pt x="80" y="1866"/>
                  </a:cubicBezTo>
                  <a:cubicBezTo>
                    <a:pt x="134" y="1946"/>
                    <a:pt x="214" y="1999"/>
                    <a:pt x="267" y="2079"/>
                  </a:cubicBezTo>
                  <a:cubicBezTo>
                    <a:pt x="267" y="2079"/>
                    <a:pt x="294" y="2105"/>
                    <a:pt x="320" y="2105"/>
                  </a:cubicBezTo>
                  <a:cubicBezTo>
                    <a:pt x="1359" y="3251"/>
                    <a:pt x="2825" y="3944"/>
                    <a:pt x="4397" y="3997"/>
                  </a:cubicBezTo>
                  <a:lnTo>
                    <a:pt x="4690" y="3997"/>
                  </a:lnTo>
                  <a:cubicBezTo>
                    <a:pt x="4930" y="3997"/>
                    <a:pt x="5170" y="3997"/>
                    <a:pt x="5410" y="3971"/>
                  </a:cubicBezTo>
                  <a:cubicBezTo>
                    <a:pt x="6769" y="3811"/>
                    <a:pt x="8074" y="3171"/>
                    <a:pt x="9033" y="2159"/>
                  </a:cubicBezTo>
                  <a:cubicBezTo>
                    <a:pt x="9140" y="2026"/>
                    <a:pt x="9247" y="1892"/>
                    <a:pt x="9353" y="1759"/>
                  </a:cubicBezTo>
                  <a:cubicBezTo>
                    <a:pt x="9380" y="1759"/>
                    <a:pt x="9406" y="1732"/>
                    <a:pt x="9406" y="1706"/>
                  </a:cubicBezTo>
                  <a:cubicBezTo>
                    <a:pt x="9460" y="1626"/>
                    <a:pt x="9513" y="1573"/>
                    <a:pt x="9540" y="1519"/>
                  </a:cubicBezTo>
                  <a:cubicBezTo>
                    <a:pt x="9433" y="1173"/>
                    <a:pt x="9220" y="880"/>
                    <a:pt x="8927" y="693"/>
                  </a:cubicBezTo>
                  <a:cubicBezTo>
                    <a:pt x="8501" y="427"/>
                    <a:pt x="8261" y="560"/>
                    <a:pt x="7595" y="427"/>
                  </a:cubicBezTo>
                  <a:cubicBezTo>
                    <a:pt x="7195" y="320"/>
                    <a:pt x="6795" y="187"/>
                    <a:pt x="64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6694328" y="1427582"/>
              <a:ext cx="289626" cy="112412"/>
            </a:xfrm>
            <a:custGeom>
              <a:avLst/>
              <a:gdLst/>
              <a:ahLst/>
              <a:cxnLst/>
              <a:rect l="l" t="t" r="r" b="b"/>
              <a:pathLst>
                <a:path w="3571" h="1386" extrusionOk="0">
                  <a:moveTo>
                    <a:pt x="1786" y="0"/>
                  </a:moveTo>
                  <a:cubicBezTo>
                    <a:pt x="800" y="0"/>
                    <a:pt x="0" y="320"/>
                    <a:pt x="0" y="693"/>
                  </a:cubicBezTo>
                  <a:cubicBezTo>
                    <a:pt x="0" y="1093"/>
                    <a:pt x="800" y="1386"/>
                    <a:pt x="1786" y="1386"/>
                  </a:cubicBezTo>
                  <a:cubicBezTo>
                    <a:pt x="2771" y="1386"/>
                    <a:pt x="3571" y="1093"/>
                    <a:pt x="3571" y="693"/>
                  </a:cubicBezTo>
                  <a:cubicBezTo>
                    <a:pt x="3571" y="320"/>
                    <a:pt x="2771" y="0"/>
                    <a:pt x="1786"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6622956" y="1461160"/>
              <a:ext cx="138446" cy="163345"/>
            </a:xfrm>
            <a:custGeom>
              <a:avLst/>
              <a:gdLst/>
              <a:ahLst/>
              <a:cxnLst/>
              <a:rect l="l" t="t" r="r" b="b"/>
              <a:pathLst>
                <a:path w="1707" h="2014" extrusionOk="0">
                  <a:moveTo>
                    <a:pt x="1532" y="1"/>
                  </a:moveTo>
                  <a:cubicBezTo>
                    <a:pt x="1192" y="1"/>
                    <a:pt x="860" y="131"/>
                    <a:pt x="587" y="359"/>
                  </a:cubicBezTo>
                  <a:cubicBezTo>
                    <a:pt x="134" y="785"/>
                    <a:pt x="1" y="1611"/>
                    <a:pt x="321" y="1904"/>
                  </a:cubicBezTo>
                  <a:cubicBezTo>
                    <a:pt x="374" y="1958"/>
                    <a:pt x="454" y="2011"/>
                    <a:pt x="534" y="2011"/>
                  </a:cubicBezTo>
                  <a:cubicBezTo>
                    <a:pt x="547" y="2013"/>
                    <a:pt x="560" y="2014"/>
                    <a:pt x="573" y="2014"/>
                  </a:cubicBezTo>
                  <a:cubicBezTo>
                    <a:pt x="1068" y="2014"/>
                    <a:pt x="1601" y="569"/>
                    <a:pt x="1653" y="466"/>
                  </a:cubicBezTo>
                  <a:lnTo>
                    <a:pt x="1706" y="13"/>
                  </a:lnTo>
                  <a:cubicBezTo>
                    <a:pt x="1648" y="5"/>
                    <a:pt x="1590" y="1"/>
                    <a:pt x="1532"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6940644" y="1492385"/>
              <a:ext cx="64965" cy="157830"/>
            </a:xfrm>
            <a:custGeom>
              <a:avLst/>
              <a:gdLst/>
              <a:ahLst/>
              <a:cxnLst/>
              <a:rect l="l" t="t" r="r" b="b"/>
              <a:pathLst>
                <a:path w="801" h="1946" extrusionOk="0">
                  <a:moveTo>
                    <a:pt x="294" y="1"/>
                  </a:moveTo>
                  <a:lnTo>
                    <a:pt x="1" y="400"/>
                  </a:lnTo>
                  <a:cubicBezTo>
                    <a:pt x="187" y="1679"/>
                    <a:pt x="347" y="1946"/>
                    <a:pt x="481" y="1946"/>
                  </a:cubicBezTo>
                  <a:cubicBezTo>
                    <a:pt x="587" y="1946"/>
                    <a:pt x="747" y="1546"/>
                    <a:pt x="774" y="1280"/>
                  </a:cubicBezTo>
                  <a:cubicBezTo>
                    <a:pt x="800" y="800"/>
                    <a:pt x="640" y="347"/>
                    <a:pt x="29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6011497" y="2503775"/>
              <a:ext cx="1458740" cy="418505"/>
            </a:xfrm>
            <a:custGeom>
              <a:avLst/>
              <a:gdLst/>
              <a:ahLst/>
              <a:cxnLst/>
              <a:rect l="l" t="t" r="r" b="b"/>
              <a:pathLst>
                <a:path w="13751" h="3945" extrusionOk="0">
                  <a:moveTo>
                    <a:pt x="614" y="1"/>
                  </a:moveTo>
                  <a:cubicBezTo>
                    <a:pt x="267" y="1"/>
                    <a:pt x="1" y="267"/>
                    <a:pt x="1" y="587"/>
                  </a:cubicBezTo>
                  <a:lnTo>
                    <a:pt x="1" y="3358"/>
                  </a:lnTo>
                  <a:cubicBezTo>
                    <a:pt x="1" y="3678"/>
                    <a:pt x="267" y="3944"/>
                    <a:pt x="614" y="3944"/>
                  </a:cubicBezTo>
                  <a:lnTo>
                    <a:pt x="13137" y="3944"/>
                  </a:lnTo>
                  <a:cubicBezTo>
                    <a:pt x="13484" y="3944"/>
                    <a:pt x="13750" y="3678"/>
                    <a:pt x="13750" y="3358"/>
                  </a:cubicBezTo>
                  <a:lnTo>
                    <a:pt x="13750" y="587"/>
                  </a:lnTo>
                  <a:cubicBezTo>
                    <a:pt x="13750" y="267"/>
                    <a:pt x="13484" y="1"/>
                    <a:pt x="13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7099806" y="2860016"/>
              <a:ext cx="226274" cy="240389"/>
            </a:xfrm>
            <a:custGeom>
              <a:avLst/>
              <a:gdLst/>
              <a:ahLst/>
              <a:cxnLst/>
              <a:rect l="l" t="t" r="r" b="b"/>
              <a:pathLst>
                <a:path w="2133" h="2266" extrusionOk="0">
                  <a:moveTo>
                    <a:pt x="1" y="0"/>
                  </a:moveTo>
                  <a:lnTo>
                    <a:pt x="2132" y="2265"/>
                  </a:lnTo>
                  <a:cubicBezTo>
                    <a:pt x="2079" y="1572"/>
                    <a:pt x="1999" y="853"/>
                    <a:pt x="1919" y="160"/>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7444226" y="1829543"/>
              <a:ext cx="1113004" cy="319878"/>
            </a:xfrm>
            <a:custGeom>
              <a:avLst/>
              <a:gdLst/>
              <a:ahLst/>
              <a:cxnLst/>
              <a:rect l="l" t="t" r="r" b="b"/>
              <a:pathLst>
                <a:path w="13723" h="3944" extrusionOk="0">
                  <a:moveTo>
                    <a:pt x="587" y="0"/>
                  </a:moveTo>
                  <a:cubicBezTo>
                    <a:pt x="267" y="0"/>
                    <a:pt x="0" y="267"/>
                    <a:pt x="0" y="587"/>
                  </a:cubicBezTo>
                  <a:lnTo>
                    <a:pt x="0" y="3358"/>
                  </a:lnTo>
                  <a:cubicBezTo>
                    <a:pt x="0" y="3677"/>
                    <a:pt x="267" y="3944"/>
                    <a:pt x="587" y="3944"/>
                  </a:cubicBezTo>
                  <a:lnTo>
                    <a:pt x="13137" y="3944"/>
                  </a:lnTo>
                  <a:cubicBezTo>
                    <a:pt x="13457" y="3944"/>
                    <a:pt x="13723" y="3677"/>
                    <a:pt x="13723" y="3358"/>
                  </a:cubicBezTo>
                  <a:lnTo>
                    <a:pt x="13723" y="587"/>
                  </a:lnTo>
                  <a:cubicBezTo>
                    <a:pt x="13723" y="267"/>
                    <a:pt x="13457" y="0"/>
                    <a:pt x="13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7552258" y="2101815"/>
              <a:ext cx="175106" cy="183784"/>
            </a:xfrm>
            <a:custGeom>
              <a:avLst/>
              <a:gdLst/>
              <a:ahLst/>
              <a:cxnLst/>
              <a:rect l="l" t="t" r="r" b="b"/>
              <a:pathLst>
                <a:path w="2159" h="2266" extrusionOk="0">
                  <a:moveTo>
                    <a:pt x="2159" y="1"/>
                  </a:moveTo>
                  <a:lnTo>
                    <a:pt x="214" y="161"/>
                  </a:lnTo>
                  <a:cubicBezTo>
                    <a:pt x="161" y="853"/>
                    <a:pt x="81" y="1573"/>
                    <a:pt x="1" y="2266"/>
                  </a:cubicBezTo>
                  <a:lnTo>
                    <a:pt x="21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6616548" y="3247192"/>
              <a:ext cx="858010" cy="319959"/>
            </a:xfrm>
            <a:custGeom>
              <a:avLst/>
              <a:gdLst/>
              <a:ahLst/>
              <a:cxnLst/>
              <a:rect l="l" t="t" r="r" b="b"/>
              <a:pathLst>
                <a:path w="10579" h="3945" extrusionOk="0">
                  <a:moveTo>
                    <a:pt x="586" y="1"/>
                  </a:moveTo>
                  <a:cubicBezTo>
                    <a:pt x="266" y="1"/>
                    <a:pt x="0" y="267"/>
                    <a:pt x="0" y="587"/>
                  </a:cubicBezTo>
                  <a:lnTo>
                    <a:pt x="0" y="3358"/>
                  </a:lnTo>
                  <a:cubicBezTo>
                    <a:pt x="0" y="3678"/>
                    <a:pt x="266" y="3944"/>
                    <a:pt x="586" y="3944"/>
                  </a:cubicBezTo>
                  <a:lnTo>
                    <a:pt x="9966" y="3944"/>
                  </a:lnTo>
                  <a:cubicBezTo>
                    <a:pt x="10312" y="3944"/>
                    <a:pt x="10578" y="3678"/>
                    <a:pt x="10578" y="3358"/>
                  </a:cubicBezTo>
                  <a:lnTo>
                    <a:pt x="10578" y="587"/>
                  </a:lnTo>
                  <a:cubicBezTo>
                    <a:pt x="10578" y="267"/>
                    <a:pt x="10312" y="1"/>
                    <a:pt x="99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6724580" y="3519546"/>
              <a:ext cx="175106" cy="183784"/>
            </a:xfrm>
            <a:custGeom>
              <a:avLst/>
              <a:gdLst/>
              <a:ahLst/>
              <a:cxnLst/>
              <a:rect l="l" t="t" r="r" b="b"/>
              <a:pathLst>
                <a:path w="2159" h="2266" extrusionOk="0">
                  <a:moveTo>
                    <a:pt x="2159" y="0"/>
                  </a:moveTo>
                  <a:lnTo>
                    <a:pt x="213" y="160"/>
                  </a:lnTo>
                  <a:cubicBezTo>
                    <a:pt x="134" y="880"/>
                    <a:pt x="80" y="1572"/>
                    <a:pt x="0" y="2265"/>
                  </a:cubicBezTo>
                  <a:lnTo>
                    <a:pt x="21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7539281" y="1205271"/>
              <a:ext cx="598717" cy="181270"/>
            </a:xfrm>
            <a:custGeom>
              <a:avLst/>
              <a:gdLst/>
              <a:ahLst/>
              <a:cxnLst/>
              <a:rect l="l" t="t" r="r" b="b"/>
              <a:pathLst>
                <a:path w="7382" h="2235" extrusionOk="0">
                  <a:moveTo>
                    <a:pt x="3699" y="1"/>
                  </a:moveTo>
                  <a:cubicBezTo>
                    <a:pt x="3553" y="1"/>
                    <a:pt x="3404" y="8"/>
                    <a:pt x="3252" y="23"/>
                  </a:cubicBezTo>
                  <a:cubicBezTo>
                    <a:pt x="1973" y="157"/>
                    <a:pt x="800" y="823"/>
                    <a:pt x="1" y="1835"/>
                  </a:cubicBezTo>
                  <a:lnTo>
                    <a:pt x="507" y="2235"/>
                  </a:lnTo>
                  <a:cubicBezTo>
                    <a:pt x="1200" y="1356"/>
                    <a:pt x="2212" y="769"/>
                    <a:pt x="3305" y="663"/>
                  </a:cubicBezTo>
                  <a:cubicBezTo>
                    <a:pt x="3436" y="650"/>
                    <a:pt x="3564" y="644"/>
                    <a:pt x="3689" y="644"/>
                  </a:cubicBezTo>
                  <a:cubicBezTo>
                    <a:pt x="5602" y="644"/>
                    <a:pt x="6825" y="2080"/>
                    <a:pt x="6875" y="2155"/>
                  </a:cubicBezTo>
                  <a:lnTo>
                    <a:pt x="7382" y="1755"/>
                  </a:lnTo>
                  <a:cubicBezTo>
                    <a:pt x="7207" y="1556"/>
                    <a:pt x="5841" y="1"/>
                    <a:pt x="3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7617142" y="1307545"/>
              <a:ext cx="443077" cy="139582"/>
            </a:xfrm>
            <a:custGeom>
              <a:avLst/>
              <a:gdLst/>
              <a:ahLst/>
              <a:cxnLst/>
              <a:rect l="l" t="t" r="r" b="b"/>
              <a:pathLst>
                <a:path w="5463" h="1721" extrusionOk="0">
                  <a:moveTo>
                    <a:pt x="2720" y="0"/>
                  </a:moveTo>
                  <a:cubicBezTo>
                    <a:pt x="2614" y="0"/>
                    <a:pt x="2506" y="5"/>
                    <a:pt x="2398" y="15"/>
                  </a:cubicBezTo>
                  <a:cubicBezTo>
                    <a:pt x="1466" y="121"/>
                    <a:pt x="586" y="601"/>
                    <a:pt x="0" y="1347"/>
                  </a:cubicBezTo>
                  <a:lnTo>
                    <a:pt x="506" y="1720"/>
                  </a:lnTo>
                  <a:cubicBezTo>
                    <a:pt x="986" y="1107"/>
                    <a:pt x="1679" y="707"/>
                    <a:pt x="2451" y="628"/>
                  </a:cubicBezTo>
                  <a:cubicBezTo>
                    <a:pt x="2508" y="624"/>
                    <a:pt x="2565" y="623"/>
                    <a:pt x="2622" y="623"/>
                  </a:cubicBezTo>
                  <a:cubicBezTo>
                    <a:pt x="3517" y="623"/>
                    <a:pt x="4355" y="1015"/>
                    <a:pt x="4956" y="1667"/>
                  </a:cubicBezTo>
                  <a:lnTo>
                    <a:pt x="5462" y="1294"/>
                  </a:lnTo>
                  <a:cubicBezTo>
                    <a:pt x="4761" y="471"/>
                    <a:pt x="3774" y="0"/>
                    <a:pt x="2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7710008" y="1405440"/>
              <a:ext cx="257265" cy="97813"/>
            </a:xfrm>
            <a:custGeom>
              <a:avLst/>
              <a:gdLst/>
              <a:ahLst/>
              <a:cxnLst/>
              <a:rect l="l" t="t" r="r" b="b"/>
              <a:pathLst>
                <a:path w="3172" h="1206" extrusionOk="0">
                  <a:moveTo>
                    <a:pt x="1548" y="1"/>
                  </a:moveTo>
                  <a:cubicBezTo>
                    <a:pt x="1494" y="1"/>
                    <a:pt x="1441" y="3"/>
                    <a:pt x="1386" y="7"/>
                  </a:cubicBezTo>
                  <a:cubicBezTo>
                    <a:pt x="827" y="87"/>
                    <a:pt x="321" y="353"/>
                    <a:pt x="1" y="806"/>
                  </a:cubicBezTo>
                  <a:lnTo>
                    <a:pt x="507" y="1206"/>
                  </a:lnTo>
                  <a:cubicBezTo>
                    <a:pt x="720" y="886"/>
                    <a:pt x="1067" y="700"/>
                    <a:pt x="1466" y="646"/>
                  </a:cubicBezTo>
                  <a:cubicBezTo>
                    <a:pt x="1495" y="645"/>
                    <a:pt x="1523" y="644"/>
                    <a:pt x="1552" y="644"/>
                  </a:cubicBezTo>
                  <a:cubicBezTo>
                    <a:pt x="1976" y="644"/>
                    <a:pt x="2392" y="830"/>
                    <a:pt x="2692" y="1179"/>
                  </a:cubicBezTo>
                  <a:lnTo>
                    <a:pt x="3172" y="753"/>
                  </a:lnTo>
                  <a:cubicBezTo>
                    <a:pt x="2779" y="286"/>
                    <a:pt x="2182" y="1"/>
                    <a:pt x="15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7796466" y="1494575"/>
              <a:ext cx="82240" cy="82159"/>
            </a:xfrm>
            <a:custGeom>
              <a:avLst/>
              <a:gdLst/>
              <a:ahLst/>
              <a:cxnLst/>
              <a:rect l="l" t="t" r="r" b="b"/>
              <a:pathLst>
                <a:path w="1014" h="1013" extrusionOk="0">
                  <a:moveTo>
                    <a:pt x="507" y="0"/>
                  </a:moveTo>
                  <a:cubicBezTo>
                    <a:pt x="240" y="0"/>
                    <a:pt x="1" y="240"/>
                    <a:pt x="1" y="506"/>
                  </a:cubicBezTo>
                  <a:cubicBezTo>
                    <a:pt x="1" y="800"/>
                    <a:pt x="240" y="1013"/>
                    <a:pt x="507" y="1013"/>
                  </a:cubicBezTo>
                  <a:cubicBezTo>
                    <a:pt x="800" y="1013"/>
                    <a:pt x="1013" y="800"/>
                    <a:pt x="1013" y="506"/>
                  </a:cubicBezTo>
                  <a:cubicBezTo>
                    <a:pt x="1013" y="240"/>
                    <a:pt x="800" y="0"/>
                    <a:pt x="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6653289" y="3832858"/>
              <a:ext cx="1458755" cy="237800"/>
            </a:xfrm>
            <a:custGeom>
              <a:avLst/>
              <a:gdLst/>
              <a:ahLst/>
              <a:cxnLst/>
              <a:rect l="l" t="t" r="r" b="b"/>
              <a:pathLst>
                <a:path w="17986" h="2932" extrusionOk="0">
                  <a:moveTo>
                    <a:pt x="17293" y="161"/>
                  </a:moveTo>
                  <a:cubicBezTo>
                    <a:pt x="17586" y="161"/>
                    <a:pt x="17826" y="401"/>
                    <a:pt x="17826" y="694"/>
                  </a:cubicBezTo>
                  <a:lnTo>
                    <a:pt x="17826" y="2239"/>
                  </a:lnTo>
                  <a:cubicBezTo>
                    <a:pt x="17826" y="2532"/>
                    <a:pt x="17586" y="2772"/>
                    <a:pt x="17293" y="2772"/>
                  </a:cubicBezTo>
                  <a:lnTo>
                    <a:pt x="719" y="2772"/>
                  </a:lnTo>
                  <a:cubicBezTo>
                    <a:pt x="426" y="2772"/>
                    <a:pt x="187" y="2532"/>
                    <a:pt x="187" y="2239"/>
                  </a:cubicBezTo>
                  <a:lnTo>
                    <a:pt x="187" y="694"/>
                  </a:lnTo>
                  <a:cubicBezTo>
                    <a:pt x="187" y="401"/>
                    <a:pt x="426" y="161"/>
                    <a:pt x="719" y="161"/>
                  </a:cubicBezTo>
                  <a:close/>
                  <a:moveTo>
                    <a:pt x="719" y="1"/>
                  </a:moveTo>
                  <a:cubicBezTo>
                    <a:pt x="320" y="1"/>
                    <a:pt x="0" y="321"/>
                    <a:pt x="27" y="694"/>
                  </a:cubicBezTo>
                  <a:lnTo>
                    <a:pt x="27" y="2239"/>
                  </a:lnTo>
                  <a:cubicBezTo>
                    <a:pt x="27" y="2612"/>
                    <a:pt x="320" y="2932"/>
                    <a:pt x="719" y="2932"/>
                  </a:cubicBezTo>
                  <a:lnTo>
                    <a:pt x="17293" y="2932"/>
                  </a:lnTo>
                  <a:cubicBezTo>
                    <a:pt x="17666" y="2932"/>
                    <a:pt x="17986" y="2612"/>
                    <a:pt x="17986" y="2239"/>
                  </a:cubicBezTo>
                  <a:lnTo>
                    <a:pt x="17986" y="694"/>
                  </a:lnTo>
                  <a:cubicBezTo>
                    <a:pt x="17986" y="321"/>
                    <a:pt x="17666" y="1"/>
                    <a:pt x="172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7807253" y="3897742"/>
              <a:ext cx="203249" cy="138365"/>
            </a:xfrm>
            <a:custGeom>
              <a:avLst/>
              <a:gdLst/>
              <a:ahLst/>
              <a:cxnLst/>
              <a:rect l="l" t="t" r="r" b="b"/>
              <a:pathLst>
                <a:path w="2506" h="1706" extrusionOk="0">
                  <a:moveTo>
                    <a:pt x="2506" y="0"/>
                  </a:moveTo>
                  <a:lnTo>
                    <a:pt x="1" y="160"/>
                  </a:lnTo>
                  <a:lnTo>
                    <a:pt x="827" y="746"/>
                  </a:lnTo>
                  <a:lnTo>
                    <a:pt x="1067" y="1706"/>
                  </a:lnTo>
                  <a:lnTo>
                    <a:pt x="2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7545770" y="2564930"/>
              <a:ext cx="1080643" cy="976261"/>
            </a:xfrm>
            <a:custGeom>
              <a:avLst/>
              <a:gdLst/>
              <a:ahLst/>
              <a:cxnLst/>
              <a:rect l="l" t="t" r="r" b="b"/>
              <a:pathLst>
                <a:path w="13324" h="12037" extrusionOk="0">
                  <a:moveTo>
                    <a:pt x="7292" y="1"/>
                  </a:moveTo>
                  <a:cubicBezTo>
                    <a:pt x="6637" y="1"/>
                    <a:pt x="5968" y="109"/>
                    <a:pt x="5303" y="339"/>
                  </a:cubicBezTo>
                  <a:cubicBezTo>
                    <a:pt x="1386" y="1698"/>
                    <a:pt x="1" y="6521"/>
                    <a:pt x="2585" y="9772"/>
                  </a:cubicBezTo>
                  <a:lnTo>
                    <a:pt x="2692" y="9905"/>
                  </a:lnTo>
                  <a:lnTo>
                    <a:pt x="2852" y="10092"/>
                  </a:lnTo>
                  <a:cubicBezTo>
                    <a:pt x="2878" y="10118"/>
                    <a:pt x="2878" y="10118"/>
                    <a:pt x="2905" y="10145"/>
                  </a:cubicBezTo>
                  <a:cubicBezTo>
                    <a:pt x="3971" y="11291"/>
                    <a:pt x="5436" y="11957"/>
                    <a:pt x="6982" y="12037"/>
                  </a:cubicBezTo>
                  <a:lnTo>
                    <a:pt x="7302" y="12037"/>
                  </a:lnTo>
                  <a:cubicBezTo>
                    <a:pt x="7515" y="12037"/>
                    <a:pt x="7755" y="12010"/>
                    <a:pt x="7994" y="11983"/>
                  </a:cubicBezTo>
                  <a:cubicBezTo>
                    <a:pt x="9380" y="11824"/>
                    <a:pt x="10659" y="11211"/>
                    <a:pt x="11618" y="10198"/>
                  </a:cubicBezTo>
                  <a:cubicBezTo>
                    <a:pt x="11752" y="10065"/>
                    <a:pt x="11858" y="9932"/>
                    <a:pt x="11965" y="9798"/>
                  </a:cubicBezTo>
                  <a:cubicBezTo>
                    <a:pt x="11965" y="9772"/>
                    <a:pt x="11991" y="9745"/>
                    <a:pt x="12018" y="9719"/>
                  </a:cubicBezTo>
                  <a:cubicBezTo>
                    <a:pt x="12071" y="9665"/>
                    <a:pt x="12098" y="9612"/>
                    <a:pt x="12151" y="9532"/>
                  </a:cubicBezTo>
                  <a:cubicBezTo>
                    <a:pt x="12897" y="8519"/>
                    <a:pt x="13324" y="7267"/>
                    <a:pt x="13324" y="6015"/>
                  </a:cubicBezTo>
                  <a:cubicBezTo>
                    <a:pt x="13324" y="2585"/>
                    <a:pt x="10494" y="1"/>
                    <a:pt x="72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7764024" y="3050592"/>
              <a:ext cx="756466" cy="341533"/>
            </a:xfrm>
            <a:custGeom>
              <a:avLst/>
              <a:gdLst/>
              <a:ahLst/>
              <a:cxnLst/>
              <a:rect l="l" t="t" r="r" b="b"/>
              <a:pathLst>
                <a:path w="9327" h="4211" extrusionOk="0">
                  <a:moveTo>
                    <a:pt x="4424" y="0"/>
                  </a:moveTo>
                  <a:lnTo>
                    <a:pt x="3998" y="27"/>
                  </a:lnTo>
                  <a:lnTo>
                    <a:pt x="3651" y="27"/>
                  </a:lnTo>
                  <a:lnTo>
                    <a:pt x="3651" y="267"/>
                  </a:lnTo>
                  <a:cubicBezTo>
                    <a:pt x="3572" y="1279"/>
                    <a:pt x="3252" y="1785"/>
                    <a:pt x="2932" y="2078"/>
                  </a:cubicBezTo>
                  <a:cubicBezTo>
                    <a:pt x="2905" y="2105"/>
                    <a:pt x="2852" y="2132"/>
                    <a:pt x="2825" y="2158"/>
                  </a:cubicBezTo>
                  <a:cubicBezTo>
                    <a:pt x="2106" y="2691"/>
                    <a:pt x="1200" y="2345"/>
                    <a:pt x="507" y="3038"/>
                  </a:cubicBezTo>
                  <a:cubicBezTo>
                    <a:pt x="267" y="3278"/>
                    <a:pt x="81" y="3571"/>
                    <a:pt x="1" y="3890"/>
                  </a:cubicBezTo>
                  <a:lnTo>
                    <a:pt x="187" y="4104"/>
                  </a:lnTo>
                  <a:cubicBezTo>
                    <a:pt x="187" y="4130"/>
                    <a:pt x="214" y="4130"/>
                    <a:pt x="214" y="4157"/>
                  </a:cubicBezTo>
                  <a:lnTo>
                    <a:pt x="8954" y="4210"/>
                  </a:lnTo>
                  <a:cubicBezTo>
                    <a:pt x="9061" y="4077"/>
                    <a:pt x="9167" y="3944"/>
                    <a:pt x="9274" y="3810"/>
                  </a:cubicBezTo>
                  <a:cubicBezTo>
                    <a:pt x="9300" y="3784"/>
                    <a:pt x="9300" y="3757"/>
                    <a:pt x="9327" y="3731"/>
                  </a:cubicBezTo>
                  <a:cubicBezTo>
                    <a:pt x="9220" y="3491"/>
                    <a:pt x="9061" y="3251"/>
                    <a:pt x="8847" y="3064"/>
                  </a:cubicBezTo>
                  <a:cubicBezTo>
                    <a:pt x="8101" y="2398"/>
                    <a:pt x="7249" y="2718"/>
                    <a:pt x="6529" y="2185"/>
                  </a:cubicBezTo>
                  <a:cubicBezTo>
                    <a:pt x="6476" y="2132"/>
                    <a:pt x="6449" y="2105"/>
                    <a:pt x="6396" y="2052"/>
                  </a:cubicBezTo>
                  <a:cubicBezTo>
                    <a:pt x="6076" y="1785"/>
                    <a:pt x="5783" y="1252"/>
                    <a:pt x="5703" y="267"/>
                  </a:cubicBezTo>
                  <a:cubicBezTo>
                    <a:pt x="5677" y="213"/>
                    <a:pt x="5677" y="133"/>
                    <a:pt x="5677" y="53"/>
                  </a:cubicBezTo>
                  <a:lnTo>
                    <a:pt x="5330" y="53"/>
                  </a:lnTo>
                  <a:lnTo>
                    <a:pt x="4957" y="27"/>
                  </a:lnTo>
                  <a:lnTo>
                    <a:pt x="4664" y="0"/>
                  </a:lnTo>
                  <a:close/>
                </a:path>
              </a:pathLst>
            </a:custGeom>
            <a:solidFill>
              <a:srgbClr val="85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8073115" y="3026828"/>
              <a:ext cx="138365" cy="125388"/>
            </a:xfrm>
            <a:custGeom>
              <a:avLst/>
              <a:gdLst/>
              <a:ahLst/>
              <a:cxnLst/>
              <a:rect l="l" t="t" r="r" b="b"/>
              <a:pathLst>
                <a:path w="1706" h="1546" extrusionOk="0">
                  <a:moveTo>
                    <a:pt x="853" y="0"/>
                  </a:moveTo>
                  <a:cubicBezTo>
                    <a:pt x="373" y="0"/>
                    <a:pt x="0" y="346"/>
                    <a:pt x="0" y="773"/>
                  </a:cubicBezTo>
                  <a:cubicBezTo>
                    <a:pt x="0" y="1199"/>
                    <a:pt x="373" y="1545"/>
                    <a:pt x="853" y="1545"/>
                  </a:cubicBezTo>
                  <a:cubicBezTo>
                    <a:pt x="1333" y="1545"/>
                    <a:pt x="1706" y="1199"/>
                    <a:pt x="1706" y="773"/>
                  </a:cubicBezTo>
                  <a:cubicBezTo>
                    <a:pt x="1706" y="346"/>
                    <a:pt x="1333" y="0"/>
                    <a:pt x="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7982359" y="2674504"/>
              <a:ext cx="319878" cy="432290"/>
            </a:xfrm>
            <a:custGeom>
              <a:avLst/>
              <a:gdLst/>
              <a:ahLst/>
              <a:cxnLst/>
              <a:rect l="l" t="t" r="r" b="b"/>
              <a:pathLst>
                <a:path w="3944" h="5330" extrusionOk="0">
                  <a:moveTo>
                    <a:pt x="1972" y="1"/>
                  </a:moveTo>
                  <a:cubicBezTo>
                    <a:pt x="1812" y="1"/>
                    <a:pt x="1652" y="1"/>
                    <a:pt x="1466" y="27"/>
                  </a:cubicBezTo>
                  <a:cubicBezTo>
                    <a:pt x="640" y="134"/>
                    <a:pt x="0" y="827"/>
                    <a:pt x="0" y="1679"/>
                  </a:cubicBezTo>
                  <a:lnTo>
                    <a:pt x="0" y="3411"/>
                  </a:lnTo>
                  <a:cubicBezTo>
                    <a:pt x="107" y="3998"/>
                    <a:pt x="427" y="4504"/>
                    <a:pt x="906" y="4877"/>
                  </a:cubicBezTo>
                  <a:cubicBezTo>
                    <a:pt x="1199" y="5117"/>
                    <a:pt x="1546" y="5277"/>
                    <a:pt x="1919" y="5330"/>
                  </a:cubicBezTo>
                  <a:lnTo>
                    <a:pt x="2025" y="5330"/>
                  </a:lnTo>
                  <a:cubicBezTo>
                    <a:pt x="2372" y="5277"/>
                    <a:pt x="2745" y="5117"/>
                    <a:pt x="3038" y="4877"/>
                  </a:cubicBezTo>
                  <a:cubicBezTo>
                    <a:pt x="3491" y="4504"/>
                    <a:pt x="3811" y="3998"/>
                    <a:pt x="3944" y="3411"/>
                  </a:cubicBezTo>
                  <a:lnTo>
                    <a:pt x="3944" y="1706"/>
                  </a:lnTo>
                  <a:cubicBezTo>
                    <a:pt x="3944" y="853"/>
                    <a:pt x="3304" y="134"/>
                    <a:pt x="2452" y="27"/>
                  </a:cubicBezTo>
                  <a:cubicBezTo>
                    <a:pt x="2292" y="1"/>
                    <a:pt x="2132" y="1"/>
                    <a:pt x="1972" y="1"/>
                  </a:cubicBezTo>
                  <a:close/>
                </a:path>
              </a:pathLst>
            </a:custGeom>
            <a:solidFill>
              <a:srgbClr val="85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7934750" y="2853910"/>
              <a:ext cx="75752" cy="101625"/>
            </a:xfrm>
            <a:custGeom>
              <a:avLst/>
              <a:gdLst/>
              <a:ahLst/>
              <a:cxnLst/>
              <a:rect l="l" t="t" r="r" b="b"/>
              <a:pathLst>
                <a:path w="934" h="1253" extrusionOk="0">
                  <a:moveTo>
                    <a:pt x="481" y="0"/>
                  </a:moveTo>
                  <a:cubicBezTo>
                    <a:pt x="214" y="0"/>
                    <a:pt x="1" y="267"/>
                    <a:pt x="1" y="613"/>
                  </a:cubicBezTo>
                  <a:cubicBezTo>
                    <a:pt x="1" y="960"/>
                    <a:pt x="214" y="1253"/>
                    <a:pt x="481" y="1253"/>
                  </a:cubicBezTo>
                  <a:cubicBezTo>
                    <a:pt x="720" y="1253"/>
                    <a:pt x="934" y="960"/>
                    <a:pt x="934" y="613"/>
                  </a:cubicBezTo>
                  <a:cubicBezTo>
                    <a:pt x="934" y="267"/>
                    <a:pt x="720" y="0"/>
                    <a:pt x="481" y="0"/>
                  </a:cubicBezTo>
                  <a:close/>
                </a:path>
              </a:pathLst>
            </a:custGeom>
            <a:solidFill>
              <a:srgbClr val="D36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8271904" y="2853910"/>
              <a:ext cx="75752" cy="101625"/>
            </a:xfrm>
            <a:custGeom>
              <a:avLst/>
              <a:gdLst/>
              <a:ahLst/>
              <a:cxnLst/>
              <a:rect l="l" t="t" r="r" b="b"/>
              <a:pathLst>
                <a:path w="934" h="1253" extrusionOk="0">
                  <a:moveTo>
                    <a:pt x="480" y="0"/>
                  </a:moveTo>
                  <a:cubicBezTo>
                    <a:pt x="214" y="0"/>
                    <a:pt x="1" y="267"/>
                    <a:pt x="1" y="613"/>
                  </a:cubicBezTo>
                  <a:cubicBezTo>
                    <a:pt x="1" y="960"/>
                    <a:pt x="214" y="1253"/>
                    <a:pt x="480" y="1253"/>
                  </a:cubicBezTo>
                  <a:cubicBezTo>
                    <a:pt x="720" y="1253"/>
                    <a:pt x="933" y="960"/>
                    <a:pt x="933" y="613"/>
                  </a:cubicBezTo>
                  <a:cubicBezTo>
                    <a:pt x="933" y="267"/>
                    <a:pt x="720" y="0"/>
                    <a:pt x="480" y="0"/>
                  </a:cubicBezTo>
                  <a:close/>
                </a:path>
              </a:pathLst>
            </a:custGeom>
            <a:solidFill>
              <a:srgbClr val="D36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8127131" y="2964133"/>
              <a:ext cx="32523" cy="8678"/>
            </a:xfrm>
            <a:custGeom>
              <a:avLst/>
              <a:gdLst/>
              <a:ahLst/>
              <a:cxnLst/>
              <a:rect l="l" t="t" r="r" b="b"/>
              <a:pathLst>
                <a:path w="401" h="107" extrusionOk="0">
                  <a:moveTo>
                    <a:pt x="187" y="0"/>
                  </a:moveTo>
                  <a:cubicBezTo>
                    <a:pt x="107" y="0"/>
                    <a:pt x="54" y="0"/>
                    <a:pt x="0" y="54"/>
                  </a:cubicBezTo>
                  <a:cubicBezTo>
                    <a:pt x="54" y="80"/>
                    <a:pt x="107" y="107"/>
                    <a:pt x="187" y="107"/>
                  </a:cubicBezTo>
                  <a:cubicBezTo>
                    <a:pt x="267" y="107"/>
                    <a:pt x="320" y="80"/>
                    <a:pt x="400" y="54"/>
                  </a:cubicBezTo>
                  <a:cubicBezTo>
                    <a:pt x="320" y="0"/>
                    <a:pt x="267" y="0"/>
                    <a:pt x="187"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8109856" y="3258060"/>
              <a:ext cx="51907" cy="20033"/>
            </a:xfrm>
            <a:custGeom>
              <a:avLst/>
              <a:gdLst/>
              <a:ahLst/>
              <a:cxnLst/>
              <a:rect l="l" t="t" r="r" b="b"/>
              <a:pathLst>
                <a:path w="640" h="247" extrusionOk="0">
                  <a:moveTo>
                    <a:pt x="640" y="0"/>
                  </a:moveTo>
                  <a:lnTo>
                    <a:pt x="0" y="107"/>
                  </a:lnTo>
                  <a:cubicBezTo>
                    <a:pt x="89" y="195"/>
                    <a:pt x="195" y="247"/>
                    <a:pt x="305" y="247"/>
                  </a:cubicBezTo>
                  <a:cubicBezTo>
                    <a:pt x="328" y="247"/>
                    <a:pt x="350" y="245"/>
                    <a:pt x="373" y="240"/>
                  </a:cubicBezTo>
                  <a:cubicBezTo>
                    <a:pt x="507" y="213"/>
                    <a:pt x="613" y="133"/>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8166062" y="3290422"/>
              <a:ext cx="194571" cy="16059"/>
            </a:xfrm>
            <a:custGeom>
              <a:avLst/>
              <a:gdLst/>
              <a:ahLst/>
              <a:cxnLst/>
              <a:rect l="l" t="t" r="r" b="b"/>
              <a:pathLst>
                <a:path w="2399" h="198" extrusionOk="0">
                  <a:moveTo>
                    <a:pt x="2398" y="1"/>
                  </a:moveTo>
                  <a:lnTo>
                    <a:pt x="1013" y="54"/>
                  </a:lnTo>
                  <a:lnTo>
                    <a:pt x="0" y="27"/>
                  </a:lnTo>
                  <a:lnTo>
                    <a:pt x="0" y="27"/>
                  </a:lnTo>
                  <a:cubicBezTo>
                    <a:pt x="53" y="81"/>
                    <a:pt x="133" y="107"/>
                    <a:pt x="213" y="134"/>
                  </a:cubicBezTo>
                  <a:cubicBezTo>
                    <a:pt x="389" y="173"/>
                    <a:pt x="564" y="198"/>
                    <a:pt x="750" y="198"/>
                  </a:cubicBezTo>
                  <a:cubicBezTo>
                    <a:pt x="818" y="198"/>
                    <a:pt x="888" y="194"/>
                    <a:pt x="959" y="187"/>
                  </a:cubicBezTo>
                  <a:cubicBezTo>
                    <a:pt x="1599" y="134"/>
                    <a:pt x="2185" y="27"/>
                    <a:pt x="23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7923963" y="3290422"/>
              <a:ext cx="194571" cy="16059"/>
            </a:xfrm>
            <a:custGeom>
              <a:avLst/>
              <a:gdLst/>
              <a:ahLst/>
              <a:cxnLst/>
              <a:rect l="l" t="t" r="r" b="b"/>
              <a:pathLst>
                <a:path w="2399" h="198" extrusionOk="0">
                  <a:moveTo>
                    <a:pt x="1" y="1"/>
                  </a:moveTo>
                  <a:lnTo>
                    <a:pt x="1" y="1"/>
                  </a:lnTo>
                  <a:cubicBezTo>
                    <a:pt x="187" y="27"/>
                    <a:pt x="800" y="134"/>
                    <a:pt x="1440" y="187"/>
                  </a:cubicBezTo>
                  <a:cubicBezTo>
                    <a:pt x="1504" y="194"/>
                    <a:pt x="1570" y="198"/>
                    <a:pt x="1637" y="198"/>
                  </a:cubicBezTo>
                  <a:cubicBezTo>
                    <a:pt x="1820" y="198"/>
                    <a:pt x="2010" y="173"/>
                    <a:pt x="2186" y="134"/>
                  </a:cubicBezTo>
                  <a:cubicBezTo>
                    <a:pt x="2266" y="107"/>
                    <a:pt x="2319" y="81"/>
                    <a:pt x="2399" y="27"/>
                  </a:cubicBezTo>
                  <a:lnTo>
                    <a:pt x="2399" y="27"/>
                  </a:lnTo>
                  <a:lnTo>
                    <a:pt x="1386" y="5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8111965" y="3043130"/>
              <a:ext cx="62775" cy="14031"/>
            </a:xfrm>
            <a:custGeom>
              <a:avLst/>
              <a:gdLst/>
              <a:ahLst/>
              <a:cxnLst/>
              <a:rect l="l" t="t" r="r" b="b"/>
              <a:pathLst>
                <a:path w="774" h="173" extrusionOk="0">
                  <a:moveTo>
                    <a:pt x="54" y="0"/>
                  </a:moveTo>
                  <a:cubicBezTo>
                    <a:pt x="36" y="0"/>
                    <a:pt x="19" y="12"/>
                    <a:pt x="1" y="12"/>
                  </a:cubicBezTo>
                  <a:cubicBezTo>
                    <a:pt x="1" y="39"/>
                    <a:pt x="1" y="65"/>
                    <a:pt x="28" y="92"/>
                  </a:cubicBezTo>
                  <a:cubicBezTo>
                    <a:pt x="134" y="119"/>
                    <a:pt x="267" y="145"/>
                    <a:pt x="374" y="172"/>
                  </a:cubicBezTo>
                  <a:lnTo>
                    <a:pt x="401" y="172"/>
                  </a:lnTo>
                  <a:cubicBezTo>
                    <a:pt x="507" y="172"/>
                    <a:pt x="640" y="145"/>
                    <a:pt x="747" y="92"/>
                  </a:cubicBezTo>
                  <a:cubicBezTo>
                    <a:pt x="774" y="65"/>
                    <a:pt x="774" y="65"/>
                    <a:pt x="774" y="39"/>
                  </a:cubicBezTo>
                  <a:cubicBezTo>
                    <a:pt x="747" y="12"/>
                    <a:pt x="720" y="12"/>
                    <a:pt x="720" y="12"/>
                  </a:cubicBezTo>
                  <a:cubicBezTo>
                    <a:pt x="614" y="65"/>
                    <a:pt x="481" y="65"/>
                    <a:pt x="374" y="65"/>
                  </a:cubicBezTo>
                  <a:cubicBezTo>
                    <a:pt x="267" y="65"/>
                    <a:pt x="161" y="39"/>
                    <a:pt x="81" y="12"/>
                  </a:cubicBezTo>
                  <a:cubicBezTo>
                    <a:pt x="72" y="3"/>
                    <a:pt x="63" y="0"/>
                    <a:pt x="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8079604" y="3002415"/>
              <a:ext cx="124577" cy="26602"/>
            </a:xfrm>
            <a:custGeom>
              <a:avLst/>
              <a:gdLst/>
              <a:ahLst/>
              <a:cxnLst/>
              <a:rect l="l" t="t" r="r" b="b"/>
              <a:pathLst>
                <a:path w="1536" h="328" extrusionOk="0">
                  <a:moveTo>
                    <a:pt x="1482" y="1"/>
                  </a:moveTo>
                  <a:cubicBezTo>
                    <a:pt x="1476" y="1"/>
                    <a:pt x="1471" y="3"/>
                    <a:pt x="1466" y="8"/>
                  </a:cubicBezTo>
                  <a:cubicBezTo>
                    <a:pt x="1279" y="141"/>
                    <a:pt x="1039" y="221"/>
                    <a:pt x="826" y="221"/>
                  </a:cubicBezTo>
                  <a:cubicBezTo>
                    <a:pt x="792" y="225"/>
                    <a:pt x="757" y="226"/>
                    <a:pt x="723" y="226"/>
                  </a:cubicBezTo>
                  <a:cubicBezTo>
                    <a:pt x="492" y="226"/>
                    <a:pt x="266" y="151"/>
                    <a:pt x="80" y="35"/>
                  </a:cubicBezTo>
                  <a:cubicBezTo>
                    <a:pt x="67" y="21"/>
                    <a:pt x="54" y="15"/>
                    <a:pt x="44" y="15"/>
                  </a:cubicBezTo>
                  <a:cubicBezTo>
                    <a:pt x="34" y="15"/>
                    <a:pt x="27" y="21"/>
                    <a:pt x="27" y="35"/>
                  </a:cubicBezTo>
                  <a:cubicBezTo>
                    <a:pt x="0" y="35"/>
                    <a:pt x="0" y="61"/>
                    <a:pt x="27" y="88"/>
                  </a:cubicBezTo>
                  <a:cubicBezTo>
                    <a:pt x="240" y="221"/>
                    <a:pt x="480" y="301"/>
                    <a:pt x="746" y="301"/>
                  </a:cubicBezTo>
                  <a:lnTo>
                    <a:pt x="826" y="328"/>
                  </a:lnTo>
                  <a:cubicBezTo>
                    <a:pt x="1066" y="301"/>
                    <a:pt x="1306" y="221"/>
                    <a:pt x="1492" y="88"/>
                  </a:cubicBezTo>
                  <a:cubicBezTo>
                    <a:pt x="1536" y="44"/>
                    <a:pt x="1508" y="1"/>
                    <a:pt x="1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4"/>
            <p:cNvSpPr/>
            <p:nvPr/>
          </p:nvSpPr>
          <p:spPr>
            <a:xfrm>
              <a:off x="8103367" y="3011661"/>
              <a:ext cx="75671" cy="17356"/>
            </a:xfrm>
            <a:custGeom>
              <a:avLst/>
              <a:gdLst/>
              <a:ahLst/>
              <a:cxnLst/>
              <a:rect l="l" t="t" r="r" b="b"/>
              <a:pathLst>
                <a:path w="933" h="214" extrusionOk="0">
                  <a:moveTo>
                    <a:pt x="453" y="1"/>
                  </a:moveTo>
                  <a:cubicBezTo>
                    <a:pt x="293" y="1"/>
                    <a:pt x="134" y="27"/>
                    <a:pt x="0" y="80"/>
                  </a:cubicBezTo>
                  <a:cubicBezTo>
                    <a:pt x="134" y="160"/>
                    <a:pt x="293" y="214"/>
                    <a:pt x="453" y="214"/>
                  </a:cubicBezTo>
                  <a:cubicBezTo>
                    <a:pt x="613" y="214"/>
                    <a:pt x="773" y="160"/>
                    <a:pt x="933" y="80"/>
                  </a:cubicBezTo>
                  <a:cubicBezTo>
                    <a:pt x="773" y="27"/>
                    <a:pt x="613" y="1"/>
                    <a:pt x="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4"/>
            <p:cNvSpPr/>
            <p:nvPr/>
          </p:nvSpPr>
          <p:spPr>
            <a:xfrm>
              <a:off x="8099069" y="2994385"/>
              <a:ext cx="84349" cy="27819"/>
            </a:xfrm>
            <a:custGeom>
              <a:avLst/>
              <a:gdLst/>
              <a:ahLst/>
              <a:cxnLst/>
              <a:rect l="l" t="t" r="r" b="b"/>
              <a:pathLst>
                <a:path w="1040" h="343" extrusionOk="0">
                  <a:moveTo>
                    <a:pt x="506" y="0"/>
                  </a:moveTo>
                  <a:cubicBezTo>
                    <a:pt x="426" y="0"/>
                    <a:pt x="346" y="0"/>
                    <a:pt x="267" y="54"/>
                  </a:cubicBezTo>
                  <a:cubicBezTo>
                    <a:pt x="160" y="80"/>
                    <a:pt x="53" y="160"/>
                    <a:pt x="0" y="293"/>
                  </a:cubicBezTo>
                  <a:cubicBezTo>
                    <a:pt x="0" y="293"/>
                    <a:pt x="27" y="320"/>
                    <a:pt x="80" y="320"/>
                  </a:cubicBezTo>
                  <a:cubicBezTo>
                    <a:pt x="112" y="336"/>
                    <a:pt x="142" y="342"/>
                    <a:pt x="171" y="342"/>
                  </a:cubicBezTo>
                  <a:cubicBezTo>
                    <a:pt x="286" y="342"/>
                    <a:pt x="384" y="240"/>
                    <a:pt x="533" y="240"/>
                  </a:cubicBezTo>
                  <a:cubicBezTo>
                    <a:pt x="682" y="240"/>
                    <a:pt x="780" y="342"/>
                    <a:pt x="882" y="342"/>
                  </a:cubicBezTo>
                  <a:cubicBezTo>
                    <a:pt x="907" y="342"/>
                    <a:pt x="933" y="336"/>
                    <a:pt x="959" y="320"/>
                  </a:cubicBezTo>
                  <a:cubicBezTo>
                    <a:pt x="986" y="320"/>
                    <a:pt x="1013" y="293"/>
                    <a:pt x="1039" y="293"/>
                  </a:cubicBezTo>
                  <a:cubicBezTo>
                    <a:pt x="986" y="214"/>
                    <a:pt x="959" y="160"/>
                    <a:pt x="906" y="107"/>
                  </a:cubicBezTo>
                  <a:cubicBezTo>
                    <a:pt x="773" y="27"/>
                    <a:pt x="640" y="0"/>
                    <a:pt x="506" y="0"/>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4"/>
            <p:cNvSpPr/>
            <p:nvPr/>
          </p:nvSpPr>
          <p:spPr>
            <a:xfrm>
              <a:off x="8038483" y="2873051"/>
              <a:ext cx="41201" cy="35281"/>
            </a:xfrm>
            <a:custGeom>
              <a:avLst/>
              <a:gdLst/>
              <a:ahLst/>
              <a:cxnLst/>
              <a:rect l="l" t="t" r="r" b="b"/>
              <a:pathLst>
                <a:path w="508" h="435" extrusionOk="0">
                  <a:moveTo>
                    <a:pt x="219" y="0"/>
                  </a:moveTo>
                  <a:cubicBezTo>
                    <a:pt x="86" y="0"/>
                    <a:pt x="1" y="98"/>
                    <a:pt x="1" y="217"/>
                  </a:cubicBezTo>
                  <a:cubicBezTo>
                    <a:pt x="1" y="337"/>
                    <a:pt x="86" y="435"/>
                    <a:pt x="219" y="435"/>
                  </a:cubicBezTo>
                  <a:cubicBezTo>
                    <a:pt x="235" y="435"/>
                    <a:pt x="251" y="433"/>
                    <a:pt x="267" y="431"/>
                  </a:cubicBezTo>
                  <a:cubicBezTo>
                    <a:pt x="281" y="433"/>
                    <a:pt x="295" y="435"/>
                    <a:pt x="308" y="435"/>
                  </a:cubicBezTo>
                  <a:cubicBezTo>
                    <a:pt x="422" y="435"/>
                    <a:pt x="507" y="337"/>
                    <a:pt x="507" y="217"/>
                  </a:cubicBezTo>
                  <a:cubicBezTo>
                    <a:pt x="507" y="98"/>
                    <a:pt x="400" y="0"/>
                    <a:pt x="302" y="0"/>
                  </a:cubicBezTo>
                  <a:cubicBezTo>
                    <a:pt x="290" y="0"/>
                    <a:pt x="279" y="1"/>
                    <a:pt x="267" y="4"/>
                  </a:cubicBezTo>
                  <a:cubicBezTo>
                    <a:pt x="251" y="1"/>
                    <a:pt x="235" y="0"/>
                    <a:pt x="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4"/>
            <p:cNvSpPr/>
            <p:nvPr/>
          </p:nvSpPr>
          <p:spPr>
            <a:xfrm>
              <a:off x="8003932" y="2857722"/>
              <a:ext cx="90838" cy="43959"/>
            </a:xfrm>
            <a:custGeom>
              <a:avLst/>
              <a:gdLst/>
              <a:ahLst/>
              <a:cxnLst/>
              <a:rect l="l" t="t" r="r" b="b"/>
              <a:pathLst>
                <a:path w="1120" h="542" extrusionOk="0">
                  <a:moveTo>
                    <a:pt x="623" y="0"/>
                  </a:moveTo>
                  <a:cubicBezTo>
                    <a:pt x="369" y="0"/>
                    <a:pt x="127" y="148"/>
                    <a:pt x="1" y="380"/>
                  </a:cubicBezTo>
                  <a:cubicBezTo>
                    <a:pt x="166" y="269"/>
                    <a:pt x="357" y="210"/>
                    <a:pt x="547" y="210"/>
                  </a:cubicBezTo>
                  <a:cubicBezTo>
                    <a:pt x="632" y="210"/>
                    <a:pt x="718" y="222"/>
                    <a:pt x="800" y="246"/>
                  </a:cubicBezTo>
                  <a:cubicBezTo>
                    <a:pt x="977" y="322"/>
                    <a:pt x="1058" y="542"/>
                    <a:pt x="1089" y="542"/>
                  </a:cubicBezTo>
                  <a:cubicBezTo>
                    <a:pt x="1090" y="542"/>
                    <a:pt x="1092" y="541"/>
                    <a:pt x="1093" y="540"/>
                  </a:cubicBezTo>
                  <a:cubicBezTo>
                    <a:pt x="1120" y="326"/>
                    <a:pt x="1013" y="140"/>
                    <a:pt x="827" y="33"/>
                  </a:cubicBezTo>
                  <a:cubicBezTo>
                    <a:pt x="759" y="11"/>
                    <a:pt x="690" y="0"/>
                    <a:pt x="623" y="0"/>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4"/>
            <p:cNvSpPr/>
            <p:nvPr/>
          </p:nvSpPr>
          <p:spPr>
            <a:xfrm>
              <a:off x="8001824" y="2871672"/>
              <a:ext cx="95136" cy="32036"/>
            </a:xfrm>
            <a:custGeom>
              <a:avLst/>
              <a:gdLst/>
              <a:ahLst/>
              <a:cxnLst/>
              <a:rect l="l" t="t" r="r" b="b"/>
              <a:pathLst>
                <a:path w="1173" h="395" extrusionOk="0">
                  <a:moveTo>
                    <a:pt x="558" y="0"/>
                  </a:moveTo>
                  <a:cubicBezTo>
                    <a:pt x="363" y="0"/>
                    <a:pt x="166" y="65"/>
                    <a:pt x="0" y="181"/>
                  </a:cubicBezTo>
                  <a:cubicBezTo>
                    <a:pt x="0" y="208"/>
                    <a:pt x="0" y="234"/>
                    <a:pt x="0" y="234"/>
                  </a:cubicBezTo>
                  <a:cubicBezTo>
                    <a:pt x="13" y="248"/>
                    <a:pt x="27" y="254"/>
                    <a:pt x="37" y="254"/>
                  </a:cubicBezTo>
                  <a:cubicBezTo>
                    <a:pt x="47" y="254"/>
                    <a:pt x="53" y="248"/>
                    <a:pt x="53" y="234"/>
                  </a:cubicBezTo>
                  <a:cubicBezTo>
                    <a:pt x="193" y="126"/>
                    <a:pt x="360" y="71"/>
                    <a:pt x="528" y="71"/>
                  </a:cubicBezTo>
                  <a:cubicBezTo>
                    <a:pt x="648" y="71"/>
                    <a:pt x="768" y="99"/>
                    <a:pt x="879" y="154"/>
                  </a:cubicBezTo>
                  <a:cubicBezTo>
                    <a:pt x="959" y="208"/>
                    <a:pt x="1039" y="288"/>
                    <a:pt x="1092" y="368"/>
                  </a:cubicBezTo>
                  <a:cubicBezTo>
                    <a:pt x="1119" y="394"/>
                    <a:pt x="1119" y="394"/>
                    <a:pt x="1146" y="394"/>
                  </a:cubicBezTo>
                  <a:lnTo>
                    <a:pt x="1172" y="394"/>
                  </a:lnTo>
                  <a:cubicBezTo>
                    <a:pt x="1172" y="368"/>
                    <a:pt x="1172" y="341"/>
                    <a:pt x="1172" y="341"/>
                  </a:cubicBezTo>
                  <a:cubicBezTo>
                    <a:pt x="1092" y="234"/>
                    <a:pt x="1013" y="154"/>
                    <a:pt x="906" y="74"/>
                  </a:cubicBezTo>
                  <a:cubicBezTo>
                    <a:pt x="795" y="24"/>
                    <a:pt x="677" y="0"/>
                    <a:pt x="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a:off x="8194124" y="2873051"/>
              <a:ext cx="43310" cy="35281"/>
            </a:xfrm>
            <a:custGeom>
              <a:avLst/>
              <a:gdLst/>
              <a:ahLst/>
              <a:cxnLst/>
              <a:rect l="l" t="t" r="r" b="b"/>
              <a:pathLst>
                <a:path w="534" h="435" extrusionOk="0">
                  <a:moveTo>
                    <a:pt x="226" y="0"/>
                  </a:moveTo>
                  <a:cubicBezTo>
                    <a:pt x="112" y="0"/>
                    <a:pt x="24" y="98"/>
                    <a:pt x="0" y="217"/>
                  </a:cubicBezTo>
                  <a:cubicBezTo>
                    <a:pt x="24" y="337"/>
                    <a:pt x="112" y="435"/>
                    <a:pt x="226" y="435"/>
                  </a:cubicBezTo>
                  <a:cubicBezTo>
                    <a:pt x="239" y="435"/>
                    <a:pt x="253" y="433"/>
                    <a:pt x="267" y="431"/>
                  </a:cubicBezTo>
                  <a:cubicBezTo>
                    <a:pt x="281" y="433"/>
                    <a:pt x="295" y="435"/>
                    <a:pt x="309" y="435"/>
                  </a:cubicBezTo>
                  <a:cubicBezTo>
                    <a:pt x="427" y="435"/>
                    <a:pt x="533" y="337"/>
                    <a:pt x="533" y="217"/>
                  </a:cubicBezTo>
                  <a:cubicBezTo>
                    <a:pt x="533" y="98"/>
                    <a:pt x="427" y="0"/>
                    <a:pt x="309" y="0"/>
                  </a:cubicBezTo>
                  <a:cubicBezTo>
                    <a:pt x="295" y="0"/>
                    <a:pt x="281" y="1"/>
                    <a:pt x="267" y="4"/>
                  </a:cubicBezTo>
                  <a:cubicBezTo>
                    <a:pt x="253" y="1"/>
                    <a:pt x="239" y="0"/>
                    <a:pt x="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a:off x="8181147" y="2857722"/>
              <a:ext cx="88729" cy="43959"/>
            </a:xfrm>
            <a:custGeom>
              <a:avLst/>
              <a:gdLst/>
              <a:ahLst/>
              <a:cxnLst/>
              <a:rect l="l" t="t" r="r" b="b"/>
              <a:pathLst>
                <a:path w="1094" h="542" extrusionOk="0">
                  <a:moveTo>
                    <a:pt x="498" y="0"/>
                  </a:moveTo>
                  <a:cubicBezTo>
                    <a:pt x="430" y="0"/>
                    <a:pt x="361" y="11"/>
                    <a:pt x="294" y="33"/>
                  </a:cubicBezTo>
                  <a:cubicBezTo>
                    <a:pt x="107" y="140"/>
                    <a:pt x="1" y="326"/>
                    <a:pt x="1" y="540"/>
                  </a:cubicBezTo>
                  <a:cubicBezTo>
                    <a:pt x="2" y="541"/>
                    <a:pt x="4" y="542"/>
                    <a:pt x="5" y="542"/>
                  </a:cubicBezTo>
                  <a:cubicBezTo>
                    <a:pt x="36" y="542"/>
                    <a:pt x="118" y="322"/>
                    <a:pt x="320" y="246"/>
                  </a:cubicBezTo>
                  <a:cubicBezTo>
                    <a:pt x="403" y="222"/>
                    <a:pt x="488" y="210"/>
                    <a:pt x="572" y="210"/>
                  </a:cubicBezTo>
                  <a:cubicBezTo>
                    <a:pt x="761" y="210"/>
                    <a:pt x="946" y="269"/>
                    <a:pt x="1093" y="380"/>
                  </a:cubicBezTo>
                  <a:cubicBezTo>
                    <a:pt x="988" y="148"/>
                    <a:pt x="750" y="0"/>
                    <a:pt x="498" y="0"/>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a:off x="8176849" y="2871104"/>
              <a:ext cx="97326" cy="32604"/>
            </a:xfrm>
            <a:custGeom>
              <a:avLst/>
              <a:gdLst/>
              <a:ahLst/>
              <a:cxnLst/>
              <a:rect l="l" t="t" r="r" b="b"/>
              <a:pathLst>
                <a:path w="1200" h="402" extrusionOk="0">
                  <a:moveTo>
                    <a:pt x="646" y="0"/>
                  </a:moveTo>
                  <a:cubicBezTo>
                    <a:pt x="516" y="0"/>
                    <a:pt x="385" y="28"/>
                    <a:pt x="267" y="81"/>
                  </a:cubicBezTo>
                  <a:cubicBezTo>
                    <a:pt x="160" y="135"/>
                    <a:pt x="80" y="241"/>
                    <a:pt x="27" y="348"/>
                  </a:cubicBezTo>
                  <a:cubicBezTo>
                    <a:pt x="0" y="348"/>
                    <a:pt x="0" y="375"/>
                    <a:pt x="27" y="401"/>
                  </a:cubicBezTo>
                  <a:lnTo>
                    <a:pt x="54" y="401"/>
                  </a:lnTo>
                  <a:cubicBezTo>
                    <a:pt x="54" y="401"/>
                    <a:pt x="80" y="401"/>
                    <a:pt x="80" y="375"/>
                  </a:cubicBezTo>
                  <a:cubicBezTo>
                    <a:pt x="134" y="295"/>
                    <a:pt x="213" y="215"/>
                    <a:pt x="320" y="161"/>
                  </a:cubicBezTo>
                  <a:cubicBezTo>
                    <a:pt x="431" y="106"/>
                    <a:pt x="547" y="78"/>
                    <a:pt x="661" y="78"/>
                  </a:cubicBezTo>
                  <a:cubicBezTo>
                    <a:pt x="822" y="78"/>
                    <a:pt x="980" y="133"/>
                    <a:pt x="1119" y="241"/>
                  </a:cubicBezTo>
                  <a:cubicBezTo>
                    <a:pt x="1133" y="255"/>
                    <a:pt x="1139" y="261"/>
                    <a:pt x="1146" y="261"/>
                  </a:cubicBezTo>
                  <a:cubicBezTo>
                    <a:pt x="1153" y="261"/>
                    <a:pt x="1159" y="255"/>
                    <a:pt x="1173" y="241"/>
                  </a:cubicBezTo>
                  <a:cubicBezTo>
                    <a:pt x="1199" y="241"/>
                    <a:pt x="1199" y="215"/>
                    <a:pt x="1173" y="188"/>
                  </a:cubicBezTo>
                  <a:cubicBezTo>
                    <a:pt x="1030" y="61"/>
                    <a:pt x="839" y="0"/>
                    <a:pt x="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4"/>
            <p:cNvSpPr/>
            <p:nvPr/>
          </p:nvSpPr>
          <p:spPr>
            <a:xfrm>
              <a:off x="8174659" y="2819359"/>
              <a:ext cx="108113" cy="28143"/>
            </a:xfrm>
            <a:custGeom>
              <a:avLst/>
              <a:gdLst/>
              <a:ahLst/>
              <a:cxnLst/>
              <a:rect l="l" t="t" r="r" b="b"/>
              <a:pathLst>
                <a:path w="1333" h="347" extrusionOk="0">
                  <a:moveTo>
                    <a:pt x="107" y="0"/>
                  </a:moveTo>
                  <a:cubicBezTo>
                    <a:pt x="54" y="80"/>
                    <a:pt x="27" y="160"/>
                    <a:pt x="1" y="240"/>
                  </a:cubicBezTo>
                  <a:cubicBezTo>
                    <a:pt x="1" y="266"/>
                    <a:pt x="1" y="293"/>
                    <a:pt x="1" y="346"/>
                  </a:cubicBezTo>
                  <a:cubicBezTo>
                    <a:pt x="214" y="293"/>
                    <a:pt x="400" y="240"/>
                    <a:pt x="614" y="213"/>
                  </a:cubicBezTo>
                  <a:cubicBezTo>
                    <a:pt x="684" y="205"/>
                    <a:pt x="754" y="202"/>
                    <a:pt x="824" y="202"/>
                  </a:cubicBezTo>
                  <a:cubicBezTo>
                    <a:pt x="994" y="202"/>
                    <a:pt x="1163" y="221"/>
                    <a:pt x="1333" y="240"/>
                  </a:cubicBezTo>
                  <a:cubicBezTo>
                    <a:pt x="1226" y="160"/>
                    <a:pt x="1120" y="80"/>
                    <a:pt x="1013" y="53"/>
                  </a:cubicBezTo>
                  <a:cubicBezTo>
                    <a:pt x="880" y="0"/>
                    <a:pt x="720" y="0"/>
                    <a:pt x="587"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4"/>
            <p:cNvSpPr/>
            <p:nvPr/>
          </p:nvSpPr>
          <p:spPr>
            <a:xfrm>
              <a:off x="8170360" y="2819359"/>
              <a:ext cx="8678" cy="28143"/>
            </a:xfrm>
            <a:custGeom>
              <a:avLst/>
              <a:gdLst/>
              <a:ahLst/>
              <a:cxnLst/>
              <a:rect l="l" t="t" r="r" b="b"/>
              <a:pathLst>
                <a:path w="107" h="347" extrusionOk="0">
                  <a:moveTo>
                    <a:pt x="54" y="0"/>
                  </a:moveTo>
                  <a:cubicBezTo>
                    <a:pt x="27" y="53"/>
                    <a:pt x="27" y="107"/>
                    <a:pt x="0" y="133"/>
                  </a:cubicBezTo>
                  <a:cubicBezTo>
                    <a:pt x="0" y="213"/>
                    <a:pt x="0" y="266"/>
                    <a:pt x="0" y="346"/>
                  </a:cubicBezTo>
                  <a:cubicBezTo>
                    <a:pt x="0" y="346"/>
                    <a:pt x="54" y="240"/>
                    <a:pt x="54" y="187"/>
                  </a:cubicBezTo>
                  <a:cubicBezTo>
                    <a:pt x="54" y="133"/>
                    <a:pt x="80" y="80"/>
                    <a:pt x="107" y="27"/>
                  </a:cubicBezTo>
                  <a:lnTo>
                    <a:pt x="107" y="0"/>
                  </a:ln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8003932" y="2819359"/>
              <a:ext cx="106004" cy="28143"/>
            </a:xfrm>
            <a:custGeom>
              <a:avLst/>
              <a:gdLst/>
              <a:ahLst/>
              <a:cxnLst/>
              <a:rect l="l" t="t" r="r" b="b"/>
              <a:pathLst>
                <a:path w="1307" h="347" extrusionOk="0">
                  <a:moveTo>
                    <a:pt x="720" y="0"/>
                  </a:moveTo>
                  <a:cubicBezTo>
                    <a:pt x="587" y="0"/>
                    <a:pt x="427" y="0"/>
                    <a:pt x="294" y="53"/>
                  </a:cubicBezTo>
                  <a:cubicBezTo>
                    <a:pt x="187" y="80"/>
                    <a:pt x="81" y="160"/>
                    <a:pt x="1" y="240"/>
                  </a:cubicBezTo>
                  <a:cubicBezTo>
                    <a:pt x="151" y="221"/>
                    <a:pt x="315" y="202"/>
                    <a:pt x="483" y="202"/>
                  </a:cubicBezTo>
                  <a:cubicBezTo>
                    <a:pt x="553" y="202"/>
                    <a:pt x="623" y="205"/>
                    <a:pt x="693" y="213"/>
                  </a:cubicBezTo>
                  <a:cubicBezTo>
                    <a:pt x="907" y="240"/>
                    <a:pt x="1093" y="293"/>
                    <a:pt x="1306" y="346"/>
                  </a:cubicBezTo>
                  <a:cubicBezTo>
                    <a:pt x="1306" y="293"/>
                    <a:pt x="1306" y="266"/>
                    <a:pt x="1306" y="240"/>
                  </a:cubicBezTo>
                  <a:cubicBezTo>
                    <a:pt x="1280" y="160"/>
                    <a:pt x="1253" y="80"/>
                    <a:pt x="1200"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8105557" y="2819359"/>
              <a:ext cx="10868" cy="28143"/>
            </a:xfrm>
            <a:custGeom>
              <a:avLst/>
              <a:gdLst/>
              <a:ahLst/>
              <a:cxnLst/>
              <a:rect l="l" t="t" r="r" b="b"/>
              <a:pathLst>
                <a:path w="134" h="347" extrusionOk="0">
                  <a:moveTo>
                    <a:pt x="0" y="0"/>
                  </a:moveTo>
                  <a:cubicBezTo>
                    <a:pt x="0" y="0"/>
                    <a:pt x="0" y="27"/>
                    <a:pt x="27" y="27"/>
                  </a:cubicBezTo>
                  <a:cubicBezTo>
                    <a:pt x="27" y="80"/>
                    <a:pt x="53" y="133"/>
                    <a:pt x="53" y="187"/>
                  </a:cubicBezTo>
                  <a:cubicBezTo>
                    <a:pt x="53" y="240"/>
                    <a:pt x="80" y="293"/>
                    <a:pt x="107" y="346"/>
                  </a:cubicBezTo>
                  <a:cubicBezTo>
                    <a:pt x="133" y="293"/>
                    <a:pt x="133" y="213"/>
                    <a:pt x="107" y="133"/>
                  </a:cubicBezTo>
                  <a:cubicBezTo>
                    <a:pt x="80" y="107"/>
                    <a:pt x="80" y="53"/>
                    <a:pt x="53"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8118453" y="3031126"/>
              <a:ext cx="49798" cy="13058"/>
            </a:xfrm>
            <a:custGeom>
              <a:avLst/>
              <a:gdLst/>
              <a:ahLst/>
              <a:cxnLst/>
              <a:rect l="l" t="t" r="r" b="b"/>
              <a:pathLst>
                <a:path w="614" h="161" extrusionOk="0">
                  <a:moveTo>
                    <a:pt x="267" y="0"/>
                  </a:moveTo>
                  <a:cubicBezTo>
                    <a:pt x="1" y="27"/>
                    <a:pt x="1" y="0"/>
                    <a:pt x="1" y="54"/>
                  </a:cubicBezTo>
                  <a:cubicBezTo>
                    <a:pt x="1" y="80"/>
                    <a:pt x="81" y="160"/>
                    <a:pt x="267" y="160"/>
                  </a:cubicBezTo>
                  <a:cubicBezTo>
                    <a:pt x="454" y="160"/>
                    <a:pt x="614" y="54"/>
                    <a:pt x="614" y="27"/>
                  </a:cubicBezTo>
                  <a:cubicBezTo>
                    <a:pt x="614" y="27"/>
                    <a:pt x="507" y="27"/>
                    <a:pt x="267" y="0"/>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4"/>
            <p:cNvSpPr/>
            <p:nvPr/>
          </p:nvSpPr>
          <p:spPr>
            <a:xfrm>
              <a:off x="7755426" y="3216940"/>
              <a:ext cx="775932" cy="324258"/>
            </a:xfrm>
            <a:custGeom>
              <a:avLst/>
              <a:gdLst/>
              <a:ahLst/>
              <a:cxnLst/>
              <a:rect l="l" t="t" r="r" b="b"/>
              <a:pathLst>
                <a:path w="9567" h="3998" extrusionOk="0">
                  <a:moveTo>
                    <a:pt x="6475" y="1"/>
                  </a:moveTo>
                  <a:cubicBezTo>
                    <a:pt x="6342" y="374"/>
                    <a:pt x="6076" y="720"/>
                    <a:pt x="5729" y="933"/>
                  </a:cubicBezTo>
                  <a:cubicBezTo>
                    <a:pt x="5676" y="987"/>
                    <a:pt x="5596" y="1040"/>
                    <a:pt x="5516" y="1067"/>
                  </a:cubicBezTo>
                  <a:cubicBezTo>
                    <a:pt x="5284" y="1183"/>
                    <a:pt x="5012" y="1258"/>
                    <a:pt x="4752" y="1258"/>
                  </a:cubicBezTo>
                  <a:cubicBezTo>
                    <a:pt x="4713" y="1258"/>
                    <a:pt x="4675" y="1257"/>
                    <a:pt x="4637" y="1253"/>
                  </a:cubicBezTo>
                  <a:cubicBezTo>
                    <a:pt x="4424" y="1253"/>
                    <a:pt x="4184" y="1173"/>
                    <a:pt x="3971" y="1067"/>
                  </a:cubicBezTo>
                  <a:cubicBezTo>
                    <a:pt x="3891" y="1040"/>
                    <a:pt x="3811" y="987"/>
                    <a:pt x="3731" y="933"/>
                  </a:cubicBezTo>
                  <a:cubicBezTo>
                    <a:pt x="3411" y="720"/>
                    <a:pt x="3145" y="401"/>
                    <a:pt x="3011" y="27"/>
                  </a:cubicBezTo>
                  <a:cubicBezTo>
                    <a:pt x="2825" y="81"/>
                    <a:pt x="2532" y="187"/>
                    <a:pt x="2159" y="294"/>
                  </a:cubicBezTo>
                  <a:cubicBezTo>
                    <a:pt x="1759" y="347"/>
                    <a:pt x="1386" y="480"/>
                    <a:pt x="1013" y="614"/>
                  </a:cubicBezTo>
                  <a:cubicBezTo>
                    <a:pt x="746" y="774"/>
                    <a:pt x="480" y="987"/>
                    <a:pt x="293" y="1227"/>
                  </a:cubicBezTo>
                  <a:cubicBezTo>
                    <a:pt x="160" y="1386"/>
                    <a:pt x="80" y="1546"/>
                    <a:pt x="0" y="1733"/>
                  </a:cubicBezTo>
                  <a:lnTo>
                    <a:pt x="107" y="1866"/>
                  </a:lnTo>
                  <a:lnTo>
                    <a:pt x="267" y="2053"/>
                  </a:lnTo>
                  <a:cubicBezTo>
                    <a:pt x="293" y="2079"/>
                    <a:pt x="293" y="2079"/>
                    <a:pt x="320" y="2106"/>
                  </a:cubicBezTo>
                  <a:cubicBezTo>
                    <a:pt x="1386" y="3252"/>
                    <a:pt x="2851" y="3918"/>
                    <a:pt x="4397" y="3998"/>
                  </a:cubicBezTo>
                  <a:lnTo>
                    <a:pt x="4717" y="3998"/>
                  </a:lnTo>
                  <a:cubicBezTo>
                    <a:pt x="4930" y="3998"/>
                    <a:pt x="5170" y="3971"/>
                    <a:pt x="5409" y="3944"/>
                  </a:cubicBezTo>
                  <a:cubicBezTo>
                    <a:pt x="6795" y="3785"/>
                    <a:pt x="8074" y="3172"/>
                    <a:pt x="9033" y="2159"/>
                  </a:cubicBezTo>
                  <a:cubicBezTo>
                    <a:pt x="9167" y="2026"/>
                    <a:pt x="9273" y="1893"/>
                    <a:pt x="9380" y="1759"/>
                  </a:cubicBezTo>
                  <a:cubicBezTo>
                    <a:pt x="9380" y="1733"/>
                    <a:pt x="9406" y="1706"/>
                    <a:pt x="9433" y="1680"/>
                  </a:cubicBezTo>
                  <a:cubicBezTo>
                    <a:pt x="9486" y="1626"/>
                    <a:pt x="9513" y="1573"/>
                    <a:pt x="9566" y="1493"/>
                  </a:cubicBezTo>
                  <a:cubicBezTo>
                    <a:pt x="9460" y="1173"/>
                    <a:pt x="9246" y="880"/>
                    <a:pt x="8953" y="694"/>
                  </a:cubicBezTo>
                  <a:cubicBezTo>
                    <a:pt x="8527" y="427"/>
                    <a:pt x="8287" y="560"/>
                    <a:pt x="7621" y="427"/>
                  </a:cubicBezTo>
                  <a:cubicBezTo>
                    <a:pt x="7221" y="347"/>
                    <a:pt x="6848" y="187"/>
                    <a:pt x="64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4"/>
            <p:cNvSpPr/>
            <p:nvPr/>
          </p:nvSpPr>
          <p:spPr>
            <a:xfrm>
              <a:off x="8021208" y="2657228"/>
              <a:ext cx="289707" cy="112493"/>
            </a:xfrm>
            <a:custGeom>
              <a:avLst/>
              <a:gdLst/>
              <a:ahLst/>
              <a:cxnLst/>
              <a:rect l="l" t="t" r="r" b="b"/>
              <a:pathLst>
                <a:path w="3572" h="1387" extrusionOk="0">
                  <a:moveTo>
                    <a:pt x="1786" y="1"/>
                  </a:moveTo>
                  <a:cubicBezTo>
                    <a:pt x="800" y="1"/>
                    <a:pt x="1" y="294"/>
                    <a:pt x="1" y="693"/>
                  </a:cubicBezTo>
                  <a:cubicBezTo>
                    <a:pt x="1" y="1066"/>
                    <a:pt x="800" y="1386"/>
                    <a:pt x="1786" y="1386"/>
                  </a:cubicBezTo>
                  <a:cubicBezTo>
                    <a:pt x="2772" y="1386"/>
                    <a:pt x="3571" y="1066"/>
                    <a:pt x="3571" y="693"/>
                  </a:cubicBezTo>
                  <a:cubicBezTo>
                    <a:pt x="3571" y="294"/>
                    <a:pt x="2772" y="1"/>
                    <a:pt x="1786" y="1"/>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7949916" y="2690887"/>
              <a:ext cx="138365" cy="163183"/>
            </a:xfrm>
            <a:custGeom>
              <a:avLst/>
              <a:gdLst/>
              <a:ahLst/>
              <a:cxnLst/>
              <a:rect l="l" t="t" r="r" b="b"/>
              <a:pathLst>
                <a:path w="1706" h="2012" extrusionOk="0">
                  <a:moveTo>
                    <a:pt x="1530" y="0"/>
                  </a:moveTo>
                  <a:cubicBezTo>
                    <a:pt x="1185" y="0"/>
                    <a:pt x="837" y="131"/>
                    <a:pt x="587" y="358"/>
                  </a:cubicBezTo>
                  <a:cubicBezTo>
                    <a:pt x="134" y="785"/>
                    <a:pt x="1" y="1611"/>
                    <a:pt x="320" y="1904"/>
                  </a:cubicBezTo>
                  <a:cubicBezTo>
                    <a:pt x="374" y="1957"/>
                    <a:pt x="453" y="1984"/>
                    <a:pt x="507" y="2010"/>
                  </a:cubicBezTo>
                  <a:cubicBezTo>
                    <a:pt x="516" y="2011"/>
                    <a:pt x="525" y="2012"/>
                    <a:pt x="535" y="2012"/>
                  </a:cubicBezTo>
                  <a:cubicBezTo>
                    <a:pt x="1059" y="2012"/>
                    <a:pt x="1600" y="569"/>
                    <a:pt x="1653" y="438"/>
                  </a:cubicBezTo>
                  <a:lnTo>
                    <a:pt x="1706" y="12"/>
                  </a:lnTo>
                  <a:cubicBezTo>
                    <a:pt x="1648" y="4"/>
                    <a:pt x="1589" y="0"/>
                    <a:pt x="1530"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4"/>
            <p:cNvSpPr/>
            <p:nvPr/>
          </p:nvSpPr>
          <p:spPr>
            <a:xfrm>
              <a:off x="8267605" y="2719923"/>
              <a:ext cx="64884" cy="157830"/>
            </a:xfrm>
            <a:custGeom>
              <a:avLst/>
              <a:gdLst/>
              <a:ahLst/>
              <a:cxnLst/>
              <a:rect l="l" t="t" r="r" b="b"/>
              <a:pathLst>
                <a:path w="800" h="1946" extrusionOk="0">
                  <a:moveTo>
                    <a:pt x="294" y="0"/>
                  </a:moveTo>
                  <a:lnTo>
                    <a:pt x="0" y="400"/>
                  </a:lnTo>
                  <a:cubicBezTo>
                    <a:pt x="187" y="1679"/>
                    <a:pt x="347" y="1945"/>
                    <a:pt x="480" y="1945"/>
                  </a:cubicBezTo>
                  <a:cubicBezTo>
                    <a:pt x="587" y="1945"/>
                    <a:pt x="747" y="1572"/>
                    <a:pt x="773" y="1279"/>
                  </a:cubicBezTo>
                  <a:cubicBezTo>
                    <a:pt x="800" y="800"/>
                    <a:pt x="640" y="320"/>
                    <a:pt x="294"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4"/>
            <p:cNvSpPr/>
            <p:nvPr/>
          </p:nvSpPr>
          <p:spPr>
            <a:xfrm>
              <a:off x="7887222" y="2816114"/>
              <a:ext cx="108194" cy="189137"/>
            </a:xfrm>
            <a:custGeom>
              <a:avLst/>
              <a:gdLst/>
              <a:ahLst/>
              <a:cxnLst/>
              <a:rect l="l" t="t" r="r" b="b"/>
              <a:pathLst>
                <a:path w="1334" h="2332" extrusionOk="0">
                  <a:moveTo>
                    <a:pt x="667" y="0"/>
                  </a:moveTo>
                  <a:cubicBezTo>
                    <a:pt x="334" y="0"/>
                    <a:pt x="1" y="227"/>
                    <a:pt x="1" y="680"/>
                  </a:cubicBezTo>
                  <a:lnTo>
                    <a:pt x="1" y="1665"/>
                  </a:lnTo>
                  <a:cubicBezTo>
                    <a:pt x="1" y="2038"/>
                    <a:pt x="294" y="2332"/>
                    <a:pt x="667" y="2332"/>
                  </a:cubicBezTo>
                  <a:cubicBezTo>
                    <a:pt x="1040" y="2332"/>
                    <a:pt x="1333" y="2038"/>
                    <a:pt x="1333" y="1665"/>
                  </a:cubicBezTo>
                  <a:lnTo>
                    <a:pt x="1333" y="680"/>
                  </a:lnTo>
                  <a:cubicBezTo>
                    <a:pt x="1333" y="227"/>
                    <a:pt x="1000" y="0"/>
                    <a:pt x="6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4"/>
            <p:cNvSpPr/>
            <p:nvPr/>
          </p:nvSpPr>
          <p:spPr>
            <a:xfrm>
              <a:off x="8289179" y="2822603"/>
              <a:ext cx="108194" cy="189137"/>
            </a:xfrm>
            <a:custGeom>
              <a:avLst/>
              <a:gdLst/>
              <a:ahLst/>
              <a:cxnLst/>
              <a:rect l="l" t="t" r="r" b="b"/>
              <a:pathLst>
                <a:path w="1334" h="2332" extrusionOk="0">
                  <a:moveTo>
                    <a:pt x="667" y="0"/>
                  </a:moveTo>
                  <a:cubicBezTo>
                    <a:pt x="334" y="0"/>
                    <a:pt x="1" y="226"/>
                    <a:pt x="1" y="679"/>
                  </a:cubicBezTo>
                  <a:lnTo>
                    <a:pt x="1" y="1665"/>
                  </a:lnTo>
                  <a:cubicBezTo>
                    <a:pt x="1" y="2038"/>
                    <a:pt x="321" y="2332"/>
                    <a:pt x="667" y="2332"/>
                  </a:cubicBezTo>
                  <a:cubicBezTo>
                    <a:pt x="1040" y="2332"/>
                    <a:pt x="1333" y="2038"/>
                    <a:pt x="1333" y="1665"/>
                  </a:cubicBezTo>
                  <a:lnTo>
                    <a:pt x="1333" y="679"/>
                  </a:lnTo>
                  <a:cubicBezTo>
                    <a:pt x="1333" y="226"/>
                    <a:pt x="1000" y="0"/>
                    <a:pt x="6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4"/>
            <p:cNvSpPr/>
            <p:nvPr/>
          </p:nvSpPr>
          <p:spPr>
            <a:xfrm>
              <a:off x="7928343" y="2627543"/>
              <a:ext cx="436588" cy="243721"/>
            </a:xfrm>
            <a:custGeom>
              <a:avLst/>
              <a:gdLst/>
              <a:ahLst/>
              <a:cxnLst/>
              <a:rect l="l" t="t" r="r" b="b"/>
              <a:pathLst>
                <a:path w="5383" h="3005" extrusionOk="0">
                  <a:moveTo>
                    <a:pt x="2676" y="1"/>
                  </a:moveTo>
                  <a:cubicBezTo>
                    <a:pt x="2432" y="1"/>
                    <a:pt x="2186" y="34"/>
                    <a:pt x="1945" y="100"/>
                  </a:cubicBezTo>
                  <a:cubicBezTo>
                    <a:pt x="1466" y="233"/>
                    <a:pt x="1013" y="500"/>
                    <a:pt x="693" y="873"/>
                  </a:cubicBezTo>
                  <a:cubicBezTo>
                    <a:pt x="213" y="1459"/>
                    <a:pt x="0" y="2232"/>
                    <a:pt x="133" y="3005"/>
                  </a:cubicBezTo>
                  <a:lnTo>
                    <a:pt x="293" y="2978"/>
                  </a:lnTo>
                  <a:cubicBezTo>
                    <a:pt x="160" y="2258"/>
                    <a:pt x="373" y="1539"/>
                    <a:pt x="826" y="979"/>
                  </a:cubicBezTo>
                  <a:cubicBezTo>
                    <a:pt x="1119" y="633"/>
                    <a:pt x="1546" y="393"/>
                    <a:pt x="1998" y="287"/>
                  </a:cubicBezTo>
                  <a:cubicBezTo>
                    <a:pt x="2238" y="216"/>
                    <a:pt x="2484" y="180"/>
                    <a:pt x="2728" y="180"/>
                  </a:cubicBezTo>
                  <a:cubicBezTo>
                    <a:pt x="3215" y="180"/>
                    <a:pt x="3695" y="322"/>
                    <a:pt x="4104" y="606"/>
                  </a:cubicBezTo>
                  <a:cubicBezTo>
                    <a:pt x="4823" y="1139"/>
                    <a:pt x="5196" y="2045"/>
                    <a:pt x="5063" y="2951"/>
                  </a:cubicBezTo>
                  <a:lnTo>
                    <a:pt x="5223" y="2951"/>
                  </a:lnTo>
                  <a:cubicBezTo>
                    <a:pt x="5383" y="1992"/>
                    <a:pt x="4983" y="1059"/>
                    <a:pt x="4210" y="473"/>
                  </a:cubicBezTo>
                  <a:cubicBezTo>
                    <a:pt x="3751" y="161"/>
                    <a:pt x="3217" y="1"/>
                    <a:pt x="26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4"/>
            <p:cNvSpPr/>
            <p:nvPr/>
          </p:nvSpPr>
          <p:spPr>
            <a:xfrm>
              <a:off x="7939130" y="2972730"/>
              <a:ext cx="214036" cy="134067"/>
            </a:xfrm>
            <a:custGeom>
              <a:avLst/>
              <a:gdLst/>
              <a:ahLst/>
              <a:cxnLst/>
              <a:rect l="l" t="t" r="r" b="b"/>
              <a:pathLst>
                <a:path w="2639" h="1653" extrusionOk="0">
                  <a:moveTo>
                    <a:pt x="0" y="1"/>
                  </a:moveTo>
                  <a:cubicBezTo>
                    <a:pt x="80" y="587"/>
                    <a:pt x="427" y="1120"/>
                    <a:pt x="933" y="1413"/>
                  </a:cubicBezTo>
                  <a:cubicBezTo>
                    <a:pt x="1199" y="1573"/>
                    <a:pt x="1492" y="1653"/>
                    <a:pt x="1786" y="1653"/>
                  </a:cubicBezTo>
                  <a:cubicBezTo>
                    <a:pt x="2079" y="1653"/>
                    <a:pt x="2372" y="1573"/>
                    <a:pt x="2638" y="1466"/>
                  </a:cubicBezTo>
                  <a:lnTo>
                    <a:pt x="2558" y="1307"/>
                  </a:lnTo>
                  <a:cubicBezTo>
                    <a:pt x="2313" y="1410"/>
                    <a:pt x="2054" y="1463"/>
                    <a:pt x="1799" y="1463"/>
                  </a:cubicBezTo>
                  <a:cubicBezTo>
                    <a:pt x="1528" y="1463"/>
                    <a:pt x="1260" y="1403"/>
                    <a:pt x="1013" y="1280"/>
                  </a:cubicBezTo>
                  <a:cubicBezTo>
                    <a:pt x="533" y="987"/>
                    <a:pt x="240" y="507"/>
                    <a:pt x="1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4"/>
            <p:cNvSpPr/>
            <p:nvPr/>
          </p:nvSpPr>
          <p:spPr>
            <a:xfrm>
              <a:off x="8099069" y="3074356"/>
              <a:ext cx="82159" cy="32442"/>
            </a:xfrm>
            <a:custGeom>
              <a:avLst/>
              <a:gdLst/>
              <a:ahLst/>
              <a:cxnLst/>
              <a:rect l="l" t="t" r="r" b="b"/>
              <a:pathLst>
                <a:path w="1013" h="400" extrusionOk="0">
                  <a:moveTo>
                    <a:pt x="506" y="0"/>
                  </a:moveTo>
                  <a:cubicBezTo>
                    <a:pt x="240" y="0"/>
                    <a:pt x="0" y="107"/>
                    <a:pt x="0" y="213"/>
                  </a:cubicBezTo>
                  <a:cubicBezTo>
                    <a:pt x="0" y="320"/>
                    <a:pt x="240" y="400"/>
                    <a:pt x="506" y="400"/>
                  </a:cubicBezTo>
                  <a:cubicBezTo>
                    <a:pt x="799" y="400"/>
                    <a:pt x="1013" y="320"/>
                    <a:pt x="1013" y="213"/>
                  </a:cubicBezTo>
                  <a:cubicBezTo>
                    <a:pt x="1013" y="107"/>
                    <a:pt x="799"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24"/>
          <p:cNvGrpSpPr/>
          <p:nvPr/>
        </p:nvGrpSpPr>
        <p:grpSpPr>
          <a:xfrm>
            <a:off x="428250" y="478438"/>
            <a:ext cx="609850" cy="122100"/>
            <a:chOff x="713263" y="1493888"/>
            <a:chExt cx="609850" cy="122100"/>
          </a:xfrm>
        </p:grpSpPr>
        <p:sp>
          <p:nvSpPr>
            <p:cNvPr id="365" name="Google Shape;365;p24"/>
            <p:cNvSpPr/>
            <p:nvPr/>
          </p:nvSpPr>
          <p:spPr>
            <a:xfrm>
              <a:off x="713263" y="1493888"/>
              <a:ext cx="122100" cy="122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366" name="Google Shape;366;p24"/>
            <p:cNvSpPr/>
            <p:nvPr/>
          </p:nvSpPr>
          <p:spPr>
            <a:xfrm>
              <a:off x="957138" y="1493888"/>
              <a:ext cx="122100" cy="122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367" name="Google Shape;367;p24"/>
            <p:cNvSpPr/>
            <p:nvPr/>
          </p:nvSpPr>
          <p:spPr>
            <a:xfrm>
              <a:off x="1201013" y="1493888"/>
              <a:ext cx="122100" cy="122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cxnSp>
        <p:nvCxnSpPr>
          <p:cNvPr id="368" name="Google Shape;368;p24"/>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400" name="Google Shape;400;p27"/>
          <p:cNvSpPr txBox="1">
            <a:spLocks noGrp="1"/>
          </p:cNvSpPr>
          <p:nvPr>
            <p:ph type="title"/>
          </p:nvPr>
        </p:nvSpPr>
        <p:spPr>
          <a:xfrm>
            <a:off x="791935" y="677635"/>
            <a:ext cx="4310943" cy="3851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Problem Statement</a:t>
            </a:r>
          </a:p>
        </p:txBody>
      </p:sp>
      <p:pic>
        <p:nvPicPr>
          <p:cNvPr id="401" name="Google Shape;401;p27"/>
          <p:cNvPicPr preferRelativeResize="0">
            <a:picLocks noGrp="1"/>
          </p:cNvPicPr>
          <p:nvPr>
            <p:ph type="pic" idx="2"/>
          </p:nvPr>
        </p:nvPicPr>
        <p:blipFill rotWithShape="1">
          <a:blip r:embed="rId3">
            <a:alphaModFix/>
          </a:blip>
          <a:srcRect l="19220" r="19214"/>
          <a:stretch/>
        </p:blipFill>
        <p:spPr>
          <a:xfrm>
            <a:off x="5538138" y="1063125"/>
            <a:ext cx="2787000" cy="3017251"/>
          </a:xfrm>
          <a:prstGeom prst="rect">
            <a:avLst/>
          </a:prstGeom>
        </p:spPr>
      </p:pic>
      <p:grpSp>
        <p:nvGrpSpPr>
          <p:cNvPr id="402" name="Google Shape;402;p27"/>
          <p:cNvGrpSpPr/>
          <p:nvPr/>
        </p:nvGrpSpPr>
        <p:grpSpPr>
          <a:xfrm>
            <a:off x="4436798" y="3261030"/>
            <a:ext cx="1483122" cy="1276946"/>
            <a:chOff x="4713250" y="3327100"/>
            <a:chExt cx="1385189" cy="1192628"/>
          </a:xfrm>
        </p:grpSpPr>
        <p:sp>
          <p:nvSpPr>
            <p:cNvPr id="403" name="Google Shape;403;p27"/>
            <p:cNvSpPr/>
            <p:nvPr/>
          </p:nvSpPr>
          <p:spPr>
            <a:xfrm>
              <a:off x="4713250" y="3327100"/>
              <a:ext cx="1385189" cy="1192628"/>
            </a:xfrm>
            <a:custGeom>
              <a:avLst/>
              <a:gdLst/>
              <a:ahLst/>
              <a:cxnLst/>
              <a:rect l="l" t="t" r="r" b="b"/>
              <a:pathLst>
                <a:path w="17027" h="14660" extrusionOk="0">
                  <a:moveTo>
                    <a:pt x="9666" y="0"/>
                  </a:moveTo>
                  <a:cubicBezTo>
                    <a:pt x="7921" y="0"/>
                    <a:pt x="6140" y="629"/>
                    <a:pt x="4663" y="2029"/>
                  </a:cubicBezTo>
                  <a:cubicBezTo>
                    <a:pt x="0" y="6453"/>
                    <a:pt x="2904" y="14313"/>
                    <a:pt x="9326" y="14659"/>
                  </a:cubicBezTo>
                  <a:lnTo>
                    <a:pt x="9699" y="14659"/>
                  </a:lnTo>
                  <a:cubicBezTo>
                    <a:pt x="13718" y="14633"/>
                    <a:pt x="17020" y="11362"/>
                    <a:pt x="17027" y="7318"/>
                  </a:cubicBezTo>
                  <a:lnTo>
                    <a:pt x="17027" y="7318"/>
                  </a:lnTo>
                  <a:cubicBezTo>
                    <a:pt x="17027" y="7323"/>
                    <a:pt x="17027" y="7327"/>
                    <a:pt x="17027" y="7332"/>
                  </a:cubicBezTo>
                  <a:lnTo>
                    <a:pt x="17027" y="7305"/>
                  </a:lnTo>
                  <a:cubicBezTo>
                    <a:pt x="17027" y="7310"/>
                    <a:pt x="17027" y="7314"/>
                    <a:pt x="17027" y="7318"/>
                  </a:cubicBezTo>
                  <a:lnTo>
                    <a:pt x="17027" y="7318"/>
                  </a:lnTo>
                  <a:cubicBezTo>
                    <a:pt x="17019" y="2920"/>
                    <a:pt x="13427" y="0"/>
                    <a:pt x="9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7"/>
            <p:cNvSpPr/>
            <p:nvPr/>
          </p:nvSpPr>
          <p:spPr>
            <a:xfrm>
              <a:off x="5346169" y="3962543"/>
              <a:ext cx="316543" cy="383740"/>
            </a:xfrm>
            <a:custGeom>
              <a:avLst/>
              <a:gdLst/>
              <a:ahLst/>
              <a:cxnLst/>
              <a:rect l="l" t="t" r="r" b="b"/>
              <a:pathLst>
                <a:path w="3891" h="4717" extrusionOk="0">
                  <a:moveTo>
                    <a:pt x="454" y="1"/>
                  </a:moveTo>
                  <a:cubicBezTo>
                    <a:pt x="294" y="1546"/>
                    <a:pt x="134" y="3118"/>
                    <a:pt x="1" y="4717"/>
                  </a:cubicBezTo>
                  <a:lnTo>
                    <a:pt x="3891" y="4717"/>
                  </a:lnTo>
                  <a:lnTo>
                    <a:pt x="3545" y="1"/>
                  </a:lnTo>
                  <a:close/>
                </a:path>
              </a:pathLst>
            </a:custGeom>
            <a:solidFill>
              <a:srgbClr val="845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7"/>
            <p:cNvSpPr/>
            <p:nvPr/>
          </p:nvSpPr>
          <p:spPr>
            <a:xfrm>
              <a:off x="5413366" y="3851985"/>
              <a:ext cx="195165" cy="292706"/>
            </a:xfrm>
            <a:custGeom>
              <a:avLst/>
              <a:gdLst/>
              <a:ahLst/>
              <a:cxnLst/>
              <a:rect l="l" t="t" r="r" b="b"/>
              <a:pathLst>
                <a:path w="2399" h="3598" extrusionOk="0">
                  <a:moveTo>
                    <a:pt x="1200" y="1"/>
                  </a:moveTo>
                  <a:cubicBezTo>
                    <a:pt x="534" y="1"/>
                    <a:pt x="1" y="800"/>
                    <a:pt x="1" y="1786"/>
                  </a:cubicBezTo>
                  <a:cubicBezTo>
                    <a:pt x="1" y="2798"/>
                    <a:pt x="534" y="3598"/>
                    <a:pt x="1200" y="3598"/>
                  </a:cubicBezTo>
                  <a:cubicBezTo>
                    <a:pt x="1866" y="3598"/>
                    <a:pt x="2399" y="2798"/>
                    <a:pt x="2399" y="1786"/>
                  </a:cubicBezTo>
                  <a:cubicBezTo>
                    <a:pt x="2399" y="800"/>
                    <a:pt x="1866" y="1"/>
                    <a:pt x="1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a:off x="5313628" y="3576119"/>
              <a:ext cx="375116" cy="516588"/>
            </a:xfrm>
            <a:custGeom>
              <a:avLst/>
              <a:gdLst/>
              <a:ahLst/>
              <a:cxnLst/>
              <a:rect l="l" t="t" r="r" b="b"/>
              <a:pathLst>
                <a:path w="4611" h="6350" extrusionOk="0">
                  <a:moveTo>
                    <a:pt x="2306" y="1"/>
                  </a:moveTo>
                  <a:cubicBezTo>
                    <a:pt x="1500" y="1"/>
                    <a:pt x="694" y="234"/>
                    <a:pt x="1" y="700"/>
                  </a:cubicBezTo>
                  <a:lnTo>
                    <a:pt x="1" y="4058"/>
                  </a:lnTo>
                  <a:cubicBezTo>
                    <a:pt x="1" y="5337"/>
                    <a:pt x="1040" y="6349"/>
                    <a:pt x="2319" y="6349"/>
                  </a:cubicBezTo>
                  <a:cubicBezTo>
                    <a:pt x="3572" y="6349"/>
                    <a:pt x="4611" y="5337"/>
                    <a:pt x="4611" y="4058"/>
                  </a:cubicBezTo>
                  <a:lnTo>
                    <a:pt x="4611" y="700"/>
                  </a:lnTo>
                  <a:cubicBezTo>
                    <a:pt x="3918" y="234"/>
                    <a:pt x="3112" y="1"/>
                    <a:pt x="2306" y="1"/>
                  </a:cubicBezTo>
                  <a:close/>
                </a:path>
              </a:pathLst>
            </a:custGeom>
            <a:solidFill>
              <a:srgbClr val="845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a:off x="5231300" y="3802116"/>
              <a:ext cx="123656" cy="103806"/>
            </a:xfrm>
            <a:custGeom>
              <a:avLst/>
              <a:gdLst/>
              <a:ahLst/>
              <a:cxnLst/>
              <a:rect l="l" t="t" r="r" b="b"/>
              <a:pathLst>
                <a:path w="1520" h="1276" extrusionOk="0">
                  <a:moveTo>
                    <a:pt x="853" y="1"/>
                  </a:moveTo>
                  <a:cubicBezTo>
                    <a:pt x="294" y="1"/>
                    <a:pt x="0" y="614"/>
                    <a:pt x="347" y="1040"/>
                  </a:cubicBezTo>
                  <a:cubicBezTo>
                    <a:pt x="478" y="1202"/>
                    <a:pt x="659" y="1275"/>
                    <a:pt x="839" y="1275"/>
                  </a:cubicBezTo>
                  <a:cubicBezTo>
                    <a:pt x="1134" y="1275"/>
                    <a:pt x="1426" y="1078"/>
                    <a:pt x="1493" y="747"/>
                  </a:cubicBezTo>
                  <a:cubicBezTo>
                    <a:pt x="1519" y="374"/>
                    <a:pt x="1226" y="27"/>
                    <a:pt x="853" y="1"/>
                  </a:cubicBezTo>
                  <a:close/>
                </a:path>
              </a:pathLst>
            </a:custGeom>
            <a:solidFill>
              <a:srgbClr val="845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a:off x="5632284" y="3802116"/>
              <a:ext cx="121541" cy="103806"/>
            </a:xfrm>
            <a:custGeom>
              <a:avLst/>
              <a:gdLst/>
              <a:ahLst/>
              <a:cxnLst/>
              <a:rect l="l" t="t" r="r" b="b"/>
              <a:pathLst>
                <a:path w="1494" h="1276" extrusionOk="0">
                  <a:moveTo>
                    <a:pt x="827" y="1"/>
                  </a:moveTo>
                  <a:cubicBezTo>
                    <a:pt x="294" y="1"/>
                    <a:pt x="1" y="640"/>
                    <a:pt x="347" y="1040"/>
                  </a:cubicBezTo>
                  <a:cubicBezTo>
                    <a:pt x="479" y="1202"/>
                    <a:pt x="656" y="1275"/>
                    <a:pt x="831" y="1275"/>
                  </a:cubicBezTo>
                  <a:cubicBezTo>
                    <a:pt x="1118" y="1275"/>
                    <a:pt x="1400" y="1078"/>
                    <a:pt x="1466" y="747"/>
                  </a:cubicBezTo>
                  <a:cubicBezTo>
                    <a:pt x="1493" y="374"/>
                    <a:pt x="1227" y="27"/>
                    <a:pt x="827" y="1"/>
                  </a:cubicBezTo>
                  <a:close/>
                </a:path>
              </a:pathLst>
            </a:custGeom>
            <a:solidFill>
              <a:srgbClr val="845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a:off x="5463235" y="4352709"/>
              <a:ext cx="67279" cy="29206"/>
            </a:xfrm>
            <a:custGeom>
              <a:avLst/>
              <a:gdLst/>
              <a:ahLst/>
              <a:cxnLst/>
              <a:rect l="l" t="t" r="r" b="b"/>
              <a:pathLst>
                <a:path w="827" h="359" extrusionOk="0">
                  <a:moveTo>
                    <a:pt x="1" y="1"/>
                  </a:moveTo>
                  <a:cubicBezTo>
                    <a:pt x="69" y="228"/>
                    <a:pt x="273" y="359"/>
                    <a:pt x="497" y="359"/>
                  </a:cubicBezTo>
                  <a:cubicBezTo>
                    <a:pt x="536" y="359"/>
                    <a:pt x="575" y="355"/>
                    <a:pt x="613" y="347"/>
                  </a:cubicBezTo>
                  <a:cubicBezTo>
                    <a:pt x="720" y="294"/>
                    <a:pt x="800" y="187"/>
                    <a:pt x="827" y="54"/>
                  </a:cubicBezTo>
                  <a:lnTo>
                    <a:pt x="1" y="1"/>
                  </a:ln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a:off x="5179235" y="4352709"/>
              <a:ext cx="203869" cy="36365"/>
            </a:xfrm>
            <a:custGeom>
              <a:avLst/>
              <a:gdLst/>
              <a:ahLst/>
              <a:cxnLst/>
              <a:rect l="l" t="t" r="r" b="b"/>
              <a:pathLst>
                <a:path w="2506" h="447" extrusionOk="0">
                  <a:moveTo>
                    <a:pt x="1" y="1"/>
                  </a:moveTo>
                  <a:lnTo>
                    <a:pt x="1" y="1"/>
                  </a:lnTo>
                  <a:cubicBezTo>
                    <a:pt x="420" y="296"/>
                    <a:pt x="922" y="446"/>
                    <a:pt x="1430" y="446"/>
                  </a:cubicBezTo>
                  <a:cubicBezTo>
                    <a:pt x="1794" y="446"/>
                    <a:pt x="2161" y="369"/>
                    <a:pt x="2506" y="214"/>
                  </a:cubicBezTo>
                  <a:lnTo>
                    <a:pt x="1" y="1"/>
                  </a:ln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a:off x="5612841" y="4348397"/>
              <a:ext cx="203788" cy="41246"/>
            </a:xfrm>
            <a:custGeom>
              <a:avLst/>
              <a:gdLst/>
              <a:ahLst/>
              <a:cxnLst/>
              <a:rect l="l" t="t" r="r" b="b"/>
              <a:pathLst>
                <a:path w="2505" h="507" extrusionOk="0">
                  <a:moveTo>
                    <a:pt x="2505" y="0"/>
                  </a:moveTo>
                  <a:lnTo>
                    <a:pt x="0" y="320"/>
                  </a:lnTo>
                  <a:cubicBezTo>
                    <a:pt x="346" y="453"/>
                    <a:pt x="693" y="507"/>
                    <a:pt x="1039" y="507"/>
                  </a:cubicBezTo>
                  <a:cubicBezTo>
                    <a:pt x="1572" y="507"/>
                    <a:pt x="2078" y="320"/>
                    <a:pt x="2505"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a:off x="5367890" y="3802116"/>
              <a:ext cx="86722" cy="36934"/>
            </a:xfrm>
            <a:custGeom>
              <a:avLst/>
              <a:gdLst/>
              <a:ahLst/>
              <a:cxnLst/>
              <a:rect l="l" t="t" r="r" b="b"/>
              <a:pathLst>
                <a:path w="1066" h="454" extrusionOk="0">
                  <a:moveTo>
                    <a:pt x="506" y="1"/>
                  </a:moveTo>
                  <a:cubicBezTo>
                    <a:pt x="293" y="1"/>
                    <a:pt x="107" y="107"/>
                    <a:pt x="0" y="267"/>
                  </a:cubicBezTo>
                  <a:cubicBezTo>
                    <a:pt x="0" y="267"/>
                    <a:pt x="0" y="294"/>
                    <a:pt x="0" y="320"/>
                  </a:cubicBezTo>
                  <a:cubicBezTo>
                    <a:pt x="13" y="334"/>
                    <a:pt x="27" y="340"/>
                    <a:pt x="37" y="340"/>
                  </a:cubicBezTo>
                  <a:cubicBezTo>
                    <a:pt x="47" y="340"/>
                    <a:pt x="53" y="334"/>
                    <a:pt x="53" y="320"/>
                  </a:cubicBezTo>
                  <a:cubicBezTo>
                    <a:pt x="160" y="187"/>
                    <a:pt x="320" y="81"/>
                    <a:pt x="506" y="81"/>
                  </a:cubicBezTo>
                  <a:cubicBezTo>
                    <a:pt x="720" y="81"/>
                    <a:pt x="906" y="214"/>
                    <a:pt x="959" y="427"/>
                  </a:cubicBezTo>
                  <a:cubicBezTo>
                    <a:pt x="986" y="427"/>
                    <a:pt x="986" y="454"/>
                    <a:pt x="1013" y="454"/>
                  </a:cubicBezTo>
                  <a:lnTo>
                    <a:pt x="1039" y="400"/>
                  </a:lnTo>
                  <a:cubicBezTo>
                    <a:pt x="1066" y="400"/>
                    <a:pt x="1066" y="374"/>
                    <a:pt x="1066" y="347"/>
                  </a:cubicBezTo>
                  <a:cubicBezTo>
                    <a:pt x="959" y="134"/>
                    <a:pt x="746"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a:off x="5335349" y="3734919"/>
              <a:ext cx="134476" cy="45639"/>
            </a:xfrm>
            <a:custGeom>
              <a:avLst/>
              <a:gdLst/>
              <a:ahLst/>
              <a:cxnLst/>
              <a:rect l="l" t="t" r="r" b="b"/>
              <a:pathLst>
                <a:path w="1653" h="561" extrusionOk="0">
                  <a:moveTo>
                    <a:pt x="826" y="1"/>
                  </a:moveTo>
                  <a:cubicBezTo>
                    <a:pt x="667" y="1"/>
                    <a:pt x="480" y="1"/>
                    <a:pt x="320" y="54"/>
                  </a:cubicBezTo>
                  <a:cubicBezTo>
                    <a:pt x="267" y="54"/>
                    <a:pt x="187" y="81"/>
                    <a:pt x="134" y="107"/>
                  </a:cubicBezTo>
                  <a:cubicBezTo>
                    <a:pt x="107" y="161"/>
                    <a:pt x="80" y="187"/>
                    <a:pt x="54" y="241"/>
                  </a:cubicBezTo>
                  <a:cubicBezTo>
                    <a:pt x="54" y="294"/>
                    <a:pt x="0" y="374"/>
                    <a:pt x="54" y="427"/>
                  </a:cubicBezTo>
                  <a:cubicBezTo>
                    <a:pt x="80" y="440"/>
                    <a:pt x="107" y="447"/>
                    <a:pt x="134" y="447"/>
                  </a:cubicBezTo>
                  <a:cubicBezTo>
                    <a:pt x="160" y="447"/>
                    <a:pt x="187" y="440"/>
                    <a:pt x="214" y="427"/>
                  </a:cubicBezTo>
                  <a:cubicBezTo>
                    <a:pt x="294" y="400"/>
                    <a:pt x="373" y="400"/>
                    <a:pt x="453" y="400"/>
                  </a:cubicBezTo>
                  <a:cubicBezTo>
                    <a:pt x="826" y="400"/>
                    <a:pt x="1199" y="454"/>
                    <a:pt x="1573" y="560"/>
                  </a:cubicBezTo>
                  <a:cubicBezTo>
                    <a:pt x="1626" y="480"/>
                    <a:pt x="1652" y="374"/>
                    <a:pt x="1652" y="294"/>
                  </a:cubicBezTo>
                  <a:cubicBezTo>
                    <a:pt x="1652" y="241"/>
                    <a:pt x="1652" y="187"/>
                    <a:pt x="1626" y="134"/>
                  </a:cubicBezTo>
                  <a:cubicBezTo>
                    <a:pt x="1386" y="81"/>
                    <a:pt x="1120" y="54"/>
                    <a:pt x="8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a:off x="5554267" y="3804313"/>
              <a:ext cx="86803" cy="34738"/>
            </a:xfrm>
            <a:custGeom>
              <a:avLst/>
              <a:gdLst/>
              <a:ahLst/>
              <a:cxnLst/>
              <a:rect l="l" t="t" r="r" b="b"/>
              <a:pathLst>
                <a:path w="1067" h="427" extrusionOk="0">
                  <a:moveTo>
                    <a:pt x="560" y="0"/>
                  </a:moveTo>
                  <a:cubicBezTo>
                    <a:pt x="320" y="0"/>
                    <a:pt x="107" y="134"/>
                    <a:pt x="1" y="373"/>
                  </a:cubicBezTo>
                  <a:cubicBezTo>
                    <a:pt x="1" y="373"/>
                    <a:pt x="1" y="400"/>
                    <a:pt x="27" y="427"/>
                  </a:cubicBezTo>
                  <a:lnTo>
                    <a:pt x="107" y="427"/>
                  </a:lnTo>
                  <a:cubicBezTo>
                    <a:pt x="161" y="214"/>
                    <a:pt x="347" y="80"/>
                    <a:pt x="560" y="80"/>
                  </a:cubicBezTo>
                  <a:cubicBezTo>
                    <a:pt x="747" y="80"/>
                    <a:pt x="907" y="187"/>
                    <a:pt x="1013" y="320"/>
                  </a:cubicBezTo>
                  <a:cubicBezTo>
                    <a:pt x="1013" y="333"/>
                    <a:pt x="1020" y="340"/>
                    <a:pt x="1030" y="340"/>
                  </a:cubicBezTo>
                  <a:cubicBezTo>
                    <a:pt x="1040" y="340"/>
                    <a:pt x="1053" y="333"/>
                    <a:pt x="1066" y="320"/>
                  </a:cubicBezTo>
                  <a:cubicBezTo>
                    <a:pt x="1066" y="320"/>
                    <a:pt x="1066" y="293"/>
                    <a:pt x="1066" y="267"/>
                  </a:cubicBezTo>
                  <a:cubicBezTo>
                    <a:pt x="933" y="107"/>
                    <a:pt x="747" y="0"/>
                    <a:pt x="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a:off x="5575988" y="3804313"/>
              <a:ext cx="41246" cy="37422"/>
            </a:xfrm>
            <a:custGeom>
              <a:avLst/>
              <a:gdLst/>
              <a:ahLst/>
              <a:cxnLst/>
              <a:rect l="l" t="t" r="r" b="b"/>
              <a:pathLst>
                <a:path w="507" h="460" extrusionOk="0">
                  <a:moveTo>
                    <a:pt x="253" y="0"/>
                  </a:moveTo>
                  <a:cubicBezTo>
                    <a:pt x="127" y="0"/>
                    <a:pt x="0" y="80"/>
                    <a:pt x="0" y="240"/>
                  </a:cubicBezTo>
                  <a:cubicBezTo>
                    <a:pt x="0" y="387"/>
                    <a:pt x="127" y="460"/>
                    <a:pt x="253" y="460"/>
                  </a:cubicBezTo>
                  <a:cubicBezTo>
                    <a:pt x="380" y="460"/>
                    <a:pt x="506" y="387"/>
                    <a:pt x="506" y="240"/>
                  </a:cubicBezTo>
                  <a:cubicBezTo>
                    <a:pt x="506" y="80"/>
                    <a:pt x="380"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a:off x="5536940" y="3734919"/>
              <a:ext cx="132279" cy="45639"/>
            </a:xfrm>
            <a:custGeom>
              <a:avLst/>
              <a:gdLst/>
              <a:ahLst/>
              <a:cxnLst/>
              <a:rect l="l" t="t" r="r" b="b"/>
              <a:pathLst>
                <a:path w="1626" h="561" extrusionOk="0">
                  <a:moveTo>
                    <a:pt x="827" y="1"/>
                  </a:moveTo>
                  <a:cubicBezTo>
                    <a:pt x="533" y="54"/>
                    <a:pt x="240" y="81"/>
                    <a:pt x="0" y="134"/>
                  </a:cubicBezTo>
                  <a:cubicBezTo>
                    <a:pt x="0" y="187"/>
                    <a:pt x="0" y="241"/>
                    <a:pt x="0" y="294"/>
                  </a:cubicBezTo>
                  <a:cubicBezTo>
                    <a:pt x="0" y="374"/>
                    <a:pt x="27" y="480"/>
                    <a:pt x="107" y="560"/>
                  </a:cubicBezTo>
                  <a:cubicBezTo>
                    <a:pt x="453" y="454"/>
                    <a:pt x="827" y="400"/>
                    <a:pt x="1200" y="400"/>
                  </a:cubicBezTo>
                  <a:cubicBezTo>
                    <a:pt x="1279" y="400"/>
                    <a:pt x="1359" y="400"/>
                    <a:pt x="1439" y="427"/>
                  </a:cubicBezTo>
                  <a:cubicBezTo>
                    <a:pt x="1466" y="440"/>
                    <a:pt x="1493" y="447"/>
                    <a:pt x="1516" y="447"/>
                  </a:cubicBezTo>
                  <a:cubicBezTo>
                    <a:pt x="1539" y="447"/>
                    <a:pt x="1559" y="440"/>
                    <a:pt x="1573" y="427"/>
                  </a:cubicBezTo>
                  <a:cubicBezTo>
                    <a:pt x="1626" y="374"/>
                    <a:pt x="1599" y="294"/>
                    <a:pt x="1573" y="241"/>
                  </a:cubicBezTo>
                  <a:cubicBezTo>
                    <a:pt x="1573" y="187"/>
                    <a:pt x="1546" y="161"/>
                    <a:pt x="1493" y="107"/>
                  </a:cubicBezTo>
                  <a:cubicBezTo>
                    <a:pt x="1439" y="81"/>
                    <a:pt x="1386" y="54"/>
                    <a:pt x="1333" y="54"/>
                  </a:cubicBezTo>
                  <a:cubicBezTo>
                    <a:pt x="1146" y="1"/>
                    <a:pt x="986" y="1"/>
                    <a:pt x="8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a:off x="5478447" y="3923494"/>
              <a:ext cx="54262" cy="10983"/>
            </a:xfrm>
            <a:custGeom>
              <a:avLst/>
              <a:gdLst/>
              <a:ahLst/>
              <a:cxnLst/>
              <a:rect l="l" t="t" r="r" b="b"/>
              <a:pathLst>
                <a:path w="667" h="135" extrusionOk="0">
                  <a:moveTo>
                    <a:pt x="666" y="1"/>
                  </a:moveTo>
                  <a:lnTo>
                    <a:pt x="0" y="28"/>
                  </a:lnTo>
                  <a:cubicBezTo>
                    <a:pt x="80" y="107"/>
                    <a:pt x="187" y="134"/>
                    <a:pt x="293" y="134"/>
                  </a:cubicBezTo>
                  <a:cubicBezTo>
                    <a:pt x="426" y="134"/>
                    <a:pt x="560" y="81"/>
                    <a:pt x="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7"/>
            <p:cNvSpPr/>
            <p:nvPr/>
          </p:nvSpPr>
          <p:spPr>
            <a:xfrm>
              <a:off x="5489267" y="4005497"/>
              <a:ext cx="38805" cy="11308"/>
            </a:xfrm>
            <a:custGeom>
              <a:avLst/>
              <a:gdLst/>
              <a:ahLst/>
              <a:cxnLst/>
              <a:rect l="l" t="t" r="r" b="b"/>
              <a:pathLst>
                <a:path w="477" h="139" extrusionOk="0">
                  <a:moveTo>
                    <a:pt x="421" y="0"/>
                  </a:moveTo>
                  <a:cubicBezTo>
                    <a:pt x="414" y="0"/>
                    <a:pt x="407" y="2"/>
                    <a:pt x="400" y="5"/>
                  </a:cubicBezTo>
                  <a:cubicBezTo>
                    <a:pt x="373" y="5"/>
                    <a:pt x="347" y="32"/>
                    <a:pt x="320" y="32"/>
                  </a:cubicBezTo>
                  <a:cubicBezTo>
                    <a:pt x="276" y="43"/>
                    <a:pt x="236" y="50"/>
                    <a:pt x="199" y="50"/>
                  </a:cubicBezTo>
                  <a:cubicBezTo>
                    <a:pt x="147" y="50"/>
                    <a:pt x="100" y="37"/>
                    <a:pt x="54" y="5"/>
                  </a:cubicBezTo>
                  <a:cubicBezTo>
                    <a:pt x="27" y="5"/>
                    <a:pt x="27" y="5"/>
                    <a:pt x="0" y="32"/>
                  </a:cubicBezTo>
                  <a:cubicBezTo>
                    <a:pt x="0" y="59"/>
                    <a:pt x="0" y="85"/>
                    <a:pt x="27" y="85"/>
                  </a:cubicBezTo>
                  <a:cubicBezTo>
                    <a:pt x="80" y="112"/>
                    <a:pt x="160" y="139"/>
                    <a:pt x="240" y="139"/>
                  </a:cubicBezTo>
                  <a:cubicBezTo>
                    <a:pt x="267" y="139"/>
                    <a:pt x="293" y="139"/>
                    <a:pt x="320" y="112"/>
                  </a:cubicBezTo>
                  <a:cubicBezTo>
                    <a:pt x="373" y="112"/>
                    <a:pt x="400" y="85"/>
                    <a:pt x="453" y="85"/>
                  </a:cubicBezTo>
                  <a:cubicBezTo>
                    <a:pt x="476" y="62"/>
                    <a:pt x="460" y="0"/>
                    <a:pt x="4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7"/>
            <p:cNvSpPr/>
            <p:nvPr/>
          </p:nvSpPr>
          <p:spPr>
            <a:xfrm>
              <a:off x="5248628" y="3479148"/>
              <a:ext cx="516019" cy="349084"/>
            </a:xfrm>
            <a:custGeom>
              <a:avLst/>
              <a:gdLst/>
              <a:ahLst/>
              <a:cxnLst/>
              <a:rect l="l" t="t" r="r" b="b"/>
              <a:pathLst>
                <a:path w="6343" h="4291" extrusionOk="0">
                  <a:moveTo>
                    <a:pt x="3225" y="1"/>
                  </a:moveTo>
                  <a:cubicBezTo>
                    <a:pt x="2399" y="27"/>
                    <a:pt x="1653" y="374"/>
                    <a:pt x="1120" y="986"/>
                  </a:cubicBezTo>
                  <a:cubicBezTo>
                    <a:pt x="374" y="1786"/>
                    <a:pt x="1" y="2852"/>
                    <a:pt x="107" y="3917"/>
                  </a:cubicBezTo>
                  <a:cubicBezTo>
                    <a:pt x="107" y="3944"/>
                    <a:pt x="134" y="3971"/>
                    <a:pt x="187" y="3971"/>
                  </a:cubicBezTo>
                  <a:cubicBezTo>
                    <a:pt x="214" y="3971"/>
                    <a:pt x="240" y="3944"/>
                    <a:pt x="240" y="3917"/>
                  </a:cubicBezTo>
                  <a:cubicBezTo>
                    <a:pt x="160" y="2878"/>
                    <a:pt x="507" y="1839"/>
                    <a:pt x="1226" y="1093"/>
                  </a:cubicBezTo>
                  <a:cubicBezTo>
                    <a:pt x="1706" y="533"/>
                    <a:pt x="2425" y="187"/>
                    <a:pt x="3198" y="160"/>
                  </a:cubicBezTo>
                  <a:lnTo>
                    <a:pt x="3225" y="160"/>
                  </a:lnTo>
                  <a:cubicBezTo>
                    <a:pt x="4024" y="214"/>
                    <a:pt x="4770" y="587"/>
                    <a:pt x="5276" y="1253"/>
                  </a:cubicBezTo>
                  <a:cubicBezTo>
                    <a:pt x="5943" y="2079"/>
                    <a:pt x="6209" y="3145"/>
                    <a:pt x="6023" y="4211"/>
                  </a:cubicBezTo>
                  <a:cubicBezTo>
                    <a:pt x="6023" y="4264"/>
                    <a:pt x="6049" y="4290"/>
                    <a:pt x="6102" y="4290"/>
                  </a:cubicBezTo>
                  <a:cubicBezTo>
                    <a:pt x="6129" y="4290"/>
                    <a:pt x="6156" y="4264"/>
                    <a:pt x="6156" y="4237"/>
                  </a:cubicBezTo>
                  <a:cubicBezTo>
                    <a:pt x="6342" y="3145"/>
                    <a:pt x="6049" y="1999"/>
                    <a:pt x="5356" y="1146"/>
                  </a:cubicBezTo>
                  <a:cubicBezTo>
                    <a:pt x="4850" y="480"/>
                    <a:pt x="4051" y="54"/>
                    <a:pt x="32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7"/>
            <p:cNvSpPr/>
            <p:nvPr/>
          </p:nvSpPr>
          <p:spPr>
            <a:xfrm>
              <a:off x="5203152" y="3769657"/>
              <a:ext cx="82410" cy="184263"/>
            </a:xfrm>
            <a:custGeom>
              <a:avLst/>
              <a:gdLst/>
              <a:ahLst/>
              <a:cxnLst/>
              <a:rect l="l" t="t" r="r" b="b"/>
              <a:pathLst>
                <a:path w="1013" h="2265" extrusionOk="0">
                  <a:moveTo>
                    <a:pt x="506" y="0"/>
                  </a:moveTo>
                  <a:cubicBezTo>
                    <a:pt x="240" y="0"/>
                    <a:pt x="0" y="213"/>
                    <a:pt x="0" y="506"/>
                  </a:cubicBezTo>
                  <a:lnTo>
                    <a:pt x="0" y="1759"/>
                  </a:lnTo>
                  <a:cubicBezTo>
                    <a:pt x="0" y="2025"/>
                    <a:pt x="240" y="2265"/>
                    <a:pt x="506" y="2265"/>
                  </a:cubicBezTo>
                  <a:lnTo>
                    <a:pt x="1013" y="2265"/>
                  </a:lnTo>
                  <a:lnTo>
                    <a:pt x="10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7"/>
            <p:cNvSpPr/>
            <p:nvPr/>
          </p:nvSpPr>
          <p:spPr>
            <a:xfrm>
              <a:off x="5285480" y="3773968"/>
              <a:ext cx="28229" cy="171328"/>
            </a:xfrm>
            <a:custGeom>
              <a:avLst/>
              <a:gdLst/>
              <a:ahLst/>
              <a:cxnLst/>
              <a:rect l="l" t="t" r="r" b="b"/>
              <a:pathLst>
                <a:path w="347" h="2106" extrusionOk="0">
                  <a:moveTo>
                    <a:pt x="81" y="0"/>
                  </a:moveTo>
                  <a:cubicBezTo>
                    <a:pt x="27" y="0"/>
                    <a:pt x="1" y="54"/>
                    <a:pt x="1" y="80"/>
                  </a:cubicBezTo>
                  <a:lnTo>
                    <a:pt x="1" y="2025"/>
                  </a:lnTo>
                  <a:cubicBezTo>
                    <a:pt x="1" y="2079"/>
                    <a:pt x="27" y="2105"/>
                    <a:pt x="81" y="2105"/>
                  </a:cubicBezTo>
                  <a:lnTo>
                    <a:pt x="267" y="2105"/>
                  </a:lnTo>
                  <a:cubicBezTo>
                    <a:pt x="320" y="2105"/>
                    <a:pt x="347" y="2079"/>
                    <a:pt x="347" y="2025"/>
                  </a:cubicBezTo>
                  <a:lnTo>
                    <a:pt x="347" y="80"/>
                  </a:lnTo>
                  <a:cubicBezTo>
                    <a:pt x="347" y="54"/>
                    <a:pt x="320" y="0"/>
                    <a:pt x="2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7"/>
            <p:cNvSpPr/>
            <p:nvPr/>
          </p:nvSpPr>
          <p:spPr>
            <a:xfrm>
              <a:off x="5716890" y="3769657"/>
              <a:ext cx="82410" cy="184263"/>
            </a:xfrm>
            <a:custGeom>
              <a:avLst/>
              <a:gdLst/>
              <a:ahLst/>
              <a:cxnLst/>
              <a:rect l="l" t="t" r="r" b="b"/>
              <a:pathLst>
                <a:path w="1013" h="2265" extrusionOk="0">
                  <a:moveTo>
                    <a:pt x="0" y="0"/>
                  </a:moveTo>
                  <a:lnTo>
                    <a:pt x="0" y="2265"/>
                  </a:lnTo>
                  <a:lnTo>
                    <a:pt x="506" y="2265"/>
                  </a:lnTo>
                  <a:cubicBezTo>
                    <a:pt x="773" y="2265"/>
                    <a:pt x="1013" y="2025"/>
                    <a:pt x="1013" y="1759"/>
                  </a:cubicBezTo>
                  <a:lnTo>
                    <a:pt x="1013" y="506"/>
                  </a:lnTo>
                  <a:cubicBezTo>
                    <a:pt x="1013" y="213"/>
                    <a:pt x="773" y="0"/>
                    <a:pt x="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7"/>
            <p:cNvSpPr/>
            <p:nvPr/>
          </p:nvSpPr>
          <p:spPr>
            <a:xfrm>
              <a:off x="5688661" y="3773968"/>
              <a:ext cx="30426" cy="171328"/>
            </a:xfrm>
            <a:custGeom>
              <a:avLst/>
              <a:gdLst/>
              <a:ahLst/>
              <a:cxnLst/>
              <a:rect l="l" t="t" r="r" b="b"/>
              <a:pathLst>
                <a:path w="374" h="2106" extrusionOk="0">
                  <a:moveTo>
                    <a:pt x="81" y="0"/>
                  </a:moveTo>
                  <a:cubicBezTo>
                    <a:pt x="27" y="0"/>
                    <a:pt x="1" y="54"/>
                    <a:pt x="1" y="107"/>
                  </a:cubicBezTo>
                  <a:lnTo>
                    <a:pt x="1" y="2025"/>
                  </a:lnTo>
                  <a:cubicBezTo>
                    <a:pt x="1" y="2079"/>
                    <a:pt x="27" y="2105"/>
                    <a:pt x="81" y="2105"/>
                  </a:cubicBezTo>
                  <a:lnTo>
                    <a:pt x="267" y="2105"/>
                  </a:lnTo>
                  <a:cubicBezTo>
                    <a:pt x="320" y="2105"/>
                    <a:pt x="374" y="2079"/>
                    <a:pt x="374" y="2025"/>
                  </a:cubicBezTo>
                  <a:lnTo>
                    <a:pt x="374" y="107"/>
                  </a:lnTo>
                  <a:cubicBezTo>
                    <a:pt x="374" y="54"/>
                    <a:pt x="320" y="0"/>
                    <a:pt x="2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7"/>
            <p:cNvSpPr/>
            <p:nvPr/>
          </p:nvSpPr>
          <p:spPr>
            <a:xfrm>
              <a:off x="5060054" y="4122970"/>
              <a:ext cx="903989" cy="396756"/>
            </a:xfrm>
            <a:custGeom>
              <a:avLst/>
              <a:gdLst/>
              <a:ahLst/>
              <a:cxnLst/>
              <a:rect l="l" t="t" r="r" b="b"/>
              <a:pathLst>
                <a:path w="11112" h="4877" extrusionOk="0">
                  <a:moveTo>
                    <a:pt x="3784" y="0"/>
                  </a:moveTo>
                  <a:cubicBezTo>
                    <a:pt x="3704" y="187"/>
                    <a:pt x="3624" y="373"/>
                    <a:pt x="3544" y="586"/>
                  </a:cubicBezTo>
                  <a:lnTo>
                    <a:pt x="0" y="2505"/>
                  </a:lnTo>
                  <a:cubicBezTo>
                    <a:pt x="1306" y="3917"/>
                    <a:pt x="3118" y="4770"/>
                    <a:pt x="5036" y="4876"/>
                  </a:cubicBezTo>
                  <a:lnTo>
                    <a:pt x="5410" y="4876"/>
                  </a:lnTo>
                  <a:cubicBezTo>
                    <a:pt x="5703" y="4876"/>
                    <a:pt x="5969" y="4850"/>
                    <a:pt x="6262" y="4823"/>
                  </a:cubicBezTo>
                  <a:cubicBezTo>
                    <a:pt x="8154" y="4583"/>
                    <a:pt x="9913" y="3651"/>
                    <a:pt x="11112" y="2159"/>
                  </a:cubicBezTo>
                  <a:lnTo>
                    <a:pt x="7541" y="613"/>
                  </a:lnTo>
                  <a:cubicBezTo>
                    <a:pt x="7435" y="453"/>
                    <a:pt x="7328" y="267"/>
                    <a:pt x="7221" y="107"/>
                  </a:cubicBezTo>
                  <a:cubicBezTo>
                    <a:pt x="6662" y="240"/>
                    <a:pt x="6129" y="373"/>
                    <a:pt x="5569" y="507"/>
                  </a:cubicBezTo>
                  <a:lnTo>
                    <a:pt x="37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7"/>
            <p:cNvSpPr/>
            <p:nvPr/>
          </p:nvSpPr>
          <p:spPr>
            <a:xfrm>
              <a:off x="5450093" y="4171297"/>
              <a:ext cx="117148" cy="156115"/>
            </a:xfrm>
            <a:custGeom>
              <a:avLst/>
              <a:gdLst/>
              <a:ahLst/>
              <a:cxnLst/>
              <a:rect l="l" t="t" r="r" b="b"/>
              <a:pathLst>
                <a:path w="1440" h="1919" extrusionOk="0">
                  <a:moveTo>
                    <a:pt x="720" y="0"/>
                  </a:moveTo>
                  <a:lnTo>
                    <a:pt x="1" y="1039"/>
                  </a:lnTo>
                  <a:lnTo>
                    <a:pt x="773" y="1919"/>
                  </a:lnTo>
                  <a:lnTo>
                    <a:pt x="1440" y="933"/>
                  </a:lnTo>
                  <a:lnTo>
                    <a:pt x="7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7"/>
            <p:cNvSpPr/>
            <p:nvPr/>
          </p:nvSpPr>
          <p:spPr>
            <a:xfrm>
              <a:off x="5469743" y="4307233"/>
              <a:ext cx="97623" cy="212493"/>
            </a:xfrm>
            <a:custGeom>
              <a:avLst/>
              <a:gdLst/>
              <a:ahLst/>
              <a:cxnLst/>
              <a:rect l="l" t="t" r="r" b="b"/>
              <a:pathLst>
                <a:path w="1200" h="2612" extrusionOk="0">
                  <a:moveTo>
                    <a:pt x="560" y="0"/>
                  </a:moveTo>
                  <a:lnTo>
                    <a:pt x="400" y="160"/>
                  </a:lnTo>
                  <a:cubicBezTo>
                    <a:pt x="400" y="187"/>
                    <a:pt x="400" y="187"/>
                    <a:pt x="400" y="213"/>
                  </a:cubicBezTo>
                  <a:cubicBezTo>
                    <a:pt x="374" y="293"/>
                    <a:pt x="347" y="400"/>
                    <a:pt x="347" y="480"/>
                  </a:cubicBezTo>
                  <a:lnTo>
                    <a:pt x="347" y="613"/>
                  </a:lnTo>
                  <a:lnTo>
                    <a:pt x="294" y="906"/>
                  </a:lnTo>
                  <a:cubicBezTo>
                    <a:pt x="187" y="1466"/>
                    <a:pt x="107" y="2052"/>
                    <a:pt x="0" y="2611"/>
                  </a:cubicBezTo>
                  <a:lnTo>
                    <a:pt x="374" y="2611"/>
                  </a:lnTo>
                  <a:cubicBezTo>
                    <a:pt x="640" y="2611"/>
                    <a:pt x="933" y="2585"/>
                    <a:pt x="1200" y="2558"/>
                  </a:cubicBezTo>
                  <a:cubicBezTo>
                    <a:pt x="1066" y="1919"/>
                    <a:pt x="880" y="1279"/>
                    <a:pt x="720" y="613"/>
                  </a:cubicBezTo>
                  <a:cubicBezTo>
                    <a:pt x="720" y="560"/>
                    <a:pt x="693" y="533"/>
                    <a:pt x="693" y="480"/>
                  </a:cubicBezTo>
                  <a:cubicBezTo>
                    <a:pt x="667" y="373"/>
                    <a:pt x="640" y="267"/>
                    <a:pt x="613" y="213"/>
                  </a:cubicBezTo>
                  <a:cubicBezTo>
                    <a:pt x="613" y="133"/>
                    <a:pt x="587" y="80"/>
                    <a:pt x="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7"/>
            <p:cNvSpPr/>
            <p:nvPr/>
          </p:nvSpPr>
          <p:spPr>
            <a:xfrm>
              <a:off x="5439398" y="3954408"/>
              <a:ext cx="132279" cy="43035"/>
            </a:xfrm>
            <a:custGeom>
              <a:avLst/>
              <a:gdLst/>
              <a:ahLst/>
              <a:cxnLst/>
              <a:rect l="l" t="t" r="r" b="b"/>
              <a:pathLst>
                <a:path w="1626" h="529" extrusionOk="0">
                  <a:moveTo>
                    <a:pt x="1186" y="1"/>
                  </a:moveTo>
                  <a:cubicBezTo>
                    <a:pt x="1040" y="1"/>
                    <a:pt x="893" y="7"/>
                    <a:pt x="747" y="21"/>
                  </a:cubicBezTo>
                  <a:cubicBezTo>
                    <a:pt x="427" y="47"/>
                    <a:pt x="27" y="74"/>
                    <a:pt x="0" y="180"/>
                  </a:cubicBezTo>
                  <a:cubicBezTo>
                    <a:pt x="0" y="307"/>
                    <a:pt x="360" y="529"/>
                    <a:pt x="738" y="529"/>
                  </a:cubicBezTo>
                  <a:cubicBezTo>
                    <a:pt x="758" y="529"/>
                    <a:pt x="779" y="528"/>
                    <a:pt x="800" y="527"/>
                  </a:cubicBezTo>
                  <a:cubicBezTo>
                    <a:pt x="1120" y="474"/>
                    <a:pt x="1413" y="287"/>
                    <a:pt x="1626" y="21"/>
                  </a:cubicBezTo>
                  <a:cubicBezTo>
                    <a:pt x="1479" y="7"/>
                    <a:pt x="1333" y="1"/>
                    <a:pt x="1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7"/>
            <p:cNvSpPr/>
            <p:nvPr/>
          </p:nvSpPr>
          <p:spPr>
            <a:xfrm>
              <a:off x="5298497" y="3515268"/>
              <a:ext cx="416281" cy="295635"/>
            </a:xfrm>
            <a:custGeom>
              <a:avLst/>
              <a:gdLst/>
              <a:ahLst/>
              <a:cxnLst/>
              <a:rect l="l" t="t" r="r" b="b"/>
              <a:pathLst>
                <a:path w="5117" h="3634" extrusionOk="0">
                  <a:moveTo>
                    <a:pt x="2392" y="0"/>
                  </a:moveTo>
                  <a:cubicBezTo>
                    <a:pt x="2332" y="0"/>
                    <a:pt x="2272" y="4"/>
                    <a:pt x="2212" y="9"/>
                  </a:cubicBezTo>
                  <a:cubicBezTo>
                    <a:pt x="1972" y="36"/>
                    <a:pt x="1732" y="116"/>
                    <a:pt x="1519" y="249"/>
                  </a:cubicBezTo>
                  <a:cubicBezTo>
                    <a:pt x="906" y="542"/>
                    <a:pt x="533" y="729"/>
                    <a:pt x="267" y="1155"/>
                  </a:cubicBezTo>
                  <a:cubicBezTo>
                    <a:pt x="80" y="1502"/>
                    <a:pt x="0" y="1901"/>
                    <a:pt x="27" y="2301"/>
                  </a:cubicBezTo>
                  <a:cubicBezTo>
                    <a:pt x="0" y="2754"/>
                    <a:pt x="54" y="3207"/>
                    <a:pt x="160" y="3633"/>
                  </a:cubicBezTo>
                  <a:cubicBezTo>
                    <a:pt x="160" y="3633"/>
                    <a:pt x="560" y="1901"/>
                    <a:pt x="853" y="1901"/>
                  </a:cubicBezTo>
                  <a:cubicBezTo>
                    <a:pt x="906" y="1901"/>
                    <a:pt x="906" y="1981"/>
                    <a:pt x="986" y="2035"/>
                  </a:cubicBezTo>
                  <a:cubicBezTo>
                    <a:pt x="1047" y="2068"/>
                    <a:pt x="1117" y="2082"/>
                    <a:pt x="1189" y="2082"/>
                  </a:cubicBezTo>
                  <a:cubicBezTo>
                    <a:pt x="1464" y="2082"/>
                    <a:pt x="1787" y="1885"/>
                    <a:pt x="1892" y="1821"/>
                  </a:cubicBezTo>
                  <a:cubicBezTo>
                    <a:pt x="2358" y="1569"/>
                    <a:pt x="3092" y="1289"/>
                    <a:pt x="3591" y="1289"/>
                  </a:cubicBezTo>
                  <a:cubicBezTo>
                    <a:pt x="3777" y="1289"/>
                    <a:pt x="3930" y="1328"/>
                    <a:pt x="4024" y="1422"/>
                  </a:cubicBezTo>
                  <a:cubicBezTo>
                    <a:pt x="4264" y="1608"/>
                    <a:pt x="4210" y="2115"/>
                    <a:pt x="4290" y="2115"/>
                  </a:cubicBezTo>
                  <a:cubicBezTo>
                    <a:pt x="4344" y="2115"/>
                    <a:pt x="4344" y="1981"/>
                    <a:pt x="4424" y="1981"/>
                  </a:cubicBezTo>
                  <a:cubicBezTo>
                    <a:pt x="4504" y="1981"/>
                    <a:pt x="4610" y="2301"/>
                    <a:pt x="4797" y="3553"/>
                  </a:cubicBezTo>
                  <a:cubicBezTo>
                    <a:pt x="5010" y="3100"/>
                    <a:pt x="5116" y="2621"/>
                    <a:pt x="5116" y="2115"/>
                  </a:cubicBezTo>
                  <a:cubicBezTo>
                    <a:pt x="5116" y="1981"/>
                    <a:pt x="5090" y="649"/>
                    <a:pt x="4477" y="436"/>
                  </a:cubicBezTo>
                  <a:cubicBezTo>
                    <a:pt x="4402" y="404"/>
                    <a:pt x="4327" y="392"/>
                    <a:pt x="4253" y="392"/>
                  </a:cubicBezTo>
                  <a:cubicBezTo>
                    <a:pt x="4061" y="392"/>
                    <a:pt x="3868" y="470"/>
                    <a:pt x="3657" y="470"/>
                  </a:cubicBezTo>
                  <a:cubicBezTo>
                    <a:pt x="3546" y="470"/>
                    <a:pt x="3429" y="448"/>
                    <a:pt x="3305" y="383"/>
                  </a:cubicBezTo>
                  <a:cubicBezTo>
                    <a:pt x="3171" y="303"/>
                    <a:pt x="3171" y="249"/>
                    <a:pt x="3011" y="143"/>
                  </a:cubicBezTo>
                  <a:cubicBezTo>
                    <a:pt x="2805" y="39"/>
                    <a:pt x="2598" y="0"/>
                    <a:pt x="23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7"/>
            <p:cNvSpPr/>
            <p:nvPr/>
          </p:nvSpPr>
          <p:spPr>
            <a:xfrm>
              <a:off x="5391226" y="3804313"/>
              <a:ext cx="41246" cy="37422"/>
            </a:xfrm>
            <a:custGeom>
              <a:avLst/>
              <a:gdLst/>
              <a:ahLst/>
              <a:cxnLst/>
              <a:rect l="l" t="t" r="r" b="b"/>
              <a:pathLst>
                <a:path w="507" h="460" extrusionOk="0">
                  <a:moveTo>
                    <a:pt x="253" y="0"/>
                  </a:moveTo>
                  <a:cubicBezTo>
                    <a:pt x="127" y="0"/>
                    <a:pt x="0" y="80"/>
                    <a:pt x="0" y="240"/>
                  </a:cubicBezTo>
                  <a:cubicBezTo>
                    <a:pt x="0" y="387"/>
                    <a:pt x="127" y="460"/>
                    <a:pt x="253" y="460"/>
                  </a:cubicBezTo>
                  <a:cubicBezTo>
                    <a:pt x="380" y="460"/>
                    <a:pt x="506" y="387"/>
                    <a:pt x="506" y="240"/>
                  </a:cubicBezTo>
                  <a:cubicBezTo>
                    <a:pt x="506" y="80"/>
                    <a:pt x="380"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a:extLst>
              <a:ext uri="{FF2B5EF4-FFF2-40B4-BE49-F238E27FC236}">
                <a16:creationId xmlns:a16="http://schemas.microsoft.com/office/drawing/2014/main" id="{8520E9AE-AF8E-C0DF-685F-C0FEA6E80992}"/>
              </a:ext>
            </a:extLst>
          </p:cNvPr>
          <p:cNvSpPr txBox="1">
            <a:spLocks noGrp="1"/>
          </p:cNvSpPr>
          <p:nvPr>
            <p:ph type="subTitle" idx="1"/>
          </p:nvPr>
        </p:nvSpPr>
        <p:spPr>
          <a:xfrm>
            <a:off x="367021" y="1007579"/>
            <a:ext cx="4633729" cy="3304464"/>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tabLst/>
              <a:defRPr/>
            </a:pPr>
            <a:r>
              <a:rPr lang="en-US" sz="1800" dirty="0"/>
              <a:t>In today’s competitive market, understanding consumer sentiment is essential for businesses. However, extracting meaningful insights from vast, unstructured data like customer complaints is challenging. Sentiment analysis helps decode these insights, enabling companies to evaluate satisfaction, monitor opinions, and engage customers effectively. Our analysis highlights critical areas for improvement, allowing businesses to enhance customer service, build loyalty, and gain a competitive edge.</a:t>
            </a:r>
            <a:endParaRPr kumimoji="0" lang="en-US"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AA782C0-D40C-6529-2408-3E88A5779D62}"/>
              </a:ext>
            </a:extLst>
          </p:cNvPr>
          <p:cNvSpPr>
            <a:spLocks noGrp="1"/>
          </p:cNvSpPr>
          <p:nvPr>
            <p:ph type="subTitle" idx="1"/>
          </p:nvPr>
        </p:nvSpPr>
        <p:spPr>
          <a:xfrm>
            <a:off x="392434" y="771964"/>
            <a:ext cx="8565585" cy="2359705"/>
          </a:xfrm>
        </p:spPr>
        <p:txBody>
          <a:bodyPr/>
          <a:lstStyle/>
          <a:p>
            <a:r>
              <a:rPr lang="en-US" b="1" dirty="0"/>
              <a:t>1. Improved Customer Satisfaction</a:t>
            </a:r>
          </a:p>
          <a:p>
            <a:pPr>
              <a:buFont typeface="Arial" panose="020B0604020202020204" pitchFamily="34" charset="0"/>
              <a:buChar char="•"/>
            </a:pPr>
            <a:r>
              <a:rPr lang="en-US" dirty="0"/>
              <a:t>Increased revenue through better customer experiences.</a:t>
            </a:r>
          </a:p>
          <a:p>
            <a:pPr>
              <a:buFont typeface="Arial" panose="020B0604020202020204" pitchFamily="34" charset="0"/>
              <a:buChar char="•"/>
            </a:pPr>
            <a:r>
              <a:rPr lang="en-US" dirty="0"/>
              <a:t>Satisfied customers are more likely to make repeat purchases and recommend the brand, leading to revenue growth and reduced marketing costs.</a:t>
            </a:r>
          </a:p>
          <a:p>
            <a:r>
              <a:rPr lang="en-US" b="1" dirty="0"/>
              <a:t>2. Reduced Churn Rates</a:t>
            </a:r>
          </a:p>
          <a:p>
            <a:pPr>
              <a:buFont typeface="Arial" panose="020B0604020202020204" pitchFamily="34" charset="0"/>
              <a:buChar char="•"/>
            </a:pPr>
            <a:r>
              <a:rPr lang="en-US" dirty="0"/>
              <a:t>Direct savings by retaining customers.</a:t>
            </a:r>
          </a:p>
          <a:p>
            <a:pPr>
              <a:buFont typeface="Arial" panose="020B0604020202020204" pitchFamily="34" charset="0"/>
              <a:buChar char="•"/>
            </a:pPr>
            <a:r>
              <a:rPr lang="en-US" dirty="0"/>
              <a:t>Lower churn rates mean more consistent revenue streams and reduced costs associated with acquiring new customers, improving overall profitability.</a:t>
            </a:r>
          </a:p>
          <a:p>
            <a:r>
              <a:rPr lang="en-US" b="1" dirty="0"/>
              <a:t>3. Enhanced Brand Loyalty</a:t>
            </a:r>
          </a:p>
          <a:p>
            <a:pPr>
              <a:buFont typeface="Arial" panose="020B0604020202020204" pitchFamily="34" charset="0"/>
              <a:buChar char="•"/>
            </a:pPr>
            <a:r>
              <a:rPr lang="en-US" dirty="0"/>
              <a:t>Stable and growing customer base.</a:t>
            </a:r>
          </a:p>
          <a:p>
            <a:pPr>
              <a:buFont typeface="Arial" panose="020B0604020202020204" pitchFamily="34" charset="0"/>
              <a:buChar char="•"/>
            </a:pPr>
            <a:r>
              <a:rPr lang="en-US" dirty="0"/>
              <a:t>Loyal customers contribute to long-term revenue through repeat purchases and are less sensitive to price changes, allowing for stable profit margins.</a:t>
            </a:r>
          </a:p>
          <a:p>
            <a:r>
              <a:rPr lang="en-US" b="1" dirty="0"/>
              <a:t>4. Actionable Insights</a:t>
            </a:r>
          </a:p>
          <a:p>
            <a:pPr>
              <a:buFont typeface="Arial" panose="020B0604020202020204" pitchFamily="34" charset="0"/>
              <a:buChar char="•"/>
            </a:pPr>
            <a:r>
              <a:rPr lang="en-US" dirty="0"/>
              <a:t> Informed decision-making drives efficiency.</a:t>
            </a:r>
          </a:p>
          <a:p>
            <a:pPr>
              <a:buFont typeface="Arial" panose="020B0604020202020204" pitchFamily="34" charset="0"/>
              <a:buChar char="•"/>
            </a:pPr>
            <a:r>
              <a:rPr lang="en-US" dirty="0"/>
              <a:t>Insights from sentiment analysis enable targeted strategies, leading to higher conversion rates and cost-effective operations by addressing customer needs more accurately.</a:t>
            </a:r>
          </a:p>
          <a:p>
            <a:r>
              <a:rPr lang="en-US" b="1" dirty="0"/>
              <a:t>5. Quantifying Financial Impact</a:t>
            </a:r>
          </a:p>
          <a:p>
            <a:pPr>
              <a:buFont typeface="Arial" panose="020B0604020202020204" pitchFamily="34" charset="0"/>
              <a:buChar char="•"/>
            </a:pPr>
            <a:r>
              <a:rPr lang="en-US" dirty="0"/>
              <a:t>Positive ROI potential.</a:t>
            </a:r>
          </a:p>
          <a:p>
            <a:pPr>
              <a:buFont typeface="Arial" panose="020B0604020202020204" pitchFamily="34" charset="0"/>
              <a:buChar char="•"/>
            </a:pPr>
            <a:r>
              <a:rPr lang="en-US"/>
              <a:t>When </a:t>
            </a:r>
            <a:r>
              <a:rPr lang="en-US" dirty="0"/>
              <a:t>projected revenue growth and cost reductions from implementing sentiment analysis exceed the investment costs, the financial viability of the project is confirmed.</a:t>
            </a:r>
          </a:p>
        </p:txBody>
      </p:sp>
      <p:sp>
        <p:nvSpPr>
          <p:cNvPr id="10" name="Title 9">
            <a:extLst>
              <a:ext uri="{FF2B5EF4-FFF2-40B4-BE49-F238E27FC236}">
                <a16:creationId xmlns:a16="http://schemas.microsoft.com/office/drawing/2014/main" id="{B86E19C9-FDA1-403C-52B7-E16631F6BCD5}"/>
              </a:ext>
            </a:extLst>
          </p:cNvPr>
          <p:cNvSpPr>
            <a:spLocks noGrp="1"/>
          </p:cNvSpPr>
          <p:nvPr>
            <p:ph type="title"/>
          </p:nvPr>
        </p:nvSpPr>
        <p:spPr>
          <a:xfrm>
            <a:off x="392435" y="311825"/>
            <a:ext cx="4294800" cy="572700"/>
          </a:xfrm>
        </p:spPr>
        <p:txBody>
          <a:bodyPr/>
          <a:lstStyle/>
          <a:p>
            <a:r>
              <a:rPr lang="en-IN" dirty="0">
                <a:latin typeface="Amasis MT Pro Black" panose="02040A04050005020304" pitchFamily="18" charset="0"/>
                <a:ea typeface="Tahoma" panose="020B0604030504040204" pitchFamily="34" charset="0"/>
                <a:cs typeface="Tahoma" panose="020B0604030504040204" pitchFamily="34" charset="0"/>
              </a:rPr>
              <a:t>Financial Viability</a:t>
            </a:r>
          </a:p>
        </p:txBody>
      </p:sp>
    </p:spTree>
    <p:extLst>
      <p:ext uri="{BB962C8B-B14F-4D97-AF65-F5344CB8AC3E}">
        <p14:creationId xmlns:p14="http://schemas.microsoft.com/office/powerpoint/2010/main" val="388454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6" name="Google Shape;446;p29"/>
          <p:cNvSpPr txBox="1">
            <a:spLocks noGrp="1"/>
          </p:cNvSpPr>
          <p:nvPr>
            <p:ph type="title"/>
          </p:nvPr>
        </p:nvSpPr>
        <p:spPr>
          <a:xfrm>
            <a:off x="1007325" y="388938"/>
            <a:ext cx="7704000" cy="572700"/>
          </a:xfrm>
          <a:prstGeom prst="rect">
            <a:avLst/>
          </a:prstGeom>
        </p:spPr>
        <p:txBody>
          <a:bodyPr spcFirstLastPara="1" wrap="square" lIns="91425" tIns="91425" rIns="91425" bIns="91425" anchor="t" anchorCtr="0">
            <a:noAutofit/>
          </a:bodyPr>
          <a:lstStyle/>
          <a:p>
            <a:pPr algn="ctr"/>
            <a:r>
              <a:rPr lang="en-US" b="1" kern="1200" spc="-50" baseline="0" dirty="0">
                <a:solidFill>
                  <a:schemeClr val="tx1"/>
                </a:solidFill>
                <a:effectLst/>
                <a:latin typeface="Amasis MT Pro Black" panose="02040A04050005020304" pitchFamily="18" charset="0"/>
                <a:ea typeface="+mj-ea"/>
                <a:cs typeface="Times New Roman" panose="02020603050405020304" pitchFamily="18" charset="0"/>
              </a:rPr>
              <a:t>Main NLP Concepts</a:t>
            </a:r>
            <a:br>
              <a:rPr lang="en-US" kern="1200" spc="-50" baseline="0" dirty="0">
                <a:solidFill>
                  <a:schemeClr val="tx1"/>
                </a:solidFill>
                <a:effectLst/>
                <a:latin typeface="Amasis MT Pro Black" panose="02040A04050005020304" pitchFamily="18" charset="0"/>
                <a:ea typeface="+mj-ea"/>
                <a:cs typeface="Times New Roman" panose="02020603050405020304" pitchFamily="18" charset="0"/>
              </a:rPr>
            </a:br>
            <a:endParaRPr lang="en-US" dirty="0">
              <a:solidFill>
                <a:schemeClr val="tx1"/>
              </a:solidFill>
              <a:latin typeface="Amasis MT Pro Black" panose="02040A04050005020304" pitchFamily="18" charset="0"/>
              <a:cs typeface="Times New Roman" panose="02020603050405020304" pitchFamily="18" charset="0"/>
            </a:endParaRPr>
          </a:p>
        </p:txBody>
      </p:sp>
      <p:grpSp>
        <p:nvGrpSpPr>
          <p:cNvPr id="450" name="Google Shape;450;p29"/>
          <p:cNvGrpSpPr/>
          <p:nvPr/>
        </p:nvGrpSpPr>
        <p:grpSpPr>
          <a:xfrm>
            <a:off x="225033" y="335907"/>
            <a:ext cx="728113" cy="572700"/>
            <a:chOff x="3670629" y="657650"/>
            <a:chExt cx="2040489" cy="1468698"/>
          </a:xfrm>
        </p:grpSpPr>
        <p:sp>
          <p:nvSpPr>
            <p:cNvPr id="451" name="Google Shape;451;p29"/>
            <p:cNvSpPr/>
            <p:nvPr/>
          </p:nvSpPr>
          <p:spPr>
            <a:xfrm>
              <a:off x="4643168" y="811850"/>
              <a:ext cx="381296" cy="867881"/>
            </a:xfrm>
            <a:custGeom>
              <a:avLst/>
              <a:gdLst/>
              <a:ahLst/>
              <a:cxnLst/>
              <a:rect l="l" t="t" r="r" b="b"/>
              <a:pathLst>
                <a:path w="3625" h="8251" extrusionOk="0">
                  <a:moveTo>
                    <a:pt x="1866" y="0"/>
                  </a:moveTo>
                  <a:cubicBezTo>
                    <a:pt x="1600" y="0"/>
                    <a:pt x="1493" y="160"/>
                    <a:pt x="1200" y="160"/>
                  </a:cubicBezTo>
                  <a:cubicBezTo>
                    <a:pt x="1008" y="160"/>
                    <a:pt x="953" y="126"/>
                    <a:pt x="856" y="126"/>
                  </a:cubicBezTo>
                  <a:cubicBezTo>
                    <a:pt x="832" y="126"/>
                    <a:pt x="805" y="128"/>
                    <a:pt x="774" y="133"/>
                  </a:cubicBezTo>
                  <a:cubicBezTo>
                    <a:pt x="374" y="213"/>
                    <a:pt x="1" y="853"/>
                    <a:pt x="214" y="1199"/>
                  </a:cubicBezTo>
                  <a:cubicBezTo>
                    <a:pt x="294" y="1332"/>
                    <a:pt x="400" y="1412"/>
                    <a:pt x="534" y="1439"/>
                  </a:cubicBezTo>
                  <a:cubicBezTo>
                    <a:pt x="725" y="1210"/>
                    <a:pt x="971" y="1090"/>
                    <a:pt x="1164" y="1090"/>
                  </a:cubicBezTo>
                  <a:cubicBezTo>
                    <a:pt x="1240" y="1090"/>
                    <a:pt x="1307" y="1108"/>
                    <a:pt x="1360" y="1146"/>
                  </a:cubicBezTo>
                  <a:cubicBezTo>
                    <a:pt x="1466" y="1226"/>
                    <a:pt x="1520" y="1332"/>
                    <a:pt x="1520" y="1466"/>
                  </a:cubicBezTo>
                  <a:cubicBezTo>
                    <a:pt x="1493" y="1599"/>
                    <a:pt x="1440" y="1732"/>
                    <a:pt x="1360" y="1839"/>
                  </a:cubicBezTo>
                  <a:cubicBezTo>
                    <a:pt x="1093" y="2238"/>
                    <a:pt x="774" y="2638"/>
                    <a:pt x="427" y="3011"/>
                  </a:cubicBezTo>
                  <a:cubicBezTo>
                    <a:pt x="267" y="3144"/>
                    <a:pt x="161" y="3331"/>
                    <a:pt x="107" y="3544"/>
                  </a:cubicBezTo>
                  <a:cubicBezTo>
                    <a:pt x="134" y="3731"/>
                    <a:pt x="187" y="3890"/>
                    <a:pt x="294" y="4024"/>
                  </a:cubicBezTo>
                  <a:cubicBezTo>
                    <a:pt x="534" y="4290"/>
                    <a:pt x="667" y="4610"/>
                    <a:pt x="694" y="4956"/>
                  </a:cubicBezTo>
                  <a:cubicBezTo>
                    <a:pt x="640" y="5223"/>
                    <a:pt x="507" y="5463"/>
                    <a:pt x="347" y="5676"/>
                  </a:cubicBezTo>
                  <a:cubicBezTo>
                    <a:pt x="161" y="5889"/>
                    <a:pt x="107" y="6182"/>
                    <a:pt x="187" y="6448"/>
                  </a:cubicBezTo>
                  <a:cubicBezTo>
                    <a:pt x="241" y="6582"/>
                    <a:pt x="347" y="6688"/>
                    <a:pt x="374" y="6821"/>
                  </a:cubicBezTo>
                  <a:cubicBezTo>
                    <a:pt x="400" y="6928"/>
                    <a:pt x="400" y="7061"/>
                    <a:pt x="374" y="7168"/>
                  </a:cubicBezTo>
                  <a:cubicBezTo>
                    <a:pt x="317" y="7874"/>
                    <a:pt x="852" y="8251"/>
                    <a:pt x="1383" y="8251"/>
                  </a:cubicBezTo>
                  <a:cubicBezTo>
                    <a:pt x="1854" y="8251"/>
                    <a:pt x="2322" y="7954"/>
                    <a:pt x="2372" y="7328"/>
                  </a:cubicBezTo>
                  <a:cubicBezTo>
                    <a:pt x="2372" y="7141"/>
                    <a:pt x="2399" y="6981"/>
                    <a:pt x="2452" y="6795"/>
                  </a:cubicBezTo>
                  <a:cubicBezTo>
                    <a:pt x="2612" y="6475"/>
                    <a:pt x="3118" y="6502"/>
                    <a:pt x="3332" y="6209"/>
                  </a:cubicBezTo>
                  <a:cubicBezTo>
                    <a:pt x="3491" y="5942"/>
                    <a:pt x="3491" y="5622"/>
                    <a:pt x="3332" y="5356"/>
                  </a:cubicBezTo>
                  <a:cubicBezTo>
                    <a:pt x="3172" y="5089"/>
                    <a:pt x="3092" y="4796"/>
                    <a:pt x="3118" y="4477"/>
                  </a:cubicBezTo>
                  <a:cubicBezTo>
                    <a:pt x="3172" y="4157"/>
                    <a:pt x="3518" y="3917"/>
                    <a:pt x="3571" y="3597"/>
                  </a:cubicBezTo>
                  <a:cubicBezTo>
                    <a:pt x="3625" y="3171"/>
                    <a:pt x="3278" y="2798"/>
                    <a:pt x="3225" y="2398"/>
                  </a:cubicBezTo>
                  <a:cubicBezTo>
                    <a:pt x="3172" y="1865"/>
                    <a:pt x="3598" y="1359"/>
                    <a:pt x="3465" y="853"/>
                  </a:cubicBezTo>
                  <a:cubicBezTo>
                    <a:pt x="3385" y="533"/>
                    <a:pt x="3145" y="267"/>
                    <a:pt x="2825" y="160"/>
                  </a:cubicBezTo>
                  <a:cubicBezTo>
                    <a:pt x="2532" y="53"/>
                    <a:pt x="2186" y="0"/>
                    <a:pt x="1866"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4149956" y="1436862"/>
              <a:ext cx="995050" cy="442934"/>
            </a:xfrm>
            <a:custGeom>
              <a:avLst/>
              <a:gdLst/>
              <a:ahLst/>
              <a:cxnLst/>
              <a:rect l="l" t="t" r="r" b="b"/>
              <a:pathLst>
                <a:path w="9460" h="4211" extrusionOk="0">
                  <a:moveTo>
                    <a:pt x="4690" y="0"/>
                  </a:moveTo>
                  <a:lnTo>
                    <a:pt x="3837" y="53"/>
                  </a:lnTo>
                  <a:lnTo>
                    <a:pt x="3677" y="53"/>
                  </a:lnTo>
                  <a:cubicBezTo>
                    <a:pt x="3624" y="1306"/>
                    <a:pt x="3224" y="1865"/>
                    <a:pt x="2851" y="2158"/>
                  </a:cubicBezTo>
                  <a:cubicBezTo>
                    <a:pt x="2132" y="2691"/>
                    <a:pt x="1252" y="2372"/>
                    <a:pt x="560" y="3038"/>
                  </a:cubicBezTo>
                  <a:cubicBezTo>
                    <a:pt x="267" y="3331"/>
                    <a:pt x="80" y="3704"/>
                    <a:pt x="0" y="4130"/>
                  </a:cubicBezTo>
                  <a:lnTo>
                    <a:pt x="9459" y="4210"/>
                  </a:lnTo>
                  <a:cubicBezTo>
                    <a:pt x="9353" y="3757"/>
                    <a:pt x="9140" y="3358"/>
                    <a:pt x="8820" y="3038"/>
                  </a:cubicBezTo>
                  <a:cubicBezTo>
                    <a:pt x="8074" y="2372"/>
                    <a:pt x="7221" y="2691"/>
                    <a:pt x="6528" y="2158"/>
                  </a:cubicBezTo>
                  <a:cubicBezTo>
                    <a:pt x="6155" y="1892"/>
                    <a:pt x="5756" y="1306"/>
                    <a:pt x="5702" y="53"/>
                  </a:cubicBezTo>
                  <a:lnTo>
                    <a:pt x="5542" y="53"/>
                  </a:lnTo>
                  <a:lnTo>
                    <a:pt x="4690" y="0"/>
                  </a:ln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4581529" y="1411617"/>
              <a:ext cx="123382" cy="157041"/>
            </a:xfrm>
            <a:custGeom>
              <a:avLst/>
              <a:gdLst/>
              <a:ahLst/>
              <a:cxnLst/>
              <a:rect l="l" t="t" r="r" b="b"/>
              <a:pathLst>
                <a:path w="1173" h="1493" extrusionOk="0">
                  <a:moveTo>
                    <a:pt x="587" y="0"/>
                  </a:moveTo>
                  <a:cubicBezTo>
                    <a:pt x="267" y="0"/>
                    <a:pt x="1" y="320"/>
                    <a:pt x="1" y="746"/>
                  </a:cubicBezTo>
                  <a:cubicBezTo>
                    <a:pt x="1" y="1146"/>
                    <a:pt x="267" y="1492"/>
                    <a:pt x="587" y="1492"/>
                  </a:cubicBezTo>
                  <a:cubicBezTo>
                    <a:pt x="907" y="1492"/>
                    <a:pt x="1173" y="1146"/>
                    <a:pt x="1173" y="746"/>
                  </a:cubicBezTo>
                  <a:cubicBezTo>
                    <a:pt x="1173" y="320"/>
                    <a:pt x="907" y="0"/>
                    <a:pt x="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4438583" y="957532"/>
              <a:ext cx="406540" cy="552221"/>
            </a:xfrm>
            <a:custGeom>
              <a:avLst/>
              <a:gdLst/>
              <a:ahLst/>
              <a:cxnLst/>
              <a:rect l="l" t="t" r="r" b="b"/>
              <a:pathLst>
                <a:path w="3865" h="5250" extrusionOk="0">
                  <a:moveTo>
                    <a:pt x="1946" y="1"/>
                  </a:moveTo>
                  <a:cubicBezTo>
                    <a:pt x="1786" y="1"/>
                    <a:pt x="1626" y="1"/>
                    <a:pt x="1440" y="27"/>
                  </a:cubicBezTo>
                  <a:cubicBezTo>
                    <a:pt x="613" y="134"/>
                    <a:pt x="1" y="827"/>
                    <a:pt x="1" y="1653"/>
                  </a:cubicBezTo>
                  <a:lnTo>
                    <a:pt x="1" y="3358"/>
                  </a:lnTo>
                  <a:cubicBezTo>
                    <a:pt x="107" y="3944"/>
                    <a:pt x="427" y="4451"/>
                    <a:pt x="880" y="4824"/>
                  </a:cubicBezTo>
                  <a:cubicBezTo>
                    <a:pt x="1173" y="5037"/>
                    <a:pt x="1519" y="5197"/>
                    <a:pt x="1866" y="5250"/>
                  </a:cubicBezTo>
                  <a:lnTo>
                    <a:pt x="1972" y="5250"/>
                  </a:lnTo>
                  <a:cubicBezTo>
                    <a:pt x="2345" y="5197"/>
                    <a:pt x="2665" y="5037"/>
                    <a:pt x="2958" y="4824"/>
                  </a:cubicBezTo>
                  <a:cubicBezTo>
                    <a:pt x="3438" y="4451"/>
                    <a:pt x="3731" y="3944"/>
                    <a:pt x="3864" y="3358"/>
                  </a:cubicBezTo>
                  <a:lnTo>
                    <a:pt x="3864" y="1653"/>
                  </a:lnTo>
                  <a:cubicBezTo>
                    <a:pt x="3838" y="827"/>
                    <a:pt x="3225" y="134"/>
                    <a:pt x="2399" y="27"/>
                  </a:cubicBezTo>
                  <a:cubicBezTo>
                    <a:pt x="2239" y="1"/>
                    <a:pt x="2106" y="1"/>
                    <a:pt x="1946" y="1"/>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4379785" y="1187362"/>
              <a:ext cx="95403" cy="129062"/>
            </a:xfrm>
            <a:custGeom>
              <a:avLst/>
              <a:gdLst/>
              <a:ahLst/>
              <a:cxnLst/>
              <a:rect l="l" t="t" r="r" b="b"/>
              <a:pathLst>
                <a:path w="907" h="1227" extrusionOk="0">
                  <a:moveTo>
                    <a:pt x="453" y="1"/>
                  </a:moveTo>
                  <a:cubicBezTo>
                    <a:pt x="187" y="1"/>
                    <a:pt x="0" y="267"/>
                    <a:pt x="0" y="614"/>
                  </a:cubicBezTo>
                  <a:cubicBezTo>
                    <a:pt x="0" y="960"/>
                    <a:pt x="187" y="1226"/>
                    <a:pt x="453" y="1226"/>
                  </a:cubicBezTo>
                  <a:cubicBezTo>
                    <a:pt x="693" y="1226"/>
                    <a:pt x="906" y="960"/>
                    <a:pt x="906" y="614"/>
                  </a:cubicBezTo>
                  <a:cubicBezTo>
                    <a:pt x="906" y="267"/>
                    <a:pt x="693" y="1"/>
                    <a:pt x="453" y="1"/>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4811358" y="1187362"/>
              <a:ext cx="95403" cy="129062"/>
            </a:xfrm>
            <a:custGeom>
              <a:avLst/>
              <a:gdLst/>
              <a:ahLst/>
              <a:cxnLst/>
              <a:rect l="l" t="t" r="r" b="b"/>
              <a:pathLst>
                <a:path w="907" h="1227" extrusionOk="0">
                  <a:moveTo>
                    <a:pt x="454" y="1"/>
                  </a:moveTo>
                  <a:cubicBezTo>
                    <a:pt x="214" y="1"/>
                    <a:pt x="1" y="267"/>
                    <a:pt x="1" y="614"/>
                  </a:cubicBezTo>
                  <a:cubicBezTo>
                    <a:pt x="1" y="960"/>
                    <a:pt x="214" y="1226"/>
                    <a:pt x="454" y="1226"/>
                  </a:cubicBezTo>
                  <a:cubicBezTo>
                    <a:pt x="693" y="1226"/>
                    <a:pt x="906" y="960"/>
                    <a:pt x="906" y="614"/>
                  </a:cubicBezTo>
                  <a:cubicBezTo>
                    <a:pt x="906" y="267"/>
                    <a:pt x="693" y="1"/>
                    <a:pt x="454" y="1"/>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4623603" y="1327469"/>
              <a:ext cx="39339" cy="11360"/>
            </a:xfrm>
            <a:custGeom>
              <a:avLst/>
              <a:gdLst/>
              <a:ahLst/>
              <a:cxnLst/>
              <a:rect l="l" t="t" r="r" b="b"/>
              <a:pathLst>
                <a:path w="374" h="108" extrusionOk="0">
                  <a:moveTo>
                    <a:pt x="187" y="1"/>
                  </a:moveTo>
                  <a:cubicBezTo>
                    <a:pt x="107" y="1"/>
                    <a:pt x="54" y="28"/>
                    <a:pt x="0" y="54"/>
                  </a:cubicBezTo>
                  <a:cubicBezTo>
                    <a:pt x="54" y="81"/>
                    <a:pt x="107" y="108"/>
                    <a:pt x="187" y="108"/>
                  </a:cubicBezTo>
                  <a:cubicBezTo>
                    <a:pt x="240" y="108"/>
                    <a:pt x="320" y="81"/>
                    <a:pt x="373" y="54"/>
                  </a:cubicBezTo>
                  <a:cubicBezTo>
                    <a:pt x="320" y="28"/>
                    <a:pt x="24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4284487" y="1836882"/>
              <a:ext cx="675498" cy="45650"/>
            </a:xfrm>
            <a:custGeom>
              <a:avLst/>
              <a:gdLst/>
              <a:ahLst/>
              <a:cxnLst/>
              <a:rect l="l" t="t" r="r" b="b"/>
              <a:pathLst>
                <a:path w="6422" h="434" extrusionOk="0">
                  <a:moveTo>
                    <a:pt x="4929" y="1"/>
                  </a:moveTo>
                  <a:cubicBezTo>
                    <a:pt x="4841" y="1"/>
                    <a:pt x="4752" y="3"/>
                    <a:pt x="4663" y="7"/>
                  </a:cubicBezTo>
                  <a:cubicBezTo>
                    <a:pt x="4130" y="87"/>
                    <a:pt x="3597" y="141"/>
                    <a:pt x="3038" y="141"/>
                  </a:cubicBezTo>
                  <a:cubicBezTo>
                    <a:pt x="2638" y="141"/>
                    <a:pt x="2531" y="87"/>
                    <a:pt x="2185" y="34"/>
                  </a:cubicBezTo>
                  <a:cubicBezTo>
                    <a:pt x="2019" y="21"/>
                    <a:pt x="1852" y="14"/>
                    <a:pt x="1686" y="14"/>
                  </a:cubicBezTo>
                  <a:cubicBezTo>
                    <a:pt x="1189" y="14"/>
                    <a:pt x="700" y="74"/>
                    <a:pt x="240" y="194"/>
                  </a:cubicBezTo>
                  <a:cubicBezTo>
                    <a:pt x="107" y="194"/>
                    <a:pt x="0" y="301"/>
                    <a:pt x="53" y="434"/>
                  </a:cubicBezTo>
                  <a:lnTo>
                    <a:pt x="6395" y="434"/>
                  </a:lnTo>
                  <a:cubicBezTo>
                    <a:pt x="6422" y="354"/>
                    <a:pt x="6395" y="247"/>
                    <a:pt x="6342" y="194"/>
                  </a:cubicBezTo>
                  <a:cubicBezTo>
                    <a:pt x="6315" y="167"/>
                    <a:pt x="6262" y="167"/>
                    <a:pt x="6235" y="167"/>
                  </a:cubicBezTo>
                  <a:cubicBezTo>
                    <a:pt x="5813" y="56"/>
                    <a:pt x="5373" y="1"/>
                    <a:pt x="49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4603934" y="1708661"/>
              <a:ext cx="64584" cy="23246"/>
            </a:xfrm>
            <a:custGeom>
              <a:avLst/>
              <a:gdLst/>
              <a:ahLst/>
              <a:cxnLst/>
              <a:rect l="l" t="t" r="r" b="b"/>
              <a:pathLst>
                <a:path w="614" h="221" extrusionOk="0">
                  <a:moveTo>
                    <a:pt x="614" y="1"/>
                  </a:moveTo>
                  <a:lnTo>
                    <a:pt x="1" y="81"/>
                  </a:lnTo>
                  <a:cubicBezTo>
                    <a:pt x="67" y="169"/>
                    <a:pt x="170" y="221"/>
                    <a:pt x="279" y="221"/>
                  </a:cubicBezTo>
                  <a:cubicBezTo>
                    <a:pt x="301" y="221"/>
                    <a:pt x="324" y="219"/>
                    <a:pt x="347" y="214"/>
                  </a:cubicBezTo>
                  <a:cubicBezTo>
                    <a:pt x="480" y="187"/>
                    <a:pt x="560" y="107"/>
                    <a:pt x="614"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4673987" y="1747895"/>
              <a:ext cx="249604" cy="20827"/>
            </a:xfrm>
            <a:custGeom>
              <a:avLst/>
              <a:gdLst/>
              <a:ahLst/>
              <a:cxnLst/>
              <a:rect l="l" t="t" r="r" b="b"/>
              <a:pathLst>
                <a:path w="2373" h="198" extrusionOk="0">
                  <a:moveTo>
                    <a:pt x="2372" y="1"/>
                  </a:moveTo>
                  <a:lnTo>
                    <a:pt x="987" y="54"/>
                  </a:lnTo>
                  <a:lnTo>
                    <a:pt x="1" y="54"/>
                  </a:lnTo>
                  <a:cubicBezTo>
                    <a:pt x="54" y="54"/>
                    <a:pt x="107" y="81"/>
                    <a:pt x="214" y="134"/>
                  </a:cubicBezTo>
                  <a:cubicBezTo>
                    <a:pt x="390" y="173"/>
                    <a:pt x="565" y="198"/>
                    <a:pt x="741" y="198"/>
                  </a:cubicBezTo>
                  <a:cubicBezTo>
                    <a:pt x="805" y="198"/>
                    <a:pt x="869" y="194"/>
                    <a:pt x="933" y="187"/>
                  </a:cubicBezTo>
                  <a:cubicBezTo>
                    <a:pt x="1573" y="134"/>
                    <a:pt x="2159" y="27"/>
                    <a:pt x="2372"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4362955" y="1747895"/>
              <a:ext cx="249499" cy="20827"/>
            </a:xfrm>
            <a:custGeom>
              <a:avLst/>
              <a:gdLst/>
              <a:ahLst/>
              <a:cxnLst/>
              <a:rect l="l" t="t" r="r" b="b"/>
              <a:pathLst>
                <a:path w="2372" h="198" extrusionOk="0">
                  <a:moveTo>
                    <a:pt x="0" y="1"/>
                  </a:moveTo>
                  <a:lnTo>
                    <a:pt x="0" y="1"/>
                  </a:lnTo>
                  <a:cubicBezTo>
                    <a:pt x="213" y="27"/>
                    <a:pt x="800" y="134"/>
                    <a:pt x="1439" y="187"/>
                  </a:cubicBezTo>
                  <a:cubicBezTo>
                    <a:pt x="1503" y="194"/>
                    <a:pt x="1568" y="198"/>
                    <a:pt x="1632" y="198"/>
                  </a:cubicBezTo>
                  <a:cubicBezTo>
                    <a:pt x="1807" y="198"/>
                    <a:pt x="1983" y="173"/>
                    <a:pt x="2159" y="134"/>
                  </a:cubicBezTo>
                  <a:cubicBezTo>
                    <a:pt x="2265" y="81"/>
                    <a:pt x="2318" y="54"/>
                    <a:pt x="2372" y="54"/>
                  </a:cubicBezTo>
                  <a:lnTo>
                    <a:pt x="1386" y="54"/>
                  </a:lnTo>
                  <a:lnTo>
                    <a:pt x="0" y="1"/>
                  </a:ln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4603934" y="1430025"/>
              <a:ext cx="81413" cy="15357"/>
            </a:xfrm>
            <a:custGeom>
              <a:avLst/>
              <a:gdLst/>
              <a:ahLst/>
              <a:cxnLst/>
              <a:rect l="l" t="t" r="r" b="b"/>
              <a:pathLst>
                <a:path w="774" h="146" extrusionOk="0">
                  <a:moveTo>
                    <a:pt x="55" y="0"/>
                  </a:moveTo>
                  <a:cubicBezTo>
                    <a:pt x="39" y="0"/>
                    <a:pt x="27" y="12"/>
                    <a:pt x="27" y="12"/>
                  </a:cubicBezTo>
                  <a:cubicBezTo>
                    <a:pt x="1" y="38"/>
                    <a:pt x="27" y="65"/>
                    <a:pt x="54" y="92"/>
                  </a:cubicBezTo>
                  <a:cubicBezTo>
                    <a:pt x="134" y="118"/>
                    <a:pt x="267" y="145"/>
                    <a:pt x="374" y="145"/>
                  </a:cubicBezTo>
                  <a:lnTo>
                    <a:pt x="400" y="145"/>
                  </a:lnTo>
                  <a:cubicBezTo>
                    <a:pt x="507" y="145"/>
                    <a:pt x="640" y="118"/>
                    <a:pt x="747" y="92"/>
                  </a:cubicBezTo>
                  <a:cubicBezTo>
                    <a:pt x="773" y="65"/>
                    <a:pt x="773" y="65"/>
                    <a:pt x="773" y="38"/>
                  </a:cubicBezTo>
                  <a:cubicBezTo>
                    <a:pt x="747" y="12"/>
                    <a:pt x="720" y="12"/>
                    <a:pt x="720" y="12"/>
                  </a:cubicBezTo>
                  <a:cubicBezTo>
                    <a:pt x="614" y="65"/>
                    <a:pt x="480" y="65"/>
                    <a:pt x="374" y="65"/>
                  </a:cubicBezTo>
                  <a:cubicBezTo>
                    <a:pt x="267" y="65"/>
                    <a:pt x="161" y="38"/>
                    <a:pt x="81" y="12"/>
                  </a:cubicBezTo>
                  <a:cubicBezTo>
                    <a:pt x="72" y="3"/>
                    <a:pt x="63"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4508636" y="1212186"/>
              <a:ext cx="56169" cy="45755"/>
            </a:xfrm>
            <a:custGeom>
              <a:avLst/>
              <a:gdLst/>
              <a:ahLst/>
              <a:cxnLst/>
              <a:rect l="l" t="t" r="r" b="b"/>
              <a:pathLst>
                <a:path w="534" h="435" extrusionOk="0">
                  <a:moveTo>
                    <a:pt x="226" y="0"/>
                  </a:moveTo>
                  <a:cubicBezTo>
                    <a:pt x="113" y="0"/>
                    <a:pt x="25" y="98"/>
                    <a:pt x="1" y="218"/>
                  </a:cubicBezTo>
                  <a:cubicBezTo>
                    <a:pt x="25" y="337"/>
                    <a:pt x="113" y="435"/>
                    <a:pt x="226" y="435"/>
                  </a:cubicBezTo>
                  <a:cubicBezTo>
                    <a:pt x="240" y="435"/>
                    <a:pt x="253" y="434"/>
                    <a:pt x="267" y="431"/>
                  </a:cubicBezTo>
                  <a:cubicBezTo>
                    <a:pt x="400" y="431"/>
                    <a:pt x="507" y="351"/>
                    <a:pt x="534" y="218"/>
                  </a:cubicBezTo>
                  <a:cubicBezTo>
                    <a:pt x="510" y="98"/>
                    <a:pt x="422" y="0"/>
                    <a:pt x="308" y="0"/>
                  </a:cubicBezTo>
                  <a:cubicBezTo>
                    <a:pt x="295" y="0"/>
                    <a:pt x="281" y="2"/>
                    <a:pt x="267" y="4"/>
                  </a:cubicBezTo>
                  <a:cubicBezTo>
                    <a:pt x="253" y="2"/>
                    <a:pt x="240" y="0"/>
                    <a:pt x="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4469402" y="1192306"/>
              <a:ext cx="112232" cy="56800"/>
            </a:xfrm>
            <a:custGeom>
              <a:avLst/>
              <a:gdLst/>
              <a:ahLst/>
              <a:cxnLst/>
              <a:rect l="l" t="t" r="r" b="b"/>
              <a:pathLst>
                <a:path w="1067" h="540" extrusionOk="0">
                  <a:moveTo>
                    <a:pt x="596" y="0"/>
                  </a:moveTo>
                  <a:cubicBezTo>
                    <a:pt x="344" y="0"/>
                    <a:pt x="106" y="149"/>
                    <a:pt x="1" y="380"/>
                  </a:cubicBezTo>
                  <a:cubicBezTo>
                    <a:pt x="148" y="270"/>
                    <a:pt x="333" y="210"/>
                    <a:pt x="522" y="210"/>
                  </a:cubicBezTo>
                  <a:cubicBezTo>
                    <a:pt x="606" y="210"/>
                    <a:pt x="691" y="222"/>
                    <a:pt x="773" y="247"/>
                  </a:cubicBezTo>
                  <a:cubicBezTo>
                    <a:pt x="960" y="327"/>
                    <a:pt x="1040" y="540"/>
                    <a:pt x="1067" y="540"/>
                  </a:cubicBezTo>
                  <a:cubicBezTo>
                    <a:pt x="1067" y="327"/>
                    <a:pt x="960" y="140"/>
                    <a:pt x="800" y="34"/>
                  </a:cubicBezTo>
                  <a:cubicBezTo>
                    <a:pt x="733" y="11"/>
                    <a:pt x="664" y="0"/>
                    <a:pt x="596" y="0"/>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4460988" y="1209661"/>
              <a:ext cx="123487" cy="42284"/>
            </a:xfrm>
            <a:custGeom>
              <a:avLst/>
              <a:gdLst/>
              <a:ahLst/>
              <a:cxnLst/>
              <a:rect l="l" t="t" r="r" b="b"/>
              <a:pathLst>
                <a:path w="1174" h="402" extrusionOk="0">
                  <a:moveTo>
                    <a:pt x="537" y="0"/>
                  </a:moveTo>
                  <a:cubicBezTo>
                    <a:pt x="352" y="0"/>
                    <a:pt x="171" y="61"/>
                    <a:pt x="27" y="188"/>
                  </a:cubicBezTo>
                  <a:cubicBezTo>
                    <a:pt x="1" y="215"/>
                    <a:pt x="1" y="242"/>
                    <a:pt x="27" y="242"/>
                  </a:cubicBezTo>
                  <a:cubicBezTo>
                    <a:pt x="41" y="255"/>
                    <a:pt x="47" y="262"/>
                    <a:pt x="54" y="262"/>
                  </a:cubicBezTo>
                  <a:cubicBezTo>
                    <a:pt x="61" y="262"/>
                    <a:pt x="67" y="255"/>
                    <a:pt x="81" y="242"/>
                  </a:cubicBezTo>
                  <a:cubicBezTo>
                    <a:pt x="221" y="133"/>
                    <a:pt x="379" y="78"/>
                    <a:pt x="539" y="78"/>
                  </a:cubicBezTo>
                  <a:cubicBezTo>
                    <a:pt x="653" y="78"/>
                    <a:pt x="769" y="106"/>
                    <a:pt x="880" y="162"/>
                  </a:cubicBezTo>
                  <a:cubicBezTo>
                    <a:pt x="987" y="188"/>
                    <a:pt x="1067" y="268"/>
                    <a:pt x="1120" y="375"/>
                  </a:cubicBezTo>
                  <a:cubicBezTo>
                    <a:pt x="1120" y="375"/>
                    <a:pt x="1120" y="402"/>
                    <a:pt x="1147" y="402"/>
                  </a:cubicBezTo>
                  <a:lnTo>
                    <a:pt x="1173" y="402"/>
                  </a:lnTo>
                  <a:cubicBezTo>
                    <a:pt x="1173" y="375"/>
                    <a:pt x="1173" y="348"/>
                    <a:pt x="1173" y="348"/>
                  </a:cubicBezTo>
                  <a:cubicBezTo>
                    <a:pt x="1120" y="242"/>
                    <a:pt x="1013" y="135"/>
                    <a:pt x="907" y="82"/>
                  </a:cubicBezTo>
                  <a:cubicBezTo>
                    <a:pt x="789" y="28"/>
                    <a:pt x="662" y="0"/>
                    <a:pt x="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4710486" y="1212081"/>
              <a:ext cx="56169" cy="45861"/>
            </a:xfrm>
            <a:custGeom>
              <a:avLst/>
              <a:gdLst/>
              <a:ahLst/>
              <a:cxnLst/>
              <a:rect l="l" t="t" r="r" b="b"/>
              <a:pathLst>
                <a:path w="534" h="436" extrusionOk="0">
                  <a:moveTo>
                    <a:pt x="216" y="0"/>
                  </a:moveTo>
                  <a:cubicBezTo>
                    <a:pt x="102" y="0"/>
                    <a:pt x="0" y="79"/>
                    <a:pt x="0" y="219"/>
                  </a:cubicBezTo>
                  <a:cubicBezTo>
                    <a:pt x="0" y="325"/>
                    <a:pt x="134" y="432"/>
                    <a:pt x="267" y="432"/>
                  </a:cubicBezTo>
                  <a:cubicBezTo>
                    <a:pt x="281" y="435"/>
                    <a:pt x="294" y="436"/>
                    <a:pt x="308" y="436"/>
                  </a:cubicBezTo>
                  <a:cubicBezTo>
                    <a:pt x="421" y="436"/>
                    <a:pt x="509" y="338"/>
                    <a:pt x="533" y="219"/>
                  </a:cubicBezTo>
                  <a:cubicBezTo>
                    <a:pt x="509" y="99"/>
                    <a:pt x="421" y="1"/>
                    <a:pt x="308" y="1"/>
                  </a:cubicBezTo>
                  <a:cubicBezTo>
                    <a:pt x="294" y="1"/>
                    <a:pt x="281" y="3"/>
                    <a:pt x="267" y="5"/>
                  </a:cubicBezTo>
                  <a:cubicBezTo>
                    <a:pt x="250" y="2"/>
                    <a:pt x="233" y="0"/>
                    <a:pt x="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4693657" y="1192306"/>
              <a:ext cx="114967" cy="56800"/>
            </a:xfrm>
            <a:custGeom>
              <a:avLst/>
              <a:gdLst/>
              <a:ahLst/>
              <a:cxnLst/>
              <a:rect l="l" t="t" r="r" b="b"/>
              <a:pathLst>
                <a:path w="1093" h="540" extrusionOk="0">
                  <a:moveTo>
                    <a:pt x="495" y="0"/>
                  </a:moveTo>
                  <a:cubicBezTo>
                    <a:pt x="429" y="0"/>
                    <a:pt x="361" y="11"/>
                    <a:pt x="294" y="34"/>
                  </a:cubicBezTo>
                  <a:cubicBezTo>
                    <a:pt x="107" y="140"/>
                    <a:pt x="0" y="327"/>
                    <a:pt x="0" y="540"/>
                  </a:cubicBezTo>
                  <a:cubicBezTo>
                    <a:pt x="27" y="540"/>
                    <a:pt x="107" y="327"/>
                    <a:pt x="320" y="247"/>
                  </a:cubicBezTo>
                  <a:cubicBezTo>
                    <a:pt x="403" y="222"/>
                    <a:pt x="485" y="210"/>
                    <a:pt x="567" y="210"/>
                  </a:cubicBezTo>
                  <a:cubicBezTo>
                    <a:pt x="749" y="210"/>
                    <a:pt x="927" y="270"/>
                    <a:pt x="1093" y="380"/>
                  </a:cubicBezTo>
                  <a:cubicBezTo>
                    <a:pt x="967" y="149"/>
                    <a:pt x="741" y="0"/>
                    <a:pt x="495" y="0"/>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4688082" y="1209661"/>
              <a:ext cx="126222" cy="42284"/>
            </a:xfrm>
            <a:custGeom>
              <a:avLst/>
              <a:gdLst/>
              <a:ahLst/>
              <a:cxnLst/>
              <a:rect l="l" t="t" r="r" b="b"/>
              <a:pathLst>
                <a:path w="1200" h="402" extrusionOk="0">
                  <a:moveTo>
                    <a:pt x="663" y="0"/>
                  </a:moveTo>
                  <a:cubicBezTo>
                    <a:pt x="538" y="0"/>
                    <a:pt x="411" y="28"/>
                    <a:pt x="293" y="82"/>
                  </a:cubicBezTo>
                  <a:cubicBezTo>
                    <a:pt x="187" y="135"/>
                    <a:pt x="80" y="215"/>
                    <a:pt x="27" y="348"/>
                  </a:cubicBezTo>
                  <a:cubicBezTo>
                    <a:pt x="0" y="348"/>
                    <a:pt x="0" y="375"/>
                    <a:pt x="27" y="402"/>
                  </a:cubicBezTo>
                  <a:lnTo>
                    <a:pt x="53" y="402"/>
                  </a:lnTo>
                  <a:cubicBezTo>
                    <a:pt x="53" y="402"/>
                    <a:pt x="80" y="375"/>
                    <a:pt x="80" y="375"/>
                  </a:cubicBezTo>
                  <a:cubicBezTo>
                    <a:pt x="133" y="268"/>
                    <a:pt x="213" y="188"/>
                    <a:pt x="320" y="135"/>
                  </a:cubicBezTo>
                  <a:cubicBezTo>
                    <a:pt x="422" y="94"/>
                    <a:pt x="529" y="73"/>
                    <a:pt x="635" y="73"/>
                  </a:cubicBezTo>
                  <a:cubicBezTo>
                    <a:pt x="804" y="73"/>
                    <a:pt x="972" y="127"/>
                    <a:pt x="1119" y="242"/>
                  </a:cubicBezTo>
                  <a:cubicBezTo>
                    <a:pt x="1119" y="255"/>
                    <a:pt x="1126" y="262"/>
                    <a:pt x="1136" y="262"/>
                  </a:cubicBezTo>
                  <a:cubicBezTo>
                    <a:pt x="1146" y="262"/>
                    <a:pt x="1159" y="255"/>
                    <a:pt x="1173" y="242"/>
                  </a:cubicBezTo>
                  <a:cubicBezTo>
                    <a:pt x="1199" y="215"/>
                    <a:pt x="1199" y="188"/>
                    <a:pt x="1173" y="188"/>
                  </a:cubicBezTo>
                  <a:cubicBezTo>
                    <a:pt x="1029" y="61"/>
                    <a:pt x="848" y="0"/>
                    <a:pt x="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4690817" y="1159383"/>
              <a:ext cx="137477" cy="39339"/>
            </a:xfrm>
            <a:custGeom>
              <a:avLst/>
              <a:gdLst/>
              <a:ahLst/>
              <a:cxnLst/>
              <a:rect l="l" t="t" r="r" b="b"/>
              <a:pathLst>
                <a:path w="1307" h="374" extrusionOk="0">
                  <a:moveTo>
                    <a:pt x="587" y="0"/>
                  </a:moveTo>
                  <a:cubicBezTo>
                    <a:pt x="480" y="0"/>
                    <a:pt x="321" y="0"/>
                    <a:pt x="107" y="27"/>
                  </a:cubicBezTo>
                  <a:cubicBezTo>
                    <a:pt x="54" y="80"/>
                    <a:pt x="27" y="160"/>
                    <a:pt x="27" y="240"/>
                  </a:cubicBezTo>
                  <a:cubicBezTo>
                    <a:pt x="1" y="293"/>
                    <a:pt x="1" y="320"/>
                    <a:pt x="27" y="373"/>
                  </a:cubicBezTo>
                  <a:cubicBezTo>
                    <a:pt x="214" y="293"/>
                    <a:pt x="400" y="267"/>
                    <a:pt x="614" y="240"/>
                  </a:cubicBezTo>
                  <a:cubicBezTo>
                    <a:pt x="684" y="232"/>
                    <a:pt x="754" y="229"/>
                    <a:pt x="824" y="229"/>
                  </a:cubicBezTo>
                  <a:cubicBezTo>
                    <a:pt x="992" y="229"/>
                    <a:pt x="1156" y="248"/>
                    <a:pt x="1306" y="267"/>
                  </a:cubicBezTo>
                  <a:cubicBezTo>
                    <a:pt x="1226" y="160"/>
                    <a:pt x="1120" y="107"/>
                    <a:pt x="1013" y="54"/>
                  </a:cubicBezTo>
                  <a:cubicBezTo>
                    <a:pt x="880" y="0"/>
                    <a:pt x="720" y="0"/>
                    <a:pt x="587"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4685242" y="1162117"/>
              <a:ext cx="14095" cy="36604"/>
            </a:xfrm>
            <a:custGeom>
              <a:avLst/>
              <a:gdLst/>
              <a:ahLst/>
              <a:cxnLst/>
              <a:rect l="l" t="t" r="r" b="b"/>
              <a:pathLst>
                <a:path w="134" h="348" extrusionOk="0">
                  <a:moveTo>
                    <a:pt x="54" y="1"/>
                  </a:moveTo>
                  <a:cubicBezTo>
                    <a:pt x="54" y="54"/>
                    <a:pt x="27" y="81"/>
                    <a:pt x="27" y="134"/>
                  </a:cubicBezTo>
                  <a:cubicBezTo>
                    <a:pt x="0" y="214"/>
                    <a:pt x="0" y="267"/>
                    <a:pt x="27" y="347"/>
                  </a:cubicBezTo>
                  <a:cubicBezTo>
                    <a:pt x="27" y="347"/>
                    <a:pt x="54" y="214"/>
                    <a:pt x="54" y="187"/>
                  </a:cubicBezTo>
                  <a:cubicBezTo>
                    <a:pt x="80" y="134"/>
                    <a:pt x="80" y="81"/>
                    <a:pt x="107" y="28"/>
                  </a:cubicBezTo>
                  <a:cubicBezTo>
                    <a:pt x="107" y="1"/>
                    <a:pt x="107" y="1"/>
                    <a:pt x="134"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4458253" y="1148128"/>
              <a:ext cx="137372" cy="39339"/>
            </a:xfrm>
            <a:custGeom>
              <a:avLst/>
              <a:gdLst/>
              <a:ahLst/>
              <a:cxnLst/>
              <a:rect l="l" t="t" r="r" b="b"/>
              <a:pathLst>
                <a:path w="1306" h="374" extrusionOk="0">
                  <a:moveTo>
                    <a:pt x="1146" y="1"/>
                  </a:moveTo>
                  <a:cubicBezTo>
                    <a:pt x="959" y="1"/>
                    <a:pt x="800" y="27"/>
                    <a:pt x="693" y="54"/>
                  </a:cubicBezTo>
                  <a:cubicBezTo>
                    <a:pt x="533" y="54"/>
                    <a:pt x="400" y="81"/>
                    <a:pt x="267" y="134"/>
                  </a:cubicBezTo>
                  <a:cubicBezTo>
                    <a:pt x="160" y="187"/>
                    <a:pt x="53" y="267"/>
                    <a:pt x="0" y="374"/>
                  </a:cubicBezTo>
                  <a:cubicBezTo>
                    <a:pt x="213" y="320"/>
                    <a:pt x="453" y="267"/>
                    <a:pt x="693" y="267"/>
                  </a:cubicBezTo>
                  <a:cubicBezTo>
                    <a:pt x="906" y="267"/>
                    <a:pt x="1093" y="294"/>
                    <a:pt x="1306" y="347"/>
                  </a:cubicBezTo>
                  <a:cubicBezTo>
                    <a:pt x="1306" y="294"/>
                    <a:pt x="1279" y="267"/>
                    <a:pt x="1279" y="214"/>
                  </a:cubicBezTo>
                  <a:cubicBezTo>
                    <a:pt x="1253" y="134"/>
                    <a:pt x="1199" y="81"/>
                    <a:pt x="1146"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4584369" y="1148128"/>
              <a:ext cx="16935" cy="33764"/>
            </a:xfrm>
            <a:custGeom>
              <a:avLst/>
              <a:gdLst/>
              <a:ahLst/>
              <a:cxnLst/>
              <a:rect l="l" t="t" r="r" b="b"/>
              <a:pathLst>
                <a:path w="161" h="321" extrusionOk="0">
                  <a:moveTo>
                    <a:pt x="0" y="1"/>
                  </a:moveTo>
                  <a:cubicBezTo>
                    <a:pt x="27" y="1"/>
                    <a:pt x="27" y="27"/>
                    <a:pt x="27" y="27"/>
                  </a:cubicBezTo>
                  <a:cubicBezTo>
                    <a:pt x="54" y="81"/>
                    <a:pt x="80" y="134"/>
                    <a:pt x="107" y="187"/>
                  </a:cubicBezTo>
                  <a:cubicBezTo>
                    <a:pt x="107" y="214"/>
                    <a:pt x="160" y="320"/>
                    <a:pt x="160" y="320"/>
                  </a:cubicBezTo>
                  <a:cubicBezTo>
                    <a:pt x="160" y="267"/>
                    <a:pt x="160" y="187"/>
                    <a:pt x="133" y="134"/>
                  </a:cubicBezTo>
                  <a:cubicBezTo>
                    <a:pt x="107" y="81"/>
                    <a:pt x="80" y="54"/>
                    <a:pt x="80"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4245254" y="1557299"/>
              <a:ext cx="768061" cy="507412"/>
            </a:xfrm>
            <a:custGeom>
              <a:avLst/>
              <a:gdLst/>
              <a:ahLst/>
              <a:cxnLst/>
              <a:rect l="l" t="t" r="r" b="b"/>
              <a:pathLst>
                <a:path w="7302" h="4824" extrusionOk="0">
                  <a:moveTo>
                    <a:pt x="2372" y="1"/>
                  </a:moveTo>
                  <a:lnTo>
                    <a:pt x="2265" y="694"/>
                  </a:lnTo>
                  <a:lnTo>
                    <a:pt x="1599" y="1813"/>
                  </a:lnTo>
                  <a:lnTo>
                    <a:pt x="1572" y="1866"/>
                  </a:lnTo>
                  <a:lnTo>
                    <a:pt x="1093" y="2719"/>
                  </a:lnTo>
                  <a:cubicBezTo>
                    <a:pt x="1093" y="2719"/>
                    <a:pt x="1093" y="2745"/>
                    <a:pt x="1093" y="2745"/>
                  </a:cubicBezTo>
                  <a:lnTo>
                    <a:pt x="959" y="2985"/>
                  </a:lnTo>
                  <a:lnTo>
                    <a:pt x="906" y="3065"/>
                  </a:lnTo>
                  <a:lnTo>
                    <a:pt x="213" y="4291"/>
                  </a:lnTo>
                  <a:cubicBezTo>
                    <a:pt x="187" y="4344"/>
                    <a:pt x="133" y="4424"/>
                    <a:pt x="107" y="4477"/>
                  </a:cubicBezTo>
                  <a:cubicBezTo>
                    <a:pt x="53" y="4584"/>
                    <a:pt x="27" y="4691"/>
                    <a:pt x="0" y="4824"/>
                  </a:cubicBezTo>
                  <a:lnTo>
                    <a:pt x="7301" y="4824"/>
                  </a:lnTo>
                  <a:cubicBezTo>
                    <a:pt x="7274" y="4691"/>
                    <a:pt x="7221" y="4584"/>
                    <a:pt x="7141" y="4477"/>
                  </a:cubicBezTo>
                  <a:cubicBezTo>
                    <a:pt x="7061" y="4344"/>
                    <a:pt x="6981" y="4238"/>
                    <a:pt x="6875" y="4158"/>
                  </a:cubicBezTo>
                  <a:lnTo>
                    <a:pt x="6368" y="3065"/>
                  </a:lnTo>
                  <a:lnTo>
                    <a:pt x="6368" y="3039"/>
                  </a:lnTo>
                  <a:lnTo>
                    <a:pt x="6235" y="2745"/>
                  </a:lnTo>
                  <a:cubicBezTo>
                    <a:pt x="6102" y="2452"/>
                    <a:pt x="5969" y="2159"/>
                    <a:pt x="5836" y="1893"/>
                  </a:cubicBezTo>
                  <a:lnTo>
                    <a:pt x="5809" y="1813"/>
                  </a:lnTo>
                  <a:cubicBezTo>
                    <a:pt x="5702" y="1573"/>
                    <a:pt x="5596" y="1333"/>
                    <a:pt x="5489" y="1093"/>
                  </a:cubicBezTo>
                  <a:lnTo>
                    <a:pt x="5329" y="747"/>
                  </a:lnTo>
                  <a:lnTo>
                    <a:pt x="5303" y="694"/>
                  </a:lnTo>
                  <a:cubicBezTo>
                    <a:pt x="5249" y="454"/>
                    <a:pt x="5169" y="241"/>
                    <a:pt x="5116" y="28"/>
                  </a:cubicBezTo>
                  <a:lnTo>
                    <a:pt x="4983" y="107"/>
                  </a:lnTo>
                  <a:lnTo>
                    <a:pt x="4237" y="507"/>
                  </a:lnTo>
                  <a:lnTo>
                    <a:pt x="3757" y="774"/>
                  </a:lnTo>
                  <a:cubicBezTo>
                    <a:pt x="3357" y="560"/>
                    <a:pt x="2958" y="321"/>
                    <a:pt x="2558" y="107"/>
                  </a:cubicBezTo>
                  <a:lnTo>
                    <a:pt x="23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4029414" y="1767144"/>
              <a:ext cx="339222" cy="297568"/>
            </a:xfrm>
            <a:custGeom>
              <a:avLst/>
              <a:gdLst/>
              <a:ahLst/>
              <a:cxnLst/>
              <a:rect l="l" t="t" r="r" b="b"/>
              <a:pathLst>
                <a:path w="3225" h="2829" extrusionOk="0">
                  <a:moveTo>
                    <a:pt x="2064" y="1"/>
                  </a:moveTo>
                  <a:cubicBezTo>
                    <a:pt x="1942" y="1"/>
                    <a:pt x="1820" y="19"/>
                    <a:pt x="1706" y="58"/>
                  </a:cubicBezTo>
                  <a:cubicBezTo>
                    <a:pt x="1546" y="297"/>
                    <a:pt x="1359" y="537"/>
                    <a:pt x="1199" y="777"/>
                  </a:cubicBezTo>
                  <a:cubicBezTo>
                    <a:pt x="1040" y="990"/>
                    <a:pt x="906" y="1230"/>
                    <a:pt x="746" y="1496"/>
                  </a:cubicBezTo>
                  <a:cubicBezTo>
                    <a:pt x="533" y="1816"/>
                    <a:pt x="347" y="2163"/>
                    <a:pt x="160" y="2482"/>
                  </a:cubicBezTo>
                  <a:cubicBezTo>
                    <a:pt x="107" y="2616"/>
                    <a:pt x="54" y="2722"/>
                    <a:pt x="0" y="2829"/>
                  </a:cubicBezTo>
                  <a:lnTo>
                    <a:pt x="2212" y="2829"/>
                  </a:lnTo>
                  <a:lnTo>
                    <a:pt x="2239" y="2775"/>
                  </a:lnTo>
                  <a:cubicBezTo>
                    <a:pt x="2292" y="2696"/>
                    <a:pt x="2345" y="2589"/>
                    <a:pt x="2398" y="2482"/>
                  </a:cubicBezTo>
                  <a:cubicBezTo>
                    <a:pt x="2692" y="2029"/>
                    <a:pt x="2958" y="1550"/>
                    <a:pt x="3224" y="1097"/>
                  </a:cubicBezTo>
                  <a:cubicBezTo>
                    <a:pt x="3224" y="1070"/>
                    <a:pt x="3224" y="1044"/>
                    <a:pt x="3224" y="1017"/>
                  </a:cubicBezTo>
                  <a:cubicBezTo>
                    <a:pt x="3198" y="937"/>
                    <a:pt x="3198" y="857"/>
                    <a:pt x="3171" y="777"/>
                  </a:cubicBezTo>
                  <a:lnTo>
                    <a:pt x="3171" y="750"/>
                  </a:lnTo>
                  <a:cubicBezTo>
                    <a:pt x="3091" y="591"/>
                    <a:pt x="3011" y="457"/>
                    <a:pt x="2905" y="324"/>
                  </a:cubicBezTo>
                  <a:cubicBezTo>
                    <a:pt x="2677" y="115"/>
                    <a:pt x="2367" y="1"/>
                    <a:pt x="2064" y="1"/>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4007010" y="1630193"/>
              <a:ext cx="482168" cy="434519"/>
            </a:xfrm>
            <a:custGeom>
              <a:avLst/>
              <a:gdLst/>
              <a:ahLst/>
              <a:cxnLst/>
              <a:rect l="l" t="t" r="r" b="b"/>
              <a:pathLst>
                <a:path w="4584" h="4131" extrusionOk="0">
                  <a:moveTo>
                    <a:pt x="4530" y="1"/>
                  </a:moveTo>
                  <a:cubicBezTo>
                    <a:pt x="4237" y="27"/>
                    <a:pt x="3944" y="81"/>
                    <a:pt x="3677" y="161"/>
                  </a:cubicBezTo>
                  <a:cubicBezTo>
                    <a:pt x="3011" y="347"/>
                    <a:pt x="2398" y="720"/>
                    <a:pt x="1919" y="1200"/>
                  </a:cubicBezTo>
                  <a:cubicBezTo>
                    <a:pt x="1865" y="1253"/>
                    <a:pt x="1839" y="1280"/>
                    <a:pt x="1785" y="1333"/>
                  </a:cubicBezTo>
                  <a:cubicBezTo>
                    <a:pt x="1652" y="1493"/>
                    <a:pt x="1519" y="1653"/>
                    <a:pt x="1412" y="1839"/>
                  </a:cubicBezTo>
                  <a:cubicBezTo>
                    <a:pt x="1013" y="2479"/>
                    <a:pt x="586" y="3145"/>
                    <a:pt x="187" y="3811"/>
                  </a:cubicBezTo>
                  <a:cubicBezTo>
                    <a:pt x="107" y="3918"/>
                    <a:pt x="53" y="4024"/>
                    <a:pt x="0" y="4131"/>
                  </a:cubicBezTo>
                  <a:lnTo>
                    <a:pt x="2958" y="4131"/>
                  </a:lnTo>
                  <a:cubicBezTo>
                    <a:pt x="3038" y="4024"/>
                    <a:pt x="3091" y="3918"/>
                    <a:pt x="3171" y="3811"/>
                  </a:cubicBezTo>
                  <a:cubicBezTo>
                    <a:pt x="3464" y="3331"/>
                    <a:pt x="3757" y="2852"/>
                    <a:pt x="4024" y="2399"/>
                  </a:cubicBezTo>
                  <a:cubicBezTo>
                    <a:pt x="4050" y="2372"/>
                    <a:pt x="4077" y="2346"/>
                    <a:pt x="4077" y="2319"/>
                  </a:cubicBezTo>
                  <a:lnTo>
                    <a:pt x="4290" y="1972"/>
                  </a:lnTo>
                  <a:lnTo>
                    <a:pt x="4583" y="1493"/>
                  </a:lnTo>
                  <a:lnTo>
                    <a:pt x="4583" y="1253"/>
                  </a:lnTo>
                  <a:lnTo>
                    <a:pt x="4583" y="1146"/>
                  </a:lnTo>
                  <a:lnTo>
                    <a:pt x="45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4917911" y="1767144"/>
              <a:ext cx="339222" cy="297568"/>
            </a:xfrm>
            <a:custGeom>
              <a:avLst/>
              <a:gdLst/>
              <a:ahLst/>
              <a:cxnLst/>
              <a:rect l="l" t="t" r="r" b="b"/>
              <a:pathLst>
                <a:path w="3225" h="2829" extrusionOk="0">
                  <a:moveTo>
                    <a:pt x="1176" y="1"/>
                  </a:moveTo>
                  <a:cubicBezTo>
                    <a:pt x="870" y="1"/>
                    <a:pt x="574" y="115"/>
                    <a:pt x="346" y="324"/>
                  </a:cubicBezTo>
                  <a:cubicBezTo>
                    <a:pt x="213" y="457"/>
                    <a:pt x="107" y="617"/>
                    <a:pt x="53" y="804"/>
                  </a:cubicBezTo>
                  <a:cubicBezTo>
                    <a:pt x="27" y="884"/>
                    <a:pt x="0" y="964"/>
                    <a:pt x="0" y="1044"/>
                  </a:cubicBezTo>
                  <a:lnTo>
                    <a:pt x="0" y="1097"/>
                  </a:lnTo>
                  <a:lnTo>
                    <a:pt x="826" y="2482"/>
                  </a:lnTo>
                  <a:cubicBezTo>
                    <a:pt x="906" y="2616"/>
                    <a:pt x="959" y="2722"/>
                    <a:pt x="1039" y="2829"/>
                  </a:cubicBezTo>
                  <a:lnTo>
                    <a:pt x="3224" y="2829"/>
                  </a:lnTo>
                  <a:cubicBezTo>
                    <a:pt x="3171" y="2722"/>
                    <a:pt x="3118" y="2589"/>
                    <a:pt x="3064" y="2482"/>
                  </a:cubicBezTo>
                  <a:cubicBezTo>
                    <a:pt x="2878" y="2136"/>
                    <a:pt x="2691" y="1816"/>
                    <a:pt x="2505" y="1470"/>
                  </a:cubicBezTo>
                  <a:cubicBezTo>
                    <a:pt x="2372" y="1257"/>
                    <a:pt x="2212" y="1044"/>
                    <a:pt x="2078" y="830"/>
                  </a:cubicBezTo>
                  <a:cubicBezTo>
                    <a:pt x="1892" y="564"/>
                    <a:pt x="1732" y="297"/>
                    <a:pt x="1546" y="58"/>
                  </a:cubicBezTo>
                  <a:cubicBezTo>
                    <a:pt x="1423" y="19"/>
                    <a:pt x="1299" y="1"/>
                    <a:pt x="1176" y="1"/>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4797369" y="1633033"/>
              <a:ext cx="485008" cy="431679"/>
            </a:xfrm>
            <a:custGeom>
              <a:avLst/>
              <a:gdLst/>
              <a:ahLst/>
              <a:cxnLst/>
              <a:rect l="l" t="t" r="r" b="b"/>
              <a:pathLst>
                <a:path w="4611" h="4104" extrusionOk="0">
                  <a:moveTo>
                    <a:pt x="54" y="0"/>
                  </a:moveTo>
                  <a:cubicBezTo>
                    <a:pt x="27" y="160"/>
                    <a:pt x="27" y="293"/>
                    <a:pt x="27" y="453"/>
                  </a:cubicBezTo>
                  <a:cubicBezTo>
                    <a:pt x="0" y="666"/>
                    <a:pt x="0" y="906"/>
                    <a:pt x="0" y="1146"/>
                  </a:cubicBezTo>
                  <a:lnTo>
                    <a:pt x="0" y="1253"/>
                  </a:lnTo>
                  <a:lnTo>
                    <a:pt x="0" y="1466"/>
                  </a:lnTo>
                  <a:lnTo>
                    <a:pt x="293" y="1945"/>
                  </a:lnTo>
                  <a:lnTo>
                    <a:pt x="533" y="2319"/>
                  </a:lnTo>
                  <a:lnTo>
                    <a:pt x="560" y="2345"/>
                  </a:lnTo>
                  <a:cubicBezTo>
                    <a:pt x="826" y="2825"/>
                    <a:pt x="1119" y="3278"/>
                    <a:pt x="1413" y="3757"/>
                  </a:cubicBezTo>
                  <a:cubicBezTo>
                    <a:pt x="1492" y="3864"/>
                    <a:pt x="1546" y="3971"/>
                    <a:pt x="1626" y="4104"/>
                  </a:cubicBezTo>
                  <a:lnTo>
                    <a:pt x="4610" y="4104"/>
                  </a:lnTo>
                  <a:cubicBezTo>
                    <a:pt x="4557" y="3997"/>
                    <a:pt x="4477" y="3864"/>
                    <a:pt x="4424" y="3757"/>
                  </a:cubicBezTo>
                  <a:lnTo>
                    <a:pt x="3198" y="1812"/>
                  </a:lnTo>
                  <a:cubicBezTo>
                    <a:pt x="3038" y="1572"/>
                    <a:pt x="2851" y="1386"/>
                    <a:pt x="2665" y="1199"/>
                  </a:cubicBezTo>
                  <a:cubicBezTo>
                    <a:pt x="2185" y="720"/>
                    <a:pt x="1572" y="373"/>
                    <a:pt x="906" y="160"/>
                  </a:cubicBezTo>
                  <a:cubicBezTo>
                    <a:pt x="826" y="134"/>
                    <a:pt x="746" y="134"/>
                    <a:pt x="666" y="107"/>
                  </a:cubicBezTo>
                  <a:cubicBezTo>
                    <a:pt x="453" y="54"/>
                    <a:pt x="267" y="27"/>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4483392" y="1557299"/>
              <a:ext cx="159881" cy="185126"/>
            </a:xfrm>
            <a:custGeom>
              <a:avLst/>
              <a:gdLst/>
              <a:ahLst/>
              <a:cxnLst/>
              <a:rect l="l" t="t" r="r" b="b"/>
              <a:pathLst>
                <a:path w="1520" h="1760" extrusionOk="0">
                  <a:moveTo>
                    <a:pt x="108" y="1"/>
                  </a:moveTo>
                  <a:lnTo>
                    <a:pt x="1" y="694"/>
                  </a:lnTo>
                  <a:lnTo>
                    <a:pt x="934" y="1760"/>
                  </a:lnTo>
                  <a:lnTo>
                    <a:pt x="1520" y="800"/>
                  </a:lnTo>
                  <a:lnTo>
                    <a:pt x="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4637593" y="1562979"/>
              <a:ext cx="157041" cy="185020"/>
            </a:xfrm>
            <a:custGeom>
              <a:avLst/>
              <a:gdLst/>
              <a:ahLst/>
              <a:cxnLst/>
              <a:rect l="l" t="t" r="r" b="b"/>
              <a:pathLst>
                <a:path w="1493" h="1759" extrusionOk="0">
                  <a:moveTo>
                    <a:pt x="1386" y="0"/>
                  </a:moveTo>
                  <a:lnTo>
                    <a:pt x="0" y="800"/>
                  </a:lnTo>
                  <a:lnTo>
                    <a:pt x="587" y="1759"/>
                  </a:lnTo>
                  <a:lnTo>
                    <a:pt x="1493" y="693"/>
                  </a:lnTo>
                  <a:lnTo>
                    <a:pt x="13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4187738" y="1862491"/>
              <a:ext cx="21285" cy="162083"/>
            </a:xfrm>
            <a:custGeom>
              <a:avLst/>
              <a:gdLst/>
              <a:ahLst/>
              <a:cxnLst/>
              <a:rect l="l" t="t" r="r" b="b"/>
              <a:pathLst>
                <a:path w="161" h="1226" extrusionOk="0">
                  <a:moveTo>
                    <a:pt x="134" y="0"/>
                  </a:moveTo>
                  <a:cubicBezTo>
                    <a:pt x="107" y="0"/>
                    <a:pt x="80" y="0"/>
                    <a:pt x="80" y="27"/>
                  </a:cubicBezTo>
                  <a:lnTo>
                    <a:pt x="0" y="1039"/>
                  </a:lnTo>
                  <a:cubicBezTo>
                    <a:pt x="0" y="1039"/>
                    <a:pt x="0" y="1039"/>
                    <a:pt x="0" y="1066"/>
                  </a:cubicBezTo>
                  <a:lnTo>
                    <a:pt x="0" y="1172"/>
                  </a:lnTo>
                  <a:cubicBezTo>
                    <a:pt x="0" y="1199"/>
                    <a:pt x="27" y="1226"/>
                    <a:pt x="54" y="1226"/>
                  </a:cubicBezTo>
                  <a:cubicBezTo>
                    <a:pt x="54" y="1226"/>
                    <a:pt x="80" y="1199"/>
                    <a:pt x="80" y="1199"/>
                  </a:cubicBezTo>
                  <a:lnTo>
                    <a:pt x="160" y="53"/>
                  </a:lnTo>
                  <a:cubicBezTo>
                    <a:pt x="160" y="27"/>
                    <a:pt x="160"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5008463" y="1835124"/>
              <a:ext cx="98757" cy="178873"/>
            </a:xfrm>
            <a:custGeom>
              <a:avLst/>
              <a:gdLst/>
              <a:ahLst/>
              <a:cxnLst/>
              <a:rect l="l" t="t" r="r" b="b"/>
              <a:pathLst>
                <a:path w="747" h="1353" extrusionOk="0">
                  <a:moveTo>
                    <a:pt x="64" y="1"/>
                  </a:moveTo>
                  <a:cubicBezTo>
                    <a:pt x="54" y="1"/>
                    <a:pt x="41" y="7"/>
                    <a:pt x="27" y="21"/>
                  </a:cubicBezTo>
                  <a:cubicBezTo>
                    <a:pt x="1" y="21"/>
                    <a:pt x="1" y="47"/>
                    <a:pt x="1" y="74"/>
                  </a:cubicBezTo>
                  <a:lnTo>
                    <a:pt x="454" y="1006"/>
                  </a:lnTo>
                  <a:lnTo>
                    <a:pt x="667" y="1326"/>
                  </a:lnTo>
                  <a:cubicBezTo>
                    <a:pt x="667" y="1353"/>
                    <a:pt x="694" y="1353"/>
                    <a:pt x="720" y="1353"/>
                  </a:cubicBezTo>
                  <a:lnTo>
                    <a:pt x="747" y="1353"/>
                  </a:lnTo>
                  <a:cubicBezTo>
                    <a:pt x="747" y="1326"/>
                    <a:pt x="747" y="1300"/>
                    <a:pt x="747" y="1300"/>
                  </a:cubicBezTo>
                  <a:lnTo>
                    <a:pt x="534" y="953"/>
                  </a:lnTo>
                  <a:lnTo>
                    <a:pt x="81" y="21"/>
                  </a:lnTo>
                  <a:cubicBezTo>
                    <a:pt x="81" y="7"/>
                    <a:pt x="74"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4643168" y="1714341"/>
              <a:ext cx="8520" cy="210265"/>
            </a:xfrm>
            <a:custGeom>
              <a:avLst/>
              <a:gdLst/>
              <a:ahLst/>
              <a:cxnLst/>
              <a:rect l="l" t="t" r="r" b="b"/>
              <a:pathLst>
                <a:path w="81" h="1999" extrusionOk="0">
                  <a:moveTo>
                    <a:pt x="27" y="0"/>
                  </a:moveTo>
                  <a:cubicBezTo>
                    <a:pt x="1" y="0"/>
                    <a:pt x="1" y="27"/>
                    <a:pt x="1" y="53"/>
                  </a:cubicBezTo>
                  <a:lnTo>
                    <a:pt x="1" y="1972"/>
                  </a:lnTo>
                  <a:cubicBezTo>
                    <a:pt x="1" y="1998"/>
                    <a:pt x="1" y="1998"/>
                    <a:pt x="27" y="1998"/>
                  </a:cubicBezTo>
                  <a:cubicBezTo>
                    <a:pt x="54" y="1998"/>
                    <a:pt x="81" y="1998"/>
                    <a:pt x="81" y="1972"/>
                  </a:cubicBezTo>
                  <a:lnTo>
                    <a:pt x="81" y="53"/>
                  </a:lnTo>
                  <a:cubicBezTo>
                    <a:pt x="81" y="27"/>
                    <a:pt x="54" y="0"/>
                    <a:pt x="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4573115" y="1359761"/>
              <a:ext cx="143052" cy="74576"/>
            </a:xfrm>
            <a:custGeom>
              <a:avLst/>
              <a:gdLst/>
              <a:ahLst/>
              <a:cxnLst/>
              <a:rect l="l" t="t" r="r" b="b"/>
              <a:pathLst>
                <a:path w="1360" h="709" extrusionOk="0">
                  <a:moveTo>
                    <a:pt x="690" y="0"/>
                  </a:moveTo>
                  <a:cubicBezTo>
                    <a:pt x="613" y="0"/>
                    <a:pt x="534" y="14"/>
                    <a:pt x="454" y="40"/>
                  </a:cubicBezTo>
                  <a:cubicBezTo>
                    <a:pt x="347" y="67"/>
                    <a:pt x="320" y="120"/>
                    <a:pt x="187" y="174"/>
                  </a:cubicBezTo>
                  <a:cubicBezTo>
                    <a:pt x="134" y="174"/>
                    <a:pt x="54" y="200"/>
                    <a:pt x="1" y="200"/>
                  </a:cubicBezTo>
                  <a:cubicBezTo>
                    <a:pt x="101" y="502"/>
                    <a:pt x="392" y="709"/>
                    <a:pt x="715" y="709"/>
                  </a:cubicBezTo>
                  <a:cubicBezTo>
                    <a:pt x="734" y="709"/>
                    <a:pt x="754" y="708"/>
                    <a:pt x="773" y="706"/>
                  </a:cubicBezTo>
                  <a:cubicBezTo>
                    <a:pt x="1066" y="653"/>
                    <a:pt x="1306" y="413"/>
                    <a:pt x="1360" y="120"/>
                  </a:cubicBezTo>
                  <a:lnTo>
                    <a:pt x="1146" y="120"/>
                  </a:lnTo>
                  <a:cubicBezTo>
                    <a:pt x="1066" y="94"/>
                    <a:pt x="987" y="67"/>
                    <a:pt x="907" y="40"/>
                  </a:cubicBezTo>
                  <a:cubicBezTo>
                    <a:pt x="840" y="14"/>
                    <a:pt x="767" y="0"/>
                    <a:pt x="690" y="0"/>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4592784" y="1383533"/>
              <a:ext cx="100978" cy="28190"/>
            </a:xfrm>
            <a:custGeom>
              <a:avLst/>
              <a:gdLst/>
              <a:ahLst/>
              <a:cxnLst/>
              <a:rect l="l" t="t" r="r" b="b"/>
              <a:pathLst>
                <a:path w="960" h="268" extrusionOk="0">
                  <a:moveTo>
                    <a:pt x="959" y="1"/>
                  </a:moveTo>
                  <a:cubicBezTo>
                    <a:pt x="826" y="1"/>
                    <a:pt x="693" y="28"/>
                    <a:pt x="533" y="28"/>
                  </a:cubicBezTo>
                  <a:cubicBezTo>
                    <a:pt x="373" y="28"/>
                    <a:pt x="160" y="54"/>
                    <a:pt x="0" y="54"/>
                  </a:cubicBezTo>
                  <a:cubicBezTo>
                    <a:pt x="107" y="161"/>
                    <a:pt x="267" y="241"/>
                    <a:pt x="453" y="267"/>
                  </a:cubicBezTo>
                  <a:cubicBezTo>
                    <a:pt x="666" y="241"/>
                    <a:pt x="853" y="161"/>
                    <a:pt x="9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4399349" y="928606"/>
              <a:ext cx="386870" cy="222361"/>
            </a:xfrm>
            <a:custGeom>
              <a:avLst/>
              <a:gdLst/>
              <a:ahLst/>
              <a:cxnLst/>
              <a:rect l="l" t="t" r="r" b="b"/>
              <a:pathLst>
                <a:path w="3678" h="2114" extrusionOk="0">
                  <a:moveTo>
                    <a:pt x="2250" y="0"/>
                  </a:moveTo>
                  <a:cubicBezTo>
                    <a:pt x="2184" y="0"/>
                    <a:pt x="2118" y="3"/>
                    <a:pt x="2052" y="9"/>
                  </a:cubicBezTo>
                  <a:cubicBezTo>
                    <a:pt x="1386" y="116"/>
                    <a:pt x="773" y="516"/>
                    <a:pt x="427" y="1102"/>
                  </a:cubicBezTo>
                  <a:cubicBezTo>
                    <a:pt x="214" y="1395"/>
                    <a:pt x="1" y="1661"/>
                    <a:pt x="107" y="1874"/>
                  </a:cubicBezTo>
                  <a:cubicBezTo>
                    <a:pt x="191" y="2043"/>
                    <a:pt x="454" y="2113"/>
                    <a:pt x="786" y="2113"/>
                  </a:cubicBezTo>
                  <a:cubicBezTo>
                    <a:pt x="1190" y="2113"/>
                    <a:pt x="1696" y="2009"/>
                    <a:pt x="2106" y="1848"/>
                  </a:cubicBezTo>
                  <a:cubicBezTo>
                    <a:pt x="2745" y="1581"/>
                    <a:pt x="3305" y="1102"/>
                    <a:pt x="3678" y="516"/>
                  </a:cubicBezTo>
                  <a:cubicBezTo>
                    <a:pt x="3276" y="184"/>
                    <a:pt x="2769" y="0"/>
                    <a:pt x="2250"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4721636" y="982776"/>
              <a:ext cx="145892" cy="221520"/>
            </a:xfrm>
            <a:custGeom>
              <a:avLst/>
              <a:gdLst/>
              <a:ahLst/>
              <a:cxnLst/>
              <a:rect l="l" t="t" r="r" b="b"/>
              <a:pathLst>
                <a:path w="1387" h="2106" extrusionOk="0">
                  <a:moveTo>
                    <a:pt x="614" y="1"/>
                  </a:moveTo>
                  <a:lnTo>
                    <a:pt x="1" y="347"/>
                  </a:lnTo>
                  <a:cubicBezTo>
                    <a:pt x="28" y="533"/>
                    <a:pt x="134" y="693"/>
                    <a:pt x="267" y="800"/>
                  </a:cubicBezTo>
                  <a:cubicBezTo>
                    <a:pt x="361" y="853"/>
                    <a:pt x="434" y="860"/>
                    <a:pt x="504" y="860"/>
                  </a:cubicBezTo>
                  <a:cubicBezTo>
                    <a:pt x="527" y="860"/>
                    <a:pt x="550" y="859"/>
                    <a:pt x="573" y="859"/>
                  </a:cubicBezTo>
                  <a:cubicBezTo>
                    <a:pt x="620" y="859"/>
                    <a:pt x="667" y="862"/>
                    <a:pt x="720" y="880"/>
                  </a:cubicBezTo>
                  <a:cubicBezTo>
                    <a:pt x="1200" y="1040"/>
                    <a:pt x="1173" y="2106"/>
                    <a:pt x="1253" y="2106"/>
                  </a:cubicBezTo>
                  <a:cubicBezTo>
                    <a:pt x="1386" y="1786"/>
                    <a:pt x="1386" y="1413"/>
                    <a:pt x="1280" y="1093"/>
                  </a:cubicBezTo>
                  <a:cubicBezTo>
                    <a:pt x="1147" y="667"/>
                    <a:pt x="933" y="294"/>
                    <a:pt x="614"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4334871" y="1134138"/>
              <a:ext cx="86988" cy="227094"/>
            </a:xfrm>
            <a:custGeom>
              <a:avLst/>
              <a:gdLst/>
              <a:ahLst/>
              <a:cxnLst/>
              <a:rect l="l" t="t" r="r" b="b"/>
              <a:pathLst>
                <a:path w="827" h="2159" extrusionOk="0">
                  <a:moveTo>
                    <a:pt x="694" y="0"/>
                  </a:moveTo>
                  <a:cubicBezTo>
                    <a:pt x="320" y="0"/>
                    <a:pt x="1" y="320"/>
                    <a:pt x="1" y="720"/>
                  </a:cubicBezTo>
                  <a:lnTo>
                    <a:pt x="1" y="1466"/>
                  </a:lnTo>
                  <a:cubicBezTo>
                    <a:pt x="1" y="1866"/>
                    <a:pt x="294" y="2159"/>
                    <a:pt x="694" y="2159"/>
                  </a:cubicBezTo>
                  <a:lnTo>
                    <a:pt x="827" y="2159"/>
                  </a:lnTo>
                  <a:lnTo>
                    <a:pt x="8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4421754" y="1162117"/>
              <a:ext cx="16935" cy="176711"/>
            </a:xfrm>
            <a:custGeom>
              <a:avLst/>
              <a:gdLst/>
              <a:ahLst/>
              <a:cxnLst/>
              <a:rect l="l" t="t" r="r" b="b"/>
              <a:pathLst>
                <a:path w="161" h="1680" extrusionOk="0">
                  <a:moveTo>
                    <a:pt x="54" y="1"/>
                  </a:moveTo>
                  <a:cubicBezTo>
                    <a:pt x="27" y="1"/>
                    <a:pt x="1" y="28"/>
                    <a:pt x="1" y="81"/>
                  </a:cubicBezTo>
                  <a:lnTo>
                    <a:pt x="1" y="1600"/>
                  </a:lnTo>
                  <a:cubicBezTo>
                    <a:pt x="1" y="1653"/>
                    <a:pt x="27" y="1680"/>
                    <a:pt x="54" y="1680"/>
                  </a:cubicBezTo>
                  <a:lnTo>
                    <a:pt x="81" y="1680"/>
                  </a:lnTo>
                  <a:cubicBezTo>
                    <a:pt x="134" y="1680"/>
                    <a:pt x="161" y="1653"/>
                    <a:pt x="161" y="1600"/>
                  </a:cubicBezTo>
                  <a:lnTo>
                    <a:pt x="161" y="81"/>
                  </a:lnTo>
                  <a:cubicBezTo>
                    <a:pt x="161" y="28"/>
                    <a:pt x="134" y="1"/>
                    <a:pt x="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4872997" y="1134138"/>
              <a:ext cx="86988" cy="227094"/>
            </a:xfrm>
            <a:custGeom>
              <a:avLst/>
              <a:gdLst/>
              <a:ahLst/>
              <a:cxnLst/>
              <a:rect l="l" t="t" r="r" b="b"/>
              <a:pathLst>
                <a:path w="827" h="2159" extrusionOk="0">
                  <a:moveTo>
                    <a:pt x="1" y="0"/>
                  </a:moveTo>
                  <a:lnTo>
                    <a:pt x="1" y="2159"/>
                  </a:lnTo>
                  <a:lnTo>
                    <a:pt x="107" y="2159"/>
                  </a:lnTo>
                  <a:cubicBezTo>
                    <a:pt x="507" y="2159"/>
                    <a:pt x="827" y="1866"/>
                    <a:pt x="827" y="1466"/>
                  </a:cubicBezTo>
                  <a:lnTo>
                    <a:pt x="827" y="693"/>
                  </a:lnTo>
                  <a:cubicBezTo>
                    <a:pt x="827" y="320"/>
                    <a:pt x="534" y="0"/>
                    <a:pt x="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4853432" y="1162117"/>
              <a:ext cx="19670" cy="176711"/>
            </a:xfrm>
            <a:custGeom>
              <a:avLst/>
              <a:gdLst/>
              <a:ahLst/>
              <a:cxnLst/>
              <a:rect l="l" t="t" r="r" b="b"/>
              <a:pathLst>
                <a:path w="187" h="1680" extrusionOk="0">
                  <a:moveTo>
                    <a:pt x="80" y="1"/>
                  </a:moveTo>
                  <a:cubicBezTo>
                    <a:pt x="54" y="1"/>
                    <a:pt x="0" y="28"/>
                    <a:pt x="0" y="81"/>
                  </a:cubicBezTo>
                  <a:lnTo>
                    <a:pt x="0" y="1600"/>
                  </a:lnTo>
                  <a:cubicBezTo>
                    <a:pt x="0" y="1653"/>
                    <a:pt x="54" y="1680"/>
                    <a:pt x="80" y="1680"/>
                  </a:cubicBezTo>
                  <a:lnTo>
                    <a:pt x="107" y="1680"/>
                  </a:lnTo>
                  <a:cubicBezTo>
                    <a:pt x="160" y="1680"/>
                    <a:pt x="187" y="1653"/>
                    <a:pt x="187" y="1600"/>
                  </a:cubicBezTo>
                  <a:lnTo>
                    <a:pt x="187" y="81"/>
                  </a:lnTo>
                  <a:cubicBezTo>
                    <a:pt x="187" y="28"/>
                    <a:pt x="160" y="1"/>
                    <a:pt x="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4374105" y="902414"/>
              <a:ext cx="532657" cy="285051"/>
            </a:xfrm>
            <a:custGeom>
              <a:avLst/>
              <a:gdLst/>
              <a:ahLst/>
              <a:cxnLst/>
              <a:rect l="l" t="t" r="r" b="b"/>
              <a:pathLst>
                <a:path w="5064" h="2710" extrusionOk="0">
                  <a:moveTo>
                    <a:pt x="2623" y="0"/>
                  </a:moveTo>
                  <a:cubicBezTo>
                    <a:pt x="2186" y="0"/>
                    <a:pt x="1753" y="109"/>
                    <a:pt x="1360" y="338"/>
                  </a:cubicBezTo>
                  <a:cubicBezTo>
                    <a:pt x="54" y="1084"/>
                    <a:pt x="1" y="2656"/>
                    <a:pt x="1" y="2710"/>
                  </a:cubicBezTo>
                  <a:lnTo>
                    <a:pt x="81" y="2710"/>
                  </a:lnTo>
                  <a:cubicBezTo>
                    <a:pt x="81" y="2656"/>
                    <a:pt x="134" y="1138"/>
                    <a:pt x="1413" y="418"/>
                  </a:cubicBezTo>
                  <a:cubicBezTo>
                    <a:pt x="1782" y="200"/>
                    <a:pt x="2215" y="87"/>
                    <a:pt x="2652" y="87"/>
                  </a:cubicBezTo>
                  <a:cubicBezTo>
                    <a:pt x="2908" y="87"/>
                    <a:pt x="3165" y="126"/>
                    <a:pt x="3411" y="205"/>
                  </a:cubicBezTo>
                  <a:cubicBezTo>
                    <a:pt x="4371" y="605"/>
                    <a:pt x="4984" y="1564"/>
                    <a:pt x="4957" y="2603"/>
                  </a:cubicBezTo>
                  <a:lnTo>
                    <a:pt x="5037" y="2603"/>
                  </a:lnTo>
                  <a:cubicBezTo>
                    <a:pt x="5063" y="1537"/>
                    <a:pt x="4424" y="551"/>
                    <a:pt x="3438" y="125"/>
                  </a:cubicBezTo>
                  <a:cubicBezTo>
                    <a:pt x="3171" y="43"/>
                    <a:pt x="2897" y="0"/>
                    <a:pt x="26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4407764" y="1352714"/>
              <a:ext cx="232774" cy="143052"/>
            </a:xfrm>
            <a:custGeom>
              <a:avLst/>
              <a:gdLst/>
              <a:ahLst/>
              <a:cxnLst/>
              <a:rect l="l" t="t" r="r" b="b"/>
              <a:pathLst>
                <a:path w="2213" h="1360" extrusionOk="0">
                  <a:moveTo>
                    <a:pt x="80" y="1"/>
                  </a:moveTo>
                  <a:lnTo>
                    <a:pt x="1" y="27"/>
                  </a:lnTo>
                  <a:cubicBezTo>
                    <a:pt x="160" y="480"/>
                    <a:pt x="454" y="880"/>
                    <a:pt x="880" y="1120"/>
                  </a:cubicBezTo>
                  <a:cubicBezTo>
                    <a:pt x="1146" y="1280"/>
                    <a:pt x="1466" y="1360"/>
                    <a:pt x="1812" y="1360"/>
                  </a:cubicBezTo>
                  <a:cubicBezTo>
                    <a:pt x="1946" y="1360"/>
                    <a:pt x="2079" y="1333"/>
                    <a:pt x="2212" y="1306"/>
                  </a:cubicBezTo>
                  <a:lnTo>
                    <a:pt x="2185" y="1226"/>
                  </a:lnTo>
                  <a:cubicBezTo>
                    <a:pt x="2051" y="1258"/>
                    <a:pt x="1916" y="1273"/>
                    <a:pt x="1783" y="1273"/>
                  </a:cubicBezTo>
                  <a:cubicBezTo>
                    <a:pt x="1017" y="1273"/>
                    <a:pt x="307" y="772"/>
                    <a:pt x="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4598359" y="1461475"/>
              <a:ext cx="89828" cy="48806"/>
            </a:xfrm>
            <a:custGeom>
              <a:avLst/>
              <a:gdLst/>
              <a:ahLst/>
              <a:cxnLst/>
              <a:rect l="l" t="t" r="r" b="b"/>
              <a:pathLst>
                <a:path w="854" h="464" extrusionOk="0">
                  <a:moveTo>
                    <a:pt x="490" y="1"/>
                  </a:moveTo>
                  <a:cubicBezTo>
                    <a:pt x="461" y="1"/>
                    <a:pt x="431" y="3"/>
                    <a:pt x="400" y="6"/>
                  </a:cubicBezTo>
                  <a:cubicBezTo>
                    <a:pt x="187" y="33"/>
                    <a:pt x="0" y="139"/>
                    <a:pt x="0" y="272"/>
                  </a:cubicBezTo>
                  <a:cubicBezTo>
                    <a:pt x="24" y="368"/>
                    <a:pt x="176" y="463"/>
                    <a:pt x="379" y="463"/>
                  </a:cubicBezTo>
                  <a:cubicBezTo>
                    <a:pt x="403" y="463"/>
                    <a:pt x="428" y="462"/>
                    <a:pt x="453" y="459"/>
                  </a:cubicBezTo>
                  <a:cubicBezTo>
                    <a:pt x="667" y="432"/>
                    <a:pt x="853" y="326"/>
                    <a:pt x="853" y="192"/>
                  </a:cubicBezTo>
                  <a:cubicBezTo>
                    <a:pt x="830" y="76"/>
                    <a:pt x="685" y="1"/>
                    <a:pt x="4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3773631" y="657650"/>
              <a:ext cx="1713915" cy="1468698"/>
            </a:xfrm>
            <a:custGeom>
              <a:avLst/>
              <a:gdLst/>
              <a:ahLst/>
              <a:cxnLst/>
              <a:rect l="l" t="t" r="r" b="b"/>
              <a:pathLst>
                <a:path w="20545" h="13963" extrusionOk="0">
                  <a:moveTo>
                    <a:pt x="19452" y="294"/>
                  </a:moveTo>
                  <a:cubicBezTo>
                    <a:pt x="19879" y="294"/>
                    <a:pt x="20225" y="640"/>
                    <a:pt x="20225" y="1093"/>
                  </a:cubicBezTo>
                  <a:lnTo>
                    <a:pt x="20225" y="11671"/>
                  </a:lnTo>
                  <a:cubicBezTo>
                    <a:pt x="20225" y="12098"/>
                    <a:pt x="19879" y="12444"/>
                    <a:pt x="19452" y="12471"/>
                  </a:cubicBezTo>
                  <a:lnTo>
                    <a:pt x="1093" y="12471"/>
                  </a:lnTo>
                  <a:cubicBezTo>
                    <a:pt x="667" y="12444"/>
                    <a:pt x="321" y="12098"/>
                    <a:pt x="321" y="11671"/>
                  </a:cubicBezTo>
                  <a:lnTo>
                    <a:pt x="321" y="1093"/>
                  </a:lnTo>
                  <a:cubicBezTo>
                    <a:pt x="321" y="640"/>
                    <a:pt x="667" y="294"/>
                    <a:pt x="1093" y="294"/>
                  </a:cubicBezTo>
                  <a:close/>
                  <a:moveTo>
                    <a:pt x="800" y="1"/>
                  </a:moveTo>
                  <a:cubicBezTo>
                    <a:pt x="374" y="1"/>
                    <a:pt x="1" y="374"/>
                    <a:pt x="28" y="800"/>
                  </a:cubicBezTo>
                  <a:lnTo>
                    <a:pt x="28" y="13164"/>
                  </a:lnTo>
                  <a:cubicBezTo>
                    <a:pt x="28" y="13590"/>
                    <a:pt x="374" y="13963"/>
                    <a:pt x="800" y="13963"/>
                  </a:cubicBezTo>
                  <a:lnTo>
                    <a:pt x="19745" y="13963"/>
                  </a:lnTo>
                  <a:cubicBezTo>
                    <a:pt x="20172" y="13963"/>
                    <a:pt x="20545" y="13590"/>
                    <a:pt x="20545" y="13164"/>
                  </a:cubicBezTo>
                  <a:lnTo>
                    <a:pt x="20545" y="800"/>
                  </a:lnTo>
                  <a:cubicBezTo>
                    <a:pt x="20545" y="374"/>
                    <a:pt x="20172" y="1"/>
                    <a:pt x="19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3670629" y="789340"/>
              <a:ext cx="597135" cy="204795"/>
            </a:xfrm>
            <a:custGeom>
              <a:avLst/>
              <a:gdLst/>
              <a:ahLst/>
              <a:cxnLst/>
              <a:rect l="l" t="t" r="r" b="b"/>
              <a:pathLst>
                <a:path w="5677" h="1947" extrusionOk="0">
                  <a:moveTo>
                    <a:pt x="587" y="1"/>
                  </a:moveTo>
                  <a:cubicBezTo>
                    <a:pt x="267" y="1"/>
                    <a:pt x="1" y="267"/>
                    <a:pt x="1" y="587"/>
                  </a:cubicBezTo>
                  <a:lnTo>
                    <a:pt x="1" y="1360"/>
                  </a:lnTo>
                  <a:cubicBezTo>
                    <a:pt x="1" y="1680"/>
                    <a:pt x="267" y="1946"/>
                    <a:pt x="587" y="1946"/>
                  </a:cubicBezTo>
                  <a:lnTo>
                    <a:pt x="5117" y="1946"/>
                  </a:lnTo>
                  <a:cubicBezTo>
                    <a:pt x="5436" y="1946"/>
                    <a:pt x="5676" y="1680"/>
                    <a:pt x="5676" y="1360"/>
                  </a:cubicBezTo>
                  <a:lnTo>
                    <a:pt x="5676" y="587"/>
                  </a:lnTo>
                  <a:cubicBezTo>
                    <a:pt x="5676" y="267"/>
                    <a:pt x="5436" y="1"/>
                    <a:pt x="51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4107882" y="954797"/>
              <a:ext cx="109392" cy="128957"/>
            </a:xfrm>
            <a:custGeom>
              <a:avLst/>
              <a:gdLst/>
              <a:ahLst/>
              <a:cxnLst/>
              <a:rect l="l" t="t" r="r" b="b"/>
              <a:pathLst>
                <a:path w="1040" h="1226" extrusionOk="0">
                  <a:moveTo>
                    <a:pt x="986" y="0"/>
                  </a:moveTo>
                  <a:lnTo>
                    <a:pt x="0" y="160"/>
                  </a:lnTo>
                  <a:lnTo>
                    <a:pt x="1040" y="1226"/>
                  </a:lnTo>
                  <a:cubicBezTo>
                    <a:pt x="1040" y="799"/>
                    <a:pt x="1013" y="400"/>
                    <a:pt x="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5069172" y="1361239"/>
              <a:ext cx="641946" cy="257909"/>
            </a:xfrm>
            <a:custGeom>
              <a:avLst/>
              <a:gdLst/>
              <a:ahLst/>
              <a:cxnLst/>
              <a:rect l="l" t="t" r="r" b="b"/>
              <a:pathLst>
                <a:path w="4904" h="1680" extrusionOk="0">
                  <a:moveTo>
                    <a:pt x="587" y="0"/>
                  </a:moveTo>
                  <a:cubicBezTo>
                    <a:pt x="267" y="0"/>
                    <a:pt x="1" y="267"/>
                    <a:pt x="1" y="587"/>
                  </a:cubicBezTo>
                  <a:lnTo>
                    <a:pt x="1" y="1093"/>
                  </a:lnTo>
                  <a:cubicBezTo>
                    <a:pt x="1" y="1413"/>
                    <a:pt x="267" y="1679"/>
                    <a:pt x="587" y="1679"/>
                  </a:cubicBezTo>
                  <a:lnTo>
                    <a:pt x="4318" y="1679"/>
                  </a:lnTo>
                  <a:cubicBezTo>
                    <a:pt x="4637" y="1679"/>
                    <a:pt x="4904" y="1413"/>
                    <a:pt x="4904" y="1093"/>
                  </a:cubicBezTo>
                  <a:lnTo>
                    <a:pt x="4904" y="587"/>
                  </a:lnTo>
                  <a:cubicBezTo>
                    <a:pt x="4904" y="267"/>
                    <a:pt x="4637" y="0"/>
                    <a:pt x="4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5114091" y="1582534"/>
              <a:ext cx="123482" cy="149745"/>
            </a:xfrm>
            <a:custGeom>
              <a:avLst/>
              <a:gdLst/>
              <a:ahLst/>
              <a:cxnLst/>
              <a:rect l="l" t="t" r="r" b="b"/>
              <a:pathLst>
                <a:path w="880" h="1067" extrusionOk="0">
                  <a:moveTo>
                    <a:pt x="54" y="1"/>
                  </a:moveTo>
                  <a:lnTo>
                    <a:pt x="0" y="1067"/>
                  </a:lnTo>
                  <a:lnTo>
                    <a:pt x="880" y="161"/>
                  </a:lnTo>
                  <a:lnTo>
                    <a:pt x="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Rounded Corners 1">
            <a:extLst>
              <a:ext uri="{FF2B5EF4-FFF2-40B4-BE49-F238E27FC236}">
                <a16:creationId xmlns:a16="http://schemas.microsoft.com/office/drawing/2014/main" id="{F75DF47E-1BBF-094B-5944-BB3D373A279B}"/>
              </a:ext>
            </a:extLst>
          </p:cNvPr>
          <p:cNvSpPr/>
          <p:nvPr/>
        </p:nvSpPr>
        <p:spPr>
          <a:xfrm>
            <a:off x="579122" y="1288804"/>
            <a:ext cx="3157991" cy="8050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rtl="0">
              <a:spcBef>
                <a:spcPts val="0"/>
              </a:spcBef>
              <a:spcAft>
                <a:spcPts val="0"/>
              </a:spcAft>
              <a:buNone/>
            </a:pPr>
            <a:r>
              <a:rPr lang="en-US" sz="2400" b="1" dirty="0">
                <a:solidFill>
                  <a:schemeClr val="tx1"/>
                </a:solidFill>
                <a:latin typeface="Times New Roman" panose="02020603050405020304" pitchFamily="18" charset="0"/>
                <a:cs typeface="Times New Roman" panose="02020603050405020304" pitchFamily="18" charset="0"/>
              </a:rPr>
              <a:t>Tokenization</a:t>
            </a:r>
          </a:p>
        </p:txBody>
      </p:sp>
      <p:sp>
        <p:nvSpPr>
          <p:cNvPr id="3" name="Rectangle: Rounded Corners 2">
            <a:extLst>
              <a:ext uri="{FF2B5EF4-FFF2-40B4-BE49-F238E27FC236}">
                <a16:creationId xmlns:a16="http://schemas.microsoft.com/office/drawing/2014/main" id="{90658D49-B2D8-2CF7-2224-3E7F97C3A09E}"/>
              </a:ext>
            </a:extLst>
          </p:cNvPr>
          <p:cNvSpPr/>
          <p:nvPr/>
        </p:nvSpPr>
        <p:spPr>
          <a:xfrm>
            <a:off x="587080" y="2474040"/>
            <a:ext cx="3157991" cy="8050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rtl="0">
              <a:spcBef>
                <a:spcPts val="0"/>
              </a:spcBef>
              <a:spcAft>
                <a:spcPts val="0"/>
              </a:spcAft>
              <a:buNone/>
            </a:pPr>
            <a:r>
              <a:rPr lang="en-US" sz="2400" b="1" dirty="0">
                <a:solidFill>
                  <a:schemeClr val="tx1"/>
                </a:solidFill>
                <a:latin typeface="Times New Roman" panose="02020603050405020304" pitchFamily="18" charset="0"/>
                <a:cs typeface="Times New Roman" panose="02020603050405020304" pitchFamily="18" charset="0"/>
              </a:rPr>
              <a:t>Model evaluation metrics</a:t>
            </a:r>
          </a:p>
        </p:txBody>
      </p:sp>
      <p:sp>
        <p:nvSpPr>
          <p:cNvPr id="5" name="Rectangle: Rounded Corners 4">
            <a:extLst>
              <a:ext uri="{FF2B5EF4-FFF2-40B4-BE49-F238E27FC236}">
                <a16:creationId xmlns:a16="http://schemas.microsoft.com/office/drawing/2014/main" id="{1124C1BE-CD30-5C4E-859B-CBF504EA2504}"/>
              </a:ext>
            </a:extLst>
          </p:cNvPr>
          <p:cNvSpPr/>
          <p:nvPr/>
        </p:nvSpPr>
        <p:spPr>
          <a:xfrm>
            <a:off x="557128" y="3606245"/>
            <a:ext cx="3157991" cy="8050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rtl="0">
              <a:spcBef>
                <a:spcPts val="0"/>
              </a:spcBef>
              <a:spcAft>
                <a:spcPts val="0"/>
              </a:spcAft>
              <a:buNone/>
            </a:pPr>
            <a:r>
              <a:rPr lang="en-US" sz="2400" b="1" dirty="0">
                <a:solidFill>
                  <a:schemeClr val="tx1"/>
                </a:solidFill>
                <a:latin typeface="Times New Roman" panose="02020603050405020304" pitchFamily="18" charset="0"/>
                <a:cs typeface="Times New Roman" panose="02020603050405020304" pitchFamily="18" charset="0"/>
              </a:rPr>
              <a:t>Named Entity Recognition (NER)</a:t>
            </a:r>
          </a:p>
        </p:txBody>
      </p:sp>
      <p:sp>
        <p:nvSpPr>
          <p:cNvPr id="8" name="Rectangle: Rounded Corners 7">
            <a:extLst>
              <a:ext uri="{FF2B5EF4-FFF2-40B4-BE49-F238E27FC236}">
                <a16:creationId xmlns:a16="http://schemas.microsoft.com/office/drawing/2014/main" id="{D375B1B3-2D8F-A880-E366-363C5BF7C2AD}"/>
              </a:ext>
            </a:extLst>
          </p:cNvPr>
          <p:cNvSpPr/>
          <p:nvPr/>
        </p:nvSpPr>
        <p:spPr>
          <a:xfrm>
            <a:off x="5250513" y="1288803"/>
            <a:ext cx="3157991" cy="8050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rtl="0">
              <a:spcBef>
                <a:spcPts val="0"/>
              </a:spcBef>
              <a:spcAft>
                <a:spcPts val="0"/>
              </a:spcAft>
              <a:buNone/>
            </a:pPr>
            <a:r>
              <a:rPr lang="en-US" sz="2400" b="1" dirty="0">
                <a:solidFill>
                  <a:schemeClr val="tx1"/>
                </a:solidFill>
                <a:latin typeface="Times New Roman" panose="02020603050405020304" pitchFamily="18" charset="0"/>
                <a:cs typeface="Times New Roman" panose="02020603050405020304" pitchFamily="18" charset="0"/>
              </a:rPr>
              <a:t>Sentiment Analysis</a:t>
            </a:r>
          </a:p>
        </p:txBody>
      </p:sp>
      <p:sp>
        <p:nvSpPr>
          <p:cNvPr id="9" name="Rectangle: Rounded Corners 8">
            <a:extLst>
              <a:ext uri="{FF2B5EF4-FFF2-40B4-BE49-F238E27FC236}">
                <a16:creationId xmlns:a16="http://schemas.microsoft.com/office/drawing/2014/main" id="{6514C499-AD1F-39D4-0774-DEC13434B28B}"/>
              </a:ext>
            </a:extLst>
          </p:cNvPr>
          <p:cNvSpPr/>
          <p:nvPr/>
        </p:nvSpPr>
        <p:spPr>
          <a:xfrm>
            <a:off x="5250513" y="2474039"/>
            <a:ext cx="3157991" cy="8050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rtl="0">
              <a:spcBef>
                <a:spcPts val="0"/>
              </a:spcBef>
              <a:spcAft>
                <a:spcPts val="0"/>
              </a:spcAft>
              <a:buNone/>
            </a:pPr>
            <a:r>
              <a:rPr lang="en-US" sz="2400" b="1" dirty="0">
                <a:solidFill>
                  <a:schemeClr val="tx1"/>
                </a:solidFill>
                <a:latin typeface="Times New Roman" panose="02020603050405020304" pitchFamily="18" charset="0"/>
                <a:cs typeface="Times New Roman" panose="02020603050405020304" pitchFamily="18" charset="0"/>
              </a:rPr>
              <a:t>Text preprocessing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EA3B3-2D28-9861-CE7F-5C6283CD9A00}"/>
              </a:ext>
            </a:extLst>
          </p:cNvPr>
          <p:cNvSpPr>
            <a:spLocks noGrp="1"/>
          </p:cNvSpPr>
          <p:nvPr>
            <p:ph type="title"/>
          </p:nvPr>
        </p:nvSpPr>
        <p:spPr>
          <a:xfrm>
            <a:off x="554348" y="491408"/>
            <a:ext cx="7704000" cy="572700"/>
          </a:xfrm>
        </p:spPr>
        <p:txBody>
          <a:bodyPr/>
          <a:lstStyle/>
          <a:p>
            <a:r>
              <a:rPr lang="en-IN" dirty="0">
                <a:latin typeface="Amasis MT Pro Black" panose="02040A04050005020304" pitchFamily="18" charset="0"/>
              </a:rPr>
              <a:t>Future recommendations</a:t>
            </a:r>
          </a:p>
        </p:txBody>
      </p:sp>
      <p:sp>
        <p:nvSpPr>
          <p:cNvPr id="12" name="TextBox 11">
            <a:extLst>
              <a:ext uri="{FF2B5EF4-FFF2-40B4-BE49-F238E27FC236}">
                <a16:creationId xmlns:a16="http://schemas.microsoft.com/office/drawing/2014/main" id="{234D6956-1404-8DD6-0C3A-C879E98AB2CD}"/>
              </a:ext>
            </a:extLst>
          </p:cNvPr>
          <p:cNvSpPr txBox="1"/>
          <p:nvPr/>
        </p:nvSpPr>
        <p:spPr>
          <a:xfrm>
            <a:off x="554348" y="1320105"/>
            <a:ext cx="4631635" cy="2893100"/>
          </a:xfrm>
          <a:prstGeom prst="rect">
            <a:avLst/>
          </a:prstGeom>
          <a:noFill/>
        </p:spPr>
        <p:txBody>
          <a:bodyPr wrap="square" rtlCol="0">
            <a:spAutoFit/>
          </a:bodyPr>
          <a:lstStyle/>
          <a:p>
            <a:pPr marL="342900" indent="-34290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Advance NLP models </a:t>
            </a:r>
            <a:r>
              <a:rPr lang="en-IN" dirty="0">
                <a:latin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To capture even more complex sentiment, we can investigate advanced models such as BERT or GPT.</a:t>
            </a:r>
            <a:endParaRPr lang="en-IN"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Larger Dataset </a:t>
            </a:r>
            <a:r>
              <a:rPr lang="en-IN" dirty="0">
                <a:latin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To conduct a more thorough study, enlarge the dataset to incorporate a wider range of client contacts.</a:t>
            </a:r>
            <a:endParaRPr lang="en-IN"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Integration with Other Data Sources</a:t>
            </a:r>
            <a:r>
              <a:rPr lang="en-IN" dirty="0">
                <a:latin typeface="Times New Roman" panose="02020603050405020304" pitchFamily="18" charset="0"/>
                <a:cs typeface="Times New Roman" panose="02020603050405020304" pitchFamily="18" charset="0"/>
              </a:rPr>
              <a:t> - </a:t>
            </a:r>
            <a:r>
              <a:rPr lang="en-IN" dirty="0">
                <a:effectLst/>
                <a:latin typeface="Times New Roman" panose="02020603050405020304" pitchFamily="18" charset="0"/>
                <a:ea typeface="Calibri" panose="020F0502020204030204" pitchFamily="34" charset="0"/>
                <a:cs typeface="Times New Roman" panose="02020603050405020304" pitchFamily="18" charset="0"/>
              </a:rPr>
              <a:t>To offer additional contextual insights, we can integrate sentiment analysis with other customer data sources, such as purchase history.</a:t>
            </a:r>
            <a:endParaRPr lang="en-IN"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Real-Time Sentiment Tracking</a:t>
            </a:r>
            <a:r>
              <a:rPr lang="en-IN" dirty="0">
                <a:latin typeface="Times New Roman" panose="02020603050405020304" pitchFamily="18" charset="0"/>
                <a:cs typeface="Times New Roman" panose="02020603050405020304" pitchFamily="18" charset="0"/>
              </a:rPr>
              <a:t> - </a:t>
            </a:r>
            <a:r>
              <a:rPr lang="en-IN" dirty="0">
                <a:effectLst/>
                <a:latin typeface="Times New Roman" panose="02020603050405020304" pitchFamily="18" charset="0"/>
                <a:ea typeface="Calibri" panose="020F0502020204030204" pitchFamily="34" charset="0"/>
                <a:cs typeface="Times New Roman" panose="02020603050405020304" pitchFamily="18" charset="0"/>
              </a:rPr>
              <a:t>Use real-time sentiment tracking to give companies instant access to client input as it is received.</a:t>
            </a:r>
            <a:endParaRPr lang="en-IN"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4912AC3B-6E97-1555-9FB3-E37EA165895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185983" y="1242897"/>
            <a:ext cx="3541246" cy="2477865"/>
          </a:xfrm>
          <a:prstGeom prst="rect">
            <a:avLst/>
          </a:prstGeom>
        </p:spPr>
      </p:pic>
    </p:spTree>
    <p:extLst>
      <p:ext uri="{BB962C8B-B14F-4D97-AF65-F5344CB8AC3E}">
        <p14:creationId xmlns:p14="http://schemas.microsoft.com/office/powerpoint/2010/main" val="2973230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381CEEE-7D71-164D-2A73-0D9257103157}"/>
              </a:ext>
            </a:extLst>
          </p:cNvPr>
          <p:cNvSpPr>
            <a:spLocks noGrp="1"/>
          </p:cNvSpPr>
          <p:nvPr>
            <p:ph type="subTitle" idx="1"/>
          </p:nvPr>
        </p:nvSpPr>
        <p:spPr>
          <a:xfrm>
            <a:off x="348410" y="1252330"/>
            <a:ext cx="5502425" cy="3331628"/>
          </a:xfrm>
        </p:spPr>
        <p:txBody>
          <a:bodyPr/>
          <a:lstStyle/>
          <a:p>
            <a:r>
              <a:rPr lang="en-IN" u="sng" dirty="0">
                <a:hlinkClick r:id="rId2"/>
              </a:rPr>
              <a:t>https://www.researchgate.net/publication/355858983_Sentiment_Analysis_And_Text_Mining_Of_Online_Customer_Reviews_For_Digital_Wallet_Apps_Of_Fintech_Industry</a:t>
            </a:r>
            <a:endParaRPr lang="en-IN" u="sng" dirty="0"/>
          </a:p>
          <a:p>
            <a:endParaRPr lang="en-IN" u="sng" dirty="0"/>
          </a:p>
          <a:p>
            <a:r>
              <a:rPr lang="en-IN" u="sng" dirty="0">
                <a:hlinkClick r:id="rId3"/>
              </a:rPr>
              <a:t>https://www.mdpi.com/2076-3417/14/2/588</a:t>
            </a:r>
            <a:endParaRPr lang="en-IN" u="sng" dirty="0"/>
          </a:p>
          <a:p>
            <a:endParaRPr lang="en-IN" u="sng" dirty="0"/>
          </a:p>
          <a:p>
            <a:r>
              <a:rPr lang="en-IN" u="sng" dirty="0">
                <a:hlinkClick r:id="rId4"/>
              </a:rPr>
              <a:t>https://towardsdatascience.com/how-nlp-has-evolved-for-financial-sentiment-analysis-fb2990d9b3ed</a:t>
            </a:r>
            <a:endParaRPr lang="en-IN" u="sng" dirty="0"/>
          </a:p>
          <a:p>
            <a:endParaRPr lang="en-IN" u="sng" dirty="0"/>
          </a:p>
          <a:p>
            <a:r>
              <a:rPr lang="en-IN" u="sng" dirty="0">
                <a:hlinkClick r:id="rId5"/>
              </a:rPr>
              <a:t>https://link.springer.com/article/10.1007/s13198-023-02214-6</a:t>
            </a:r>
            <a:endParaRPr lang="en-IN" u="sng" dirty="0"/>
          </a:p>
          <a:p>
            <a:endParaRPr lang="en-IN" u="sng" dirty="0"/>
          </a:p>
          <a:p>
            <a:r>
              <a:rPr lang="en-IN" u="sng" dirty="0">
                <a:hlinkClick r:id="rId6"/>
              </a:rPr>
              <a:t>https://www.researchgate.net/publication/372822603_Consumer_complaints_of_consumer_financial_protection_bureau_via_two-stage_residual_one-dimensional_convolutional_neural_network_TSR1DCNN</a:t>
            </a:r>
            <a:endParaRPr lang="en-IN" u="sng" dirty="0"/>
          </a:p>
          <a:p>
            <a:endParaRPr lang="en-IN" dirty="0"/>
          </a:p>
          <a:p>
            <a:r>
              <a:rPr lang="en-IN" u="sng" dirty="0"/>
              <a:t>https://towardsdatascience.com/classifying-complaints-with-natural-language-processing-e3b2765d525f</a:t>
            </a:r>
          </a:p>
          <a:p>
            <a:endParaRPr lang="en-IN" dirty="0"/>
          </a:p>
        </p:txBody>
      </p:sp>
      <p:sp>
        <p:nvSpPr>
          <p:cNvPr id="3" name="Title 2">
            <a:extLst>
              <a:ext uri="{FF2B5EF4-FFF2-40B4-BE49-F238E27FC236}">
                <a16:creationId xmlns:a16="http://schemas.microsoft.com/office/drawing/2014/main" id="{D9538B4F-EBDA-69A0-37C8-1228ABE4C79F}"/>
              </a:ext>
            </a:extLst>
          </p:cNvPr>
          <p:cNvSpPr>
            <a:spLocks noGrp="1"/>
          </p:cNvSpPr>
          <p:nvPr>
            <p:ph type="title"/>
          </p:nvPr>
        </p:nvSpPr>
        <p:spPr>
          <a:xfrm>
            <a:off x="1037524" y="559542"/>
            <a:ext cx="4294800" cy="572700"/>
          </a:xfrm>
        </p:spPr>
        <p:txBody>
          <a:bodyPr/>
          <a:lstStyle/>
          <a:p>
            <a:r>
              <a:rPr lang="en-IN" dirty="0"/>
              <a:t>References</a:t>
            </a:r>
          </a:p>
        </p:txBody>
      </p:sp>
      <p:pic>
        <p:nvPicPr>
          <p:cNvPr id="6" name="Picture Placeholder 5">
            <a:extLst>
              <a:ext uri="{FF2B5EF4-FFF2-40B4-BE49-F238E27FC236}">
                <a16:creationId xmlns:a16="http://schemas.microsoft.com/office/drawing/2014/main" id="{39B52652-D999-9E68-2CD4-FCC4E2934700}"/>
              </a:ext>
            </a:extLst>
          </p:cNvPr>
          <p:cNvPicPr>
            <a:picLocks noGrp="1" noChangeAspect="1"/>
          </p:cNvPicPr>
          <p:nvPr>
            <p:ph type="pic" idx="2"/>
          </p:nvPr>
        </p:nvPicPr>
        <p:blipFill>
          <a:blip r:embed="rId7">
            <a:extLst>
              <a:ext uri="{837473B0-CC2E-450A-ABE3-18F120FF3D39}">
                <a1611:picAttrSrcUrl xmlns:a1611="http://schemas.microsoft.com/office/drawing/2016/11/main" r:id="rId8"/>
              </a:ext>
            </a:extLst>
          </a:blip>
          <a:srcRect l="12706" r="12706"/>
          <a:stretch>
            <a:fillRect/>
          </a:stretch>
        </p:blipFill>
        <p:spPr>
          <a:xfrm>
            <a:off x="6008590" y="798082"/>
            <a:ext cx="2787000" cy="3017400"/>
          </a:xfrm>
        </p:spPr>
      </p:pic>
    </p:spTree>
    <p:extLst>
      <p:ext uri="{BB962C8B-B14F-4D97-AF65-F5344CB8AC3E}">
        <p14:creationId xmlns:p14="http://schemas.microsoft.com/office/powerpoint/2010/main" val="3286963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43"/>
          <p:cNvSpPr txBox="1">
            <a:spLocks noGrp="1"/>
          </p:cNvSpPr>
          <p:nvPr>
            <p:ph type="title"/>
          </p:nvPr>
        </p:nvSpPr>
        <p:spPr>
          <a:xfrm>
            <a:off x="4673826" y="1160188"/>
            <a:ext cx="3961340" cy="28631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6000" dirty="0">
                <a:latin typeface="Times New Roman" panose="02020603050405020304" pitchFamily="18" charset="0"/>
                <a:cs typeface="Times New Roman" panose="02020603050405020304" pitchFamily="18" charset="0"/>
              </a:rPr>
              <a:t>THANK YOU !</a:t>
            </a:r>
          </a:p>
        </p:txBody>
      </p:sp>
      <p:grpSp>
        <p:nvGrpSpPr>
          <p:cNvPr id="772" name="Google Shape;772;p43"/>
          <p:cNvGrpSpPr/>
          <p:nvPr/>
        </p:nvGrpSpPr>
        <p:grpSpPr>
          <a:xfrm>
            <a:off x="8074800" y="478438"/>
            <a:ext cx="609850" cy="122100"/>
            <a:chOff x="713263" y="1493888"/>
            <a:chExt cx="609850" cy="122100"/>
          </a:xfrm>
        </p:grpSpPr>
        <p:sp>
          <p:nvSpPr>
            <p:cNvPr id="773" name="Google Shape;773;p43"/>
            <p:cNvSpPr/>
            <p:nvPr/>
          </p:nvSpPr>
          <p:spPr>
            <a:xfrm>
              <a:off x="713263" y="1493888"/>
              <a:ext cx="122100" cy="122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774" name="Google Shape;774;p43"/>
            <p:cNvSpPr/>
            <p:nvPr/>
          </p:nvSpPr>
          <p:spPr>
            <a:xfrm>
              <a:off x="957138" y="1493888"/>
              <a:ext cx="122100" cy="122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775" name="Google Shape;775;p43"/>
            <p:cNvSpPr/>
            <p:nvPr/>
          </p:nvSpPr>
          <p:spPr>
            <a:xfrm>
              <a:off x="1201013" y="1493888"/>
              <a:ext cx="122100" cy="122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cxnSp>
        <p:nvCxnSpPr>
          <p:cNvPr id="776" name="Google Shape;776;p43"/>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nvGrpSpPr>
          <p:cNvPr id="777" name="Google Shape;777;p43"/>
          <p:cNvGrpSpPr/>
          <p:nvPr/>
        </p:nvGrpSpPr>
        <p:grpSpPr>
          <a:xfrm>
            <a:off x="1042352" y="1335518"/>
            <a:ext cx="3330586" cy="2401747"/>
            <a:chOff x="221702" y="1335518"/>
            <a:chExt cx="3330586" cy="2401747"/>
          </a:xfrm>
        </p:grpSpPr>
        <p:grpSp>
          <p:nvGrpSpPr>
            <p:cNvPr id="778" name="Google Shape;778;p43"/>
            <p:cNvGrpSpPr/>
            <p:nvPr/>
          </p:nvGrpSpPr>
          <p:grpSpPr>
            <a:xfrm>
              <a:off x="221702" y="1335518"/>
              <a:ext cx="3330586" cy="2401747"/>
              <a:chOff x="528175" y="2834625"/>
              <a:chExt cx="2002758" cy="1444226"/>
            </a:xfrm>
          </p:grpSpPr>
          <p:sp>
            <p:nvSpPr>
              <p:cNvPr id="779" name="Google Shape;779;p43"/>
              <p:cNvSpPr/>
              <p:nvPr/>
            </p:nvSpPr>
            <p:spPr>
              <a:xfrm>
                <a:off x="1331109" y="3996199"/>
                <a:ext cx="453938" cy="161993"/>
              </a:xfrm>
              <a:custGeom>
                <a:avLst/>
                <a:gdLst/>
                <a:ahLst/>
                <a:cxnLst/>
                <a:rect l="l" t="t" r="r" b="b"/>
                <a:pathLst>
                  <a:path w="3811" h="1360" extrusionOk="0">
                    <a:moveTo>
                      <a:pt x="107" y="1"/>
                    </a:moveTo>
                    <a:lnTo>
                      <a:pt x="1" y="907"/>
                    </a:lnTo>
                    <a:cubicBezTo>
                      <a:pt x="214" y="960"/>
                      <a:pt x="427" y="1013"/>
                      <a:pt x="613" y="1067"/>
                    </a:cubicBezTo>
                    <a:cubicBezTo>
                      <a:pt x="937" y="1123"/>
                      <a:pt x="1213" y="1138"/>
                      <a:pt x="1471" y="1138"/>
                    </a:cubicBezTo>
                    <a:cubicBezTo>
                      <a:pt x="1758" y="1138"/>
                      <a:pt x="2021" y="1120"/>
                      <a:pt x="2299" y="1120"/>
                    </a:cubicBezTo>
                    <a:cubicBezTo>
                      <a:pt x="2594" y="1120"/>
                      <a:pt x="2905" y="1140"/>
                      <a:pt x="3278" y="1226"/>
                    </a:cubicBezTo>
                    <a:cubicBezTo>
                      <a:pt x="3438" y="1253"/>
                      <a:pt x="3598" y="1306"/>
                      <a:pt x="3758" y="1360"/>
                    </a:cubicBezTo>
                    <a:lnTo>
                      <a:pt x="3811" y="1013"/>
                    </a:lnTo>
                    <a:cubicBezTo>
                      <a:pt x="2932" y="507"/>
                      <a:pt x="1946" y="187"/>
                      <a:pt x="933" y="54"/>
                    </a:cubicBezTo>
                    <a:cubicBezTo>
                      <a:pt x="667" y="27"/>
                      <a:pt x="400" y="1"/>
                      <a:pt x="107" y="1"/>
                    </a:cubicBezTo>
                    <a:close/>
                  </a:path>
                </a:pathLst>
              </a:custGeom>
              <a:solidFill>
                <a:srgbClr val="F38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1147081" y="3658637"/>
                <a:ext cx="279438" cy="461442"/>
              </a:xfrm>
              <a:custGeom>
                <a:avLst/>
                <a:gdLst/>
                <a:ahLst/>
                <a:cxnLst/>
                <a:rect l="l" t="t" r="r" b="b"/>
                <a:pathLst>
                  <a:path w="2346" h="3874" extrusionOk="0">
                    <a:moveTo>
                      <a:pt x="600" y="0"/>
                    </a:moveTo>
                    <a:cubicBezTo>
                      <a:pt x="560" y="0"/>
                      <a:pt x="520" y="4"/>
                      <a:pt x="480" y="10"/>
                    </a:cubicBezTo>
                    <a:cubicBezTo>
                      <a:pt x="240" y="64"/>
                      <a:pt x="53" y="250"/>
                      <a:pt x="0" y="490"/>
                    </a:cubicBezTo>
                    <a:cubicBezTo>
                      <a:pt x="53" y="836"/>
                      <a:pt x="160" y="1183"/>
                      <a:pt x="293" y="1529"/>
                    </a:cubicBezTo>
                    <a:cubicBezTo>
                      <a:pt x="586" y="2355"/>
                      <a:pt x="1013" y="3155"/>
                      <a:pt x="1546" y="3874"/>
                    </a:cubicBezTo>
                    <a:lnTo>
                      <a:pt x="2345" y="3101"/>
                    </a:lnTo>
                    <a:lnTo>
                      <a:pt x="959" y="90"/>
                    </a:lnTo>
                    <a:cubicBezTo>
                      <a:pt x="840" y="30"/>
                      <a:pt x="720" y="0"/>
                      <a:pt x="6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709106" y="3571686"/>
                <a:ext cx="507896" cy="691329"/>
              </a:xfrm>
              <a:custGeom>
                <a:avLst/>
                <a:gdLst/>
                <a:ahLst/>
                <a:cxnLst/>
                <a:rect l="l" t="t" r="r" b="b"/>
                <a:pathLst>
                  <a:path w="4264" h="5804" extrusionOk="0">
                    <a:moveTo>
                      <a:pt x="2958" y="1"/>
                    </a:moveTo>
                    <a:cubicBezTo>
                      <a:pt x="2911" y="1"/>
                      <a:pt x="2864" y="8"/>
                      <a:pt x="2825" y="21"/>
                    </a:cubicBezTo>
                    <a:cubicBezTo>
                      <a:pt x="2736" y="21"/>
                      <a:pt x="2635" y="9"/>
                      <a:pt x="2554" y="9"/>
                    </a:cubicBezTo>
                    <a:cubicBezTo>
                      <a:pt x="2514" y="9"/>
                      <a:pt x="2478" y="12"/>
                      <a:pt x="2451" y="21"/>
                    </a:cubicBezTo>
                    <a:lnTo>
                      <a:pt x="2292" y="21"/>
                    </a:lnTo>
                    <a:cubicBezTo>
                      <a:pt x="2132" y="48"/>
                      <a:pt x="1972" y="74"/>
                      <a:pt x="1812" y="154"/>
                    </a:cubicBezTo>
                    <a:lnTo>
                      <a:pt x="1679" y="207"/>
                    </a:lnTo>
                    <a:lnTo>
                      <a:pt x="1652" y="207"/>
                    </a:lnTo>
                    <a:cubicBezTo>
                      <a:pt x="1599" y="207"/>
                      <a:pt x="1546" y="234"/>
                      <a:pt x="1492" y="234"/>
                    </a:cubicBezTo>
                    <a:cubicBezTo>
                      <a:pt x="1439" y="261"/>
                      <a:pt x="1386" y="261"/>
                      <a:pt x="1306" y="261"/>
                    </a:cubicBezTo>
                    <a:lnTo>
                      <a:pt x="693" y="261"/>
                    </a:lnTo>
                    <a:cubicBezTo>
                      <a:pt x="586" y="261"/>
                      <a:pt x="480" y="287"/>
                      <a:pt x="400" y="341"/>
                    </a:cubicBezTo>
                    <a:cubicBezTo>
                      <a:pt x="373" y="367"/>
                      <a:pt x="320" y="394"/>
                      <a:pt x="293" y="421"/>
                    </a:cubicBezTo>
                    <a:cubicBezTo>
                      <a:pt x="213" y="474"/>
                      <a:pt x="160" y="554"/>
                      <a:pt x="133" y="660"/>
                    </a:cubicBezTo>
                    <a:cubicBezTo>
                      <a:pt x="80" y="767"/>
                      <a:pt x="27" y="874"/>
                      <a:pt x="0" y="980"/>
                    </a:cubicBezTo>
                    <a:cubicBezTo>
                      <a:pt x="53" y="1140"/>
                      <a:pt x="107" y="1273"/>
                      <a:pt x="160" y="1433"/>
                    </a:cubicBezTo>
                    <a:lnTo>
                      <a:pt x="187" y="1513"/>
                    </a:lnTo>
                    <a:cubicBezTo>
                      <a:pt x="267" y="1753"/>
                      <a:pt x="346" y="1966"/>
                      <a:pt x="426" y="2206"/>
                    </a:cubicBezTo>
                    <a:cubicBezTo>
                      <a:pt x="453" y="2312"/>
                      <a:pt x="506" y="2419"/>
                      <a:pt x="506" y="2472"/>
                    </a:cubicBezTo>
                    <a:cubicBezTo>
                      <a:pt x="533" y="2526"/>
                      <a:pt x="560" y="2579"/>
                      <a:pt x="586" y="2659"/>
                    </a:cubicBezTo>
                    <a:cubicBezTo>
                      <a:pt x="613" y="2712"/>
                      <a:pt x="640" y="2792"/>
                      <a:pt x="666" y="2872"/>
                    </a:cubicBezTo>
                    <a:cubicBezTo>
                      <a:pt x="666" y="2872"/>
                      <a:pt x="693" y="2899"/>
                      <a:pt x="693" y="2952"/>
                    </a:cubicBezTo>
                    <a:cubicBezTo>
                      <a:pt x="933" y="3618"/>
                      <a:pt x="1199" y="4258"/>
                      <a:pt x="1466" y="4870"/>
                    </a:cubicBezTo>
                    <a:cubicBezTo>
                      <a:pt x="1359" y="4950"/>
                      <a:pt x="1279" y="5030"/>
                      <a:pt x="1199" y="5137"/>
                    </a:cubicBezTo>
                    <a:lnTo>
                      <a:pt x="1172" y="5164"/>
                    </a:lnTo>
                    <a:cubicBezTo>
                      <a:pt x="959" y="5350"/>
                      <a:pt x="799" y="5563"/>
                      <a:pt x="640" y="5803"/>
                    </a:cubicBezTo>
                    <a:lnTo>
                      <a:pt x="4077" y="5803"/>
                    </a:lnTo>
                    <a:cubicBezTo>
                      <a:pt x="4050" y="5723"/>
                      <a:pt x="4050" y="5723"/>
                      <a:pt x="3997" y="5617"/>
                    </a:cubicBezTo>
                    <a:cubicBezTo>
                      <a:pt x="3970" y="5537"/>
                      <a:pt x="3944" y="5510"/>
                      <a:pt x="3944" y="5483"/>
                    </a:cubicBezTo>
                    <a:cubicBezTo>
                      <a:pt x="3917" y="5457"/>
                      <a:pt x="3917" y="5430"/>
                      <a:pt x="3890" y="5403"/>
                    </a:cubicBezTo>
                    <a:cubicBezTo>
                      <a:pt x="3864" y="5323"/>
                      <a:pt x="3837" y="5243"/>
                      <a:pt x="3837" y="5164"/>
                    </a:cubicBezTo>
                    <a:cubicBezTo>
                      <a:pt x="3810" y="4870"/>
                      <a:pt x="3810" y="4551"/>
                      <a:pt x="3864" y="4284"/>
                    </a:cubicBezTo>
                    <a:cubicBezTo>
                      <a:pt x="3890" y="4124"/>
                      <a:pt x="3917" y="3964"/>
                      <a:pt x="3944" y="3831"/>
                    </a:cubicBezTo>
                    <a:cubicBezTo>
                      <a:pt x="3944" y="3698"/>
                      <a:pt x="3970" y="3565"/>
                      <a:pt x="3970" y="3432"/>
                    </a:cubicBezTo>
                    <a:cubicBezTo>
                      <a:pt x="3997" y="3245"/>
                      <a:pt x="4024" y="3032"/>
                      <a:pt x="4024" y="2845"/>
                    </a:cubicBezTo>
                    <a:cubicBezTo>
                      <a:pt x="4050" y="2712"/>
                      <a:pt x="4050" y="2606"/>
                      <a:pt x="4050" y="2499"/>
                    </a:cubicBezTo>
                    <a:cubicBezTo>
                      <a:pt x="4077" y="2126"/>
                      <a:pt x="4130" y="1753"/>
                      <a:pt x="4210" y="1380"/>
                    </a:cubicBezTo>
                    <a:cubicBezTo>
                      <a:pt x="4210" y="1353"/>
                      <a:pt x="4210" y="1327"/>
                      <a:pt x="4210" y="1300"/>
                    </a:cubicBezTo>
                    <a:cubicBezTo>
                      <a:pt x="4237" y="1247"/>
                      <a:pt x="4237" y="1167"/>
                      <a:pt x="4237" y="1113"/>
                    </a:cubicBezTo>
                    <a:cubicBezTo>
                      <a:pt x="4263" y="954"/>
                      <a:pt x="4263" y="820"/>
                      <a:pt x="4237" y="660"/>
                    </a:cubicBezTo>
                    <a:cubicBezTo>
                      <a:pt x="4210" y="554"/>
                      <a:pt x="4157" y="421"/>
                      <a:pt x="4104" y="341"/>
                    </a:cubicBezTo>
                    <a:cubicBezTo>
                      <a:pt x="4077" y="314"/>
                      <a:pt x="4050" y="287"/>
                      <a:pt x="4024" y="287"/>
                    </a:cubicBezTo>
                    <a:lnTo>
                      <a:pt x="3970" y="261"/>
                    </a:lnTo>
                    <a:cubicBezTo>
                      <a:pt x="3944" y="261"/>
                      <a:pt x="3917" y="234"/>
                      <a:pt x="3890" y="234"/>
                    </a:cubicBezTo>
                    <a:lnTo>
                      <a:pt x="3810" y="207"/>
                    </a:lnTo>
                    <a:lnTo>
                      <a:pt x="3757" y="207"/>
                    </a:lnTo>
                    <a:lnTo>
                      <a:pt x="3544" y="181"/>
                    </a:lnTo>
                    <a:cubicBezTo>
                      <a:pt x="3491" y="154"/>
                      <a:pt x="3437" y="154"/>
                      <a:pt x="3384" y="127"/>
                    </a:cubicBezTo>
                    <a:cubicBezTo>
                      <a:pt x="3357" y="127"/>
                      <a:pt x="3331" y="127"/>
                      <a:pt x="3304" y="101"/>
                    </a:cubicBezTo>
                    <a:lnTo>
                      <a:pt x="3251" y="74"/>
                    </a:lnTo>
                    <a:cubicBezTo>
                      <a:pt x="3224" y="74"/>
                      <a:pt x="3224" y="74"/>
                      <a:pt x="3198" y="48"/>
                    </a:cubicBezTo>
                    <a:lnTo>
                      <a:pt x="3144" y="21"/>
                    </a:lnTo>
                    <a:lnTo>
                      <a:pt x="3091" y="21"/>
                    </a:lnTo>
                    <a:cubicBezTo>
                      <a:pt x="3051" y="8"/>
                      <a:pt x="3004" y="1"/>
                      <a:pt x="2958" y="1"/>
                    </a:cubicBezTo>
                    <a:close/>
                  </a:path>
                </a:pathLst>
              </a:custGeom>
              <a:solidFill>
                <a:srgbClr val="F38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1070849" y="3720099"/>
                <a:ext cx="177835" cy="153179"/>
              </a:xfrm>
              <a:custGeom>
                <a:avLst/>
                <a:gdLst/>
                <a:ahLst/>
                <a:cxnLst/>
                <a:rect l="l" t="t" r="r" b="b"/>
                <a:pathLst>
                  <a:path w="1493" h="1286" extrusionOk="0">
                    <a:moveTo>
                      <a:pt x="827" y="1"/>
                    </a:moveTo>
                    <a:cubicBezTo>
                      <a:pt x="294" y="1"/>
                      <a:pt x="1" y="613"/>
                      <a:pt x="320" y="1040"/>
                    </a:cubicBezTo>
                    <a:cubicBezTo>
                      <a:pt x="447" y="1208"/>
                      <a:pt x="628" y="1285"/>
                      <a:pt x="808" y="1285"/>
                    </a:cubicBezTo>
                    <a:cubicBezTo>
                      <a:pt x="1084" y="1285"/>
                      <a:pt x="1359" y="1106"/>
                      <a:pt x="1440" y="800"/>
                    </a:cubicBezTo>
                    <a:cubicBezTo>
                      <a:pt x="1493" y="400"/>
                      <a:pt x="1226" y="54"/>
                      <a:pt x="827" y="1"/>
                    </a:cubicBezTo>
                    <a:close/>
                  </a:path>
                </a:pathLst>
              </a:custGeom>
              <a:solidFill>
                <a:srgbClr val="F38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918505" y="3713786"/>
                <a:ext cx="161993" cy="203206"/>
              </a:xfrm>
              <a:custGeom>
                <a:avLst/>
                <a:gdLst/>
                <a:ahLst/>
                <a:cxnLst/>
                <a:rect l="l" t="t" r="r" b="b"/>
                <a:pathLst>
                  <a:path w="1360" h="1706" extrusionOk="0">
                    <a:moveTo>
                      <a:pt x="667" y="0"/>
                    </a:moveTo>
                    <a:cubicBezTo>
                      <a:pt x="294" y="0"/>
                      <a:pt x="1" y="373"/>
                      <a:pt x="1" y="853"/>
                    </a:cubicBezTo>
                    <a:cubicBezTo>
                      <a:pt x="1" y="1333"/>
                      <a:pt x="294" y="1706"/>
                      <a:pt x="667" y="1706"/>
                    </a:cubicBezTo>
                    <a:cubicBezTo>
                      <a:pt x="1067" y="1706"/>
                      <a:pt x="1360" y="1333"/>
                      <a:pt x="1360" y="853"/>
                    </a:cubicBezTo>
                    <a:cubicBezTo>
                      <a:pt x="1360" y="373"/>
                      <a:pt x="1067" y="0"/>
                      <a:pt x="667" y="0"/>
                    </a:cubicBezTo>
                    <a:close/>
                  </a:path>
                </a:pathLst>
              </a:custGeom>
              <a:solidFill>
                <a:srgbClr val="F38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712203" y="3339300"/>
                <a:ext cx="526954" cy="365080"/>
              </a:xfrm>
              <a:custGeom>
                <a:avLst/>
                <a:gdLst/>
                <a:ahLst/>
                <a:cxnLst/>
                <a:rect l="l" t="t" r="r" b="b"/>
                <a:pathLst>
                  <a:path w="4424" h="3065" extrusionOk="0">
                    <a:moveTo>
                      <a:pt x="1786" y="0"/>
                    </a:moveTo>
                    <a:lnTo>
                      <a:pt x="1786" y="746"/>
                    </a:lnTo>
                    <a:cubicBezTo>
                      <a:pt x="1786" y="1492"/>
                      <a:pt x="1573" y="1812"/>
                      <a:pt x="1360" y="1945"/>
                    </a:cubicBezTo>
                    <a:cubicBezTo>
                      <a:pt x="1040" y="2185"/>
                      <a:pt x="640" y="2025"/>
                      <a:pt x="294" y="2345"/>
                    </a:cubicBezTo>
                    <a:cubicBezTo>
                      <a:pt x="134" y="2505"/>
                      <a:pt x="27" y="2718"/>
                      <a:pt x="1" y="2931"/>
                    </a:cubicBezTo>
                    <a:lnTo>
                      <a:pt x="4211" y="3064"/>
                    </a:lnTo>
                    <a:lnTo>
                      <a:pt x="4424" y="3064"/>
                    </a:lnTo>
                    <a:cubicBezTo>
                      <a:pt x="4424" y="2851"/>
                      <a:pt x="4344" y="2638"/>
                      <a:pt x="4211" y="2478"/>
                    </a:cubicBezTo>
                    <a:cubicBezTo>
                      <a:pt x="4157" y="2425"/>
                      <a:pt x="4131" y="2372"/>
                      <a:pt x="4078" y="2345"/>
                    </a:cubicBezTo>
                    <a:cubicBezTo>
                      <a:pt x="3784" y="2158"/>
                      <a:pt x="3411" y="2238"/>
                      <a:pt x="3118" y="2025"/>
                    </a:cubicBezTo>
                    <a:cubicBezTo>
                      <a:pt x="2985" y="1892"/>
                      <a:pt x="2905" y="1759"/>
                      <a:pt x="2852" y="1572"/>
                    </a:cubicBezTo>
                    <a:cubicBezTo>
                      <a:pt x="2825" y="1492"/>
                      <a:pt x="2825" y="1412"/>
                      <a:pt x="2825" y="1332"/>
                    </a:cubicBezTo>
                    <a:cubicBezTo>
                      <a:pt x="2799" y="1146"/>
                      <a:pt x="2799" y="986"/>
                      <a:pt x="2825" y="799"/>
                    </a:cubicBezTo>
                    <a:cubicBezTo>
                      <a:pt x="2799" y="799"/>
                      <a:pt x="2799" y="773"/>
                      <a:pt x="2825" y="746"/>
                    </a:cubicBezTo>
                    <a:cubicBezTo>
                      <a:pt x="2692" y="693"/>
                      <a:pt x="2559" y="640"/>
                      <a:pt x="2452" y="586"/>
                    </a:cubicBezTo>
                    <a:cubicBezTo>
                      <a:pt x="2186" y="426"/>
                      <a:pt x="1972" y="240"/>
                      <a:pt x="1786" y="0"/>
                    </a:cubicBezTo>
                    <a:close/>
                  </a:path>
                </a:pathLst>
              </a:custGeom>
              <a:solidFill>
                <a:srgbClr val="8520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981992" y="3415412"/>
                <a:ext cx="69919" cy="111489"/>
              </a:xfrm>
              <a:custGeom>
                <a:avLst/>
                <a:gdLst/>
                <a:ahLst/>
                <a:cxnLst/>
                <a:rect l="l" t="t" r="r" b="b"/>
                <a:pathLst>
                  <a:path w="587" h="936" extrusionOk="0">
                    <a:moveTo>
                      <a:pt x="240" y="1"/>
                    </a:moveTo>
                    <a:cubicBezTo>
                      <a:pt x="81" y="81"/>
                      <a:pt x="1" y="240"/>
                      <a:pt x="1" y="427"/>
                    </a:cubicBezTo>
                    <a:cubicBezTo>
                      <a:pt x="26" y="705"/>
                      <a:pt x="267" y="935"/>
                      <a:pt x="542" y="935"/>
                    </a:cubicBezTo>
                    <a:cubicBezTo>
                      <a:pt x="557" y="935"/>
                      <a:pt x="572" y="935"/>
                      <a:pt x="587" y="933"/>
                    </a:cubicBezTo>
                    <a:cubicBezTo>
                      <a:pt x="587" y="853"/>
                      <a:pt x="560" y="773"/>
                      <a:pt x="560" y="667"/>
                    </a:cubicBezTo>
                    <a:cubicBezTo>
                      <a:pt x="560" y="507"/>
                      <a:pt x="560" y="320"/>
                      <a:pt x="560" y="160"/>
                    </a:cubicBezTo>
                    <a:cubicBezTo>
                      <a:pt x="454" y="107"/>
                      <a:pt x="347" y="54"/>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880389" y="3116204"/>
                <a:ext cx="308025" cy="369130"/>
              </a:xfrm>
              <a:custGeom>
                <a:avLst/>
                <a:gdLst/>
                <a:ahLst/>
                <a:cxnLst/>
                <a:rect l="l" t="t" r="r" b="b"/>
                <a:pathLst>
                  <a:path w="2586" h="3099" extrusionOk="0">
                    <a:moveTo>
                      <a:pt x="1336" y="0"/>
                    </a:moveTo>
                    <a:cubicBezTo>
                      <a:pt x="1096" y="0"/>
                      <a:pt x="858" y="61"/>
                      <a:pt x="640" y="194"/>
                    </a:cubicBezTo>
                    <a:cubicBezTo>
                      <a:pt x="1" y="647"/>
                      <a:pt x="54" y="1713"/>
                      <a:pt x="374" y="2299"/>
                    </a:cubicBezTo>
                    <a:cubicBezTo>
                      <a:pt x="534" y="2593"/>
                      <a:pt x="774" y="2859"/>
                      <a:pt x="1093" y="3046"/>
                    </a:cubicBezTo>
                    <a:cubicBezTo>
                      <a:pt x="1147" y="3046"/>
                      <a:pt x="1173" y="3072"/>
                      <a:pt x="1227" y="3099"/>
                    </a:cubicBezTo>
                    <a:lnTo>
                      <a:pt x="1387" y="3099"/>
                    </a:lnTo>
                    <a:cubicBezTo>
                      <a:pt x="1626" y="3072"/>
                      <a:pt x="1946" y="2752"/>
                      <a:pt x="1973" y="2726"/>
                    </a:cubicBezTo>
                    <a:cubicBezTo>
                      <a:pt x="2106" y="2593"/>
                      <a:pt x="2213" y="2433"/>
                      <a:pt x="2266" y="2273"/>
                    </a:cubicBezTo>
                    <a:cubicBezTo>
                      <a:pt x="2292" y="2113"/>
                      <a:pt x="2266" y="2033"/>
                      <a:pt x="2346" y="1793"/>
                    </a:cubicBezTo>
                    <a:cubicBezTo>
                      <a:pt x="2372" y="1687"/>
                      <a:pt x="2399" y="1580"/>
                      <a:pt x="2452" y="1500"/>
                    </a:cubicBezTo>
                    <a:lnTo>
                      <a:pt x="2479" y="1394"/>
                    </a:lnTo>
                    <a:lnTo>
                      <a:pt x="2506" y="1287"/>
                    </a:lnTo>
                    <a:cubicBezTo>
                      <a:pt x="2586" y="1047"/>
                      <a:pt x="2559" y="781"/>
                      <a:pt x="2452" y="567"/>
                    </a:cubicBezTo>
                    <a:cubicBezTo>
                      <a:pt x="2346" y="381"/>
                      <a:pt x="2186" y="248"/>
                      <a:pt x="1999" y="141"/>
                    </a:cubicBezTo>
                    <a:cubicBezTo>
                      <a:pt x="1946" y="115"/>
                      <a:pt x="1893" y="88"/>
                      <a:pt x="1813" y="61"/>
                    </a:cubicBezTo>
                    <a:lnTo>
                      <a:pt x="1760" y="61"/>
                    </a:lnTo>
                    <a:cubicBezTo>
                      <a:pt x="1621" y="22"/>
                      <a:pt x="1478" y="0"/>
                      <a:pt x="1336" y="0"/>
                    </a:cubicBezTo>
                    <a:close/>
                  </a:path>
                </a:pathLst>
              </a:custGeom>
              <a:solidFill>
                <a:srgbClr val="F38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880389" y="3113822"/>
                <a:ext cx="308025" cy="368415"/>
              </a:xfrm>
              <a:custGeom>
                <a:avLst/>
                <a:gdLst/>
                <a:ahLst/>
                <a:cxnLst/>
                <a:rect l="l" t="t" r="r" b="b"/>
                <a:pathLst>
                  <a:path w="2586" h="3093" extrusionOk="0">
                    <a:moveTo>
                      <a:pt x="1369" y="0"/>
                    </a:moveTo>
                    <a:cubicBezTo>
                      <a:pt x="1118" y="0"/>
                      <a:pt x="868" y="65"/>
                      <a:pt x="640" y="188"/>
                    </a:cubicBezTo>
                    <a:cubicBezTo>
                      <a:pt x="1" y="641"/>
                      <a:pt x="54" y="1733"/>
                      <a:pt x="374" y="2293"/>
                    </a:cubicBezTo>
                    <a:cubicBezTo>
                      <a:pt x="534" y="2613"/>
                      <a:pt x="774" y="2879"/>
                      <a:pt x="1093" y="3039"/>
                    </a:cubicBezTo>
                    <a:cubicBezTo>
                      <a:pt x="1147" y="3066"/>
                      <a:pt x="1173" y="3092"/>
                      <a:pt x="1227" y="3092"/>
                    </a:cubicBezTo>
                    <a:lnTo>
                      <a:pt x="1387" y="3092"/>
                    </a:lnTo>
                    <a:cubicBezTo>
                      <a:pt x="1626" y="3092"/>
                      <a:pt x="1946" y="2772"/>
                      <a:pt x="1973" y="2746"/>
                    </a:cubicBezTo>
                    <a:cubicBezTo>
                      <a:pt x="2106" y="2613"/>
                      <a:pt x="2213" y="2453"/>
                      <a:pt x="2266" y="2266"/>
                    </a:cubicBezTo>
                    <a:cubicBezTo>
                      <a:pt x="2292" y="2106"/>
                      <a:pt x="2266" y="2053"/>
                      <a:pt x="2346" y="1787"/>
                    </a:cubicBezTo>
                    <a:cubicBezTo>
                      <a:pt x="2372" y="1707"/>
                      <a:pt x="2399" y="1600"/>
                      <a:pt x="2452" y="1520"/>
                    </a:cubicBezTo>
                    <a:cubicBezTo>
                      <a:pt x="2452" y="1467"/>
                      <a:pt x="2452" y="1440"/>
                      <a:pt x="2479" y="1387"/>
                    </a:cubicBezTo>
                    <a:cubicBezTo>
                      <a:pt x="2479" y="1360"/>
                      <a:pt x="2506" y="1334"/>
                      <a:pt x="2506" y="1280"/>
                    </a:cubicBezTo>
                    <a:cubicBezTo>
                      <a:pt x="2586" y="1040"/>
                      <a:pt x="2559" y="801"/>
                      <a:pt x="2452" y="561"/>
                    </a:cubicBezTo>
                    <a:cubicBezTo>
                      <a:pt x="2346" y="401"/>
                      <a:pt x="2186" y="241"/>
                      <a:pt x="1999" y="161"/>
                    </a:cubicBezTo>
                    <a:cubicBezTo>
                      <a:pt x="1946" y="135"/>
                      <a:pt x="1893" y="108"/>
                      <a:pt x="1813" y="81"/>
                    </a:cubicBezTo>
                    <a:lnTo>
                      <a:pt x="1760" y="55"/>
                    </a:lnTo>
                    <a:cubicBezTo>
                      <a:pt x="1632" y="18"/>
                      <a:pt x="1500" y="0"/>
                      <a:pt x="1369" y="0"/>
                    </a:cubicBezTo>
                    <a:close/>
                  </a:path>
                </a:pathLst>
              </a:custGeom>
              <a:solidFill>
                <a:srgbClr val="8520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880389" y="3266284"/>
                <a:ext cx="66822" cy="85761"/>
              </a:xfrm>
              <a:custGeom>
                <a:avLst/>
                <a:gdLst/>
                <a:ahLst/>
                <a:cxnLst/>
                <a:rect l="l" t="t" r="r" b="b"/>
                <a:pathLst>
                  <a:path w="561" h="720" extrusionOk="0">
                    <a:moveTo>
                      <a:pt x="241" y="0"/>
                    </a:moveTo>
                    <a:cubicBezTo>
                      <a:pt x="81" y="54"/>
                      <a:pt x="1" y="213"/>
                      <a:pt x="28" y="373"/>
                    </a:cubicBezTo>
                    <a:cubicBezTo>
                      <a:pt x="54" y="560"/>
                      <a:pt x="187" y="720"/>
                      <a:pt x="321" y="720"/>
                    </a:cubicBezTo>
                    <a:cubicBezTo>
                      <a:pt x="454" y="720"/>
                      <a:pt x="560" y="533"/>
                      <a:pt x="534" y="347"/>
                    </a:cubicBezTo>
                    <a:cubicBezTo>
                      <a:pt x="507" y="160"/>
                      <a:pt x="401" y="0"/>
                      <a:pt x="241" y="0"/>
                    </a:cubicBezTo>
                    <a:close/>
                  </a:path>
                </a:pathLst>
              </a:custGeom>
              <a:solidFill>
                <a:srgbClr val="F38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882891" y="3329414"/>
                <a:ext cx="51576" cy="25847"/>
              </a:xfrm>
              <a:custGeom>
                <a:avLst/>
                <a:gdLst/>
                <a:ahLst/>
                <a:cxnLst/>
                <a:rect l="l" t="t" r="r" b="b"/>
                <a:pathLst>
                  <a:path w="433" h="217" extrusionOk="0">
                    <a:moveTo>
                      <a:pt x="43" y="1"/>
                    </a:moveTo>
                    <a:cubicBezTo>
                      <a:pt x="18" y="1"/>
                      <a:pt x="0" y="24"/>
                      <a:pt x="33" y="56"/>
                    </a:cubicBezTo>
                    <a:cubicBezTo>
                      <a:pt x="60" y="163"/>
                      <a:pt x="166" y="216"/>
                      <a:pt x="273" y="216"/>
                    </a:cubicBezTo>
                    <a:lnTo>
                      <a:pt x="300" y="190"/>
                    </a:lnTo>
                    <a:cubicBezTo>
                      <a:pt x="353" y="190"/>
                      <a:pt x="380" y="190"/>
                      <a:pt x="433" y="136"/>
                    </a:cubicBezTo>
                    <a:cubicBezTo>
                      <a:pt x="433" y="136"/>
                      <a:pt x="433" y="110"/>
                      <a:pt x="433" y="83"/>
                    </a:cubicBezTo>
                    <a:lnTo>
                      <a:pt x="353" y="83"/>
                    </a:lnTo>
                    <a:cubicBezTo>
                      <a:pt x="326" y="110"/>
                      <a:pt x="300" y="136"/>
                      <a:pt x="273" y="136"/>
                    </a:cubicBezTo>
                    <a:cubicBezTo>
                      <a:pt x="193" y="136"/>
                      <a:pt x="140" y="83"/>
                      <a:pt x="87" y="30"/>
                    </a:cubicBezTo>
                    <a:cubicBezTo>
                      <a:pt x="76" y="9"/>
                      <a:pt x="58" y="1"/>
                      <a:pt x="43" y="1"/>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877292" y="3310713"/>
                <a:ext cx="15961" cy="22274"/>
              </a:xfrm>
              <a:custGeom>
                <a:avLst/>
                <a:gdLst/>
                <a:ahLst/>
                <a:cxnLst/>
                <a:rect l="l" t="t" r="r" b="b"/>
                <a:pathLst>
                  <a:path w="134" h="187" extrusionOk="0">
                    <a:moveTo>
                      <a:pt x="27" y="0"/>
                    </a:moveTo>
                    <a:cubicBezTo>
                      <a:pt x="0" y="0"/>
                      <a:pt x="0" y="27"/>
                      <a:pt x="0" y="54"/>
                    </a:cubicBezTo>
                    <a:cubicBezTo>
                      <a:pt x="0" y="80"/>
                      <a:pt x="27" y="134"/>
                      <a:pt x="54" y="160"/>
                    </a:cubicBezTo>
                    <a:cubicBezTo>
                      <a:pt x="54" y="187"/>
                      <a:pt x="54" y="187"/>
                      <a:pt x="80" y="187"/>
                    </a:cubicBezTo>
                    <a:lnTo>
                      <a:pt x="107" y="187"/>
                    </a:lnTo>
                    <a:cubicBezTo>
                      <a:pt x="107" y="187"/>
                      <a:pt x="134" y="160"/>
                      <a:pt x="107" y="134"/>
                    </a:cubicBezTo>
                    <a:cubicBezTo>
                      <a:pt x="107" y="107"/>
                      <a:pt x="80" y="54"/>
                      <a:pt x="80" y="27"/>
                    </a:cubicBezTo>
                    <a:cubicBezTo>
                      <a:pt x="80" y="0"/>
                      <a:pt x="54" y="0"/>
                      <a:pt x="27"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874076" y="3260686"/>
                <a:ext cx="54077" cy="50146"/>
              </a:xfrm>
              <a:custGeom>
                <a:avLst/>
                <a:gdLst/>
                <a:ahLst/>
                <a:cxnLst/>
                <a:rect l="l" t="t" r="r" b="b"/>
                <a:pathLst>
                  <a:path w="454" h="421" extrusionOk="0">
                    <a:moveTo>
                      <a:pt x="347" y="1"/>
                    </a:moveTo>
                    <a:cubicBezTo>
                      <a:pt x="327" y="1"/>
                      <a:pt x="307" y="7"/>
                      <a:pt x="294" y="21"/>
                    </a:cubicBezTo>
                    <a:cubicBezTo>
                      <a:pt x="134" y="47"/>
                      <a:pt x="1" y="207"/>
                      <a:pt x="27" y="394"/>
                    </a:cubicBezTo>
                    <a:cubicBezTo>
                      <a:pt x="27" y="420"/>
                      <a:pt x="54" y="420"/>
                      <a:pt x="81" y="420"/>
                    </a:cubicBezTo>
                    <a:cubicBezTo>
                      <a:pt x="107" y="420"/>
                      <a:pt x="134" y="420"/>
                      <a:pt x="134" y="394"/>
                    </a:cubicBezTo>
                    <a:cubicBezTo>
                      <a:pt x="107" y="234"/>
                      <a:pt x="214" y="101"/>
                      <a:pt x="320" y="101"/>
                    </a:cubicBezTo>
                    <a:lnTo>
                      <a:pt x="374" y="101"/>
                    </a:lnTo>
                    <a:cubicBezTo>
                      <a:pt x="427" y="101"/>
                      <a:pt x="454" y="47"/>
                      <a:pt x="400" y="21"/>
                    </a:cubicBezTo>
                    <a:cubicBezTo>
                      <a:pt x="387" y="7"/>
                      <a:pt x="367" y="1"/>
                      <a:pt x="347" y="1"/>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894087" y="3285819"/>
                <a:ext cx="30850" cy="47169"/>
              </a:xfrm>
              <a:custGeom>
                <a:avLst/>
                <a:gdLst/>
                <a:ahLst/>
                <a:cxnLst/>
                <a:rect l="l" t="t" r="r" b="b"/>
                <a:pathLst>
                  <a:path w="259" h="396" extrusionOk="0">
                    <a:moveTo>
                      <a:pt x="78" y="1"/>
                    </a:moveTo>
                    <a:cubicBezTo>
                      <a:pt x="48" y="1"/>
                      <a:pt x="0" y="38"/>
                      <a:pt x="19" y="76"/>
                    </a:cubicBezTo>
                    <a:lnTo>
                      <a:pt x="179" y="369"/>
                    </a:lnTo>
                    <a:cubicBezTo>
                      <a:pt x="179" y="396"/>
                      <a:pt x="206" y="396"/>
                      <a:pt x="232" y="396"/>
                    </a:cubicBezTo>
                    <a:cubicBezTo>
                      <a:pt x="259" y="369"/>
                      <a:pt x="259" y="343"/>
                      <a:pt x="259" y="343"/>
                    </a:cubicBezTo>
                    <a:lnTo>
                      <a:pt x="99" y="23"/>
                    </a:lnTo>
                    <a:cubicBezTo>
                      <a:pt x="99" y="7"/>
                      <a:pt x="90" y="1"/>
                      <a:pt x="78" y="1"/>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905879" y="3288916"/>
                <a:ext cx="18105" cy="21917"/>
              </a:xfrm>
              <a:custGeom>
                <a:avLst/>
                <a:gdLst/>
                <a:ahLst/>
                <a:cxnLst/>
                <a:rect l="l" t="t" r="r" b="b"/>
                <a:pathLst>
                  <a:path w="152" h="184" extrusionOk="0">
                    <a:moveTo>
                      <a:pt x="77" y="1"/>
                    </a:moveTo>
                    <a:cubicBezTo>
                      <a:pt x="64" y="1"/>
                      <a:pt x="53" y="7"/>
                      <a:pt x="53" y="23"/>
                    </a:cubicBezTo>
                    <a:lnTo>
                      <a:pt x="0" y="130"/>
                    </a:lnTo>
                    <a:cubicBezTo>
                      <a:pt x="0" y="157"/>
                      <a:pt x="0" y="183"/>
                      <a:pt x="27" y="183"/>
                    </a:cubicBezTo>
                    <a:lnTo>
                      <a:pt x="53" y="183"/>
                    </a:lnTo>
                    <a:cubicBezTo>
                      <a:pt x="53" y="183"/>
                      <a:pt x="80" y="183"/>
                      <a:pt x="80" y="157"/>
                    </a:cubicBezTo>
                    <a:lnTo>
                      <a:pt x="133" y="50"/>
                    </a:lnTo>
                    <a:cubicBezTo>
                      <a:pt x="152" y="32"/>
                      <a:pt x="107" y="1"/>
                      <a:pt x="77" y="1"/>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1001050" y="3284032"/>
                <a:ext cx="38235" cy="27991"/>
              </a:xfrm>
              <a:custGeom>
                <a:avLst/>
                <a:gdLst/>
                <a:ahLst/>
                <a:cxnLst/>
                <a:rect l="l" t="t" r="r" b="b"/>
                <a:pathLst>
                  <a:path w="321" h="235" extrusionOk="0">
                    <a:moveTo>
                      <a:pt x="150" y="1"/>
                    </a:moveTo>
                    <a:cubicBezTo>
                      <a:pt x="95" y="1"/>
                      <a:pt x="47" y="25"/>
                      <a:pt x="27" y="64"/>
                    </a:cubicBezTo>
                    <a:cubicBezTo>
                      <a:pt x="0" y="144"/>
                      <a:pt x="54" y="224"/>
                      <a:pt x="134" y="224"/>
                    </a:cubicBezTo>
                    <a:cubicBezTo>
                      <a:pt x="154" y="231"/>
                      <a:pt x="172" y="234"/>
                      <a:pt x="189" y="234"/>
                    </a:cubicBezTo>
                    <a:cubicBezTo>
                      <a:pt x="240" y="234"/>
                      <a:pt x="280" y="204"/>
                      <a:pt x="320" y="144"/>
                    </a:cubicBezTo>
                    <a:cubicBezTo>
                      <a:pt x="320" y="91"/>
                      <a:pt x="267" y="11"/>
                      <a:pt x="214" y="11"/>
                    </a:cubicBezTo>
                    <a:cubicBezTo>
                      <a:pt x="192" y="4"/>
                      <a:pt x="171" y="1"/>
                      <a:pt x="150"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975679" y="3271287"/>
                <a:ext cx="79448" cy="33232"/>
              </a:xfrm>
              <a:custGeom>
                <a:avLst/>
                <a:gdLst/>
                <a:ahLst/>
                <a:cxnLst/>
                <a:rect l="l" t="t" r="r" b="b"/>
                <a:pathLst>
                  <a:path w="667" h="279" extrusionOk="0">
                    <a:moveTo>
                      <a:pt x="239" y="1"/>
                    </a:moveTo>
                    <a:cubicBezTo>
                      <a:pt x="175" y="1"/>
                      <a:pt x="104" y="13"/>
                      <a:pt x="27" y="38"/>
                    </a:cubicBezTo>
                    <a:cubicBezTo>
                      <a:pt x="0" y="38"/>
                      <a:pt x="0" y="65"/>
                      <a:pt x="0" y="92"/>
                    </a:cubicBezTo>
                    <a:cubicBezTo>
                      <a:pt x="0" y="92"/>
                      <a:pt x="27" y="118"/>
                      <a:pt x="54" y="118"/>
                    </a:cubicBezTo>
                    <a:cubicBezTo>
                      <a:pt x="120" y="99"/>
                      <a:pt x="186" y="90"/>
                      <a:pt x="245" y="90"/>
                    </a:cubicBezTo>
                    <a:cubicBezTo>
                      <a:pt x="352" y="90"/>
                      <a:pt x="436" y="120"/>
                      <a:pt x="453" y="171"/>
                    </a:cubicBezTo>
                    <a:cubicBezTo>
                      <a:pt x="480" y="198"/>
                      <a:pt x="480" y="198"/>
                      <a:pt x="480" y="225"/>
                    </a:cubicBezTo>
                    <a:cubicBezTo>
                      <a:pt x="480" y="251"/>
                      <a:pt x="480" y="251"/>
                      <a:pt x="507" y="278"/>
                    </a:cubicBezTo>
                    <a:lnTo>
                      <a:pt x="533" y="278"/>
                    </a:lnTo>
                    <a:lnTo>
                      <a:pt x="560" y="251"/>
                    </a:lnTo>
                    <a:lnTo>
                      <a:pt x="666" y="198"/>
                    </a:lnTo>
                    <a:cubicBezTo>
                      <a:pt x="666" y="171"/>
                      <a:pt x="666" y="145"/>
                      <a:pt x="666" y="145"/>
                    </a:cubicBezTo>
                    <a:cubicBezTo>
                      <a:pt x="653" y="131"/>
                      <a:pt x="640" y="125"/>
                      <a:pt x="626" y="125"/>
                    </a:cubicBezTo>
                    <a:cubicBezTo>
                      <a:pt x="613" y="125"/>
                      <a:pt x="600" y="131"/>
                      <a:pt x="587" y="145"/>
                    </a:cubicBezTo>
                    <a:lnTo>
                      <a:pt x="533" y="171"/>
                    </a:lnTo>
                    <a:cubicBezTo>
                      <a:pt x="533" y="145"/>
                      <a:pt x="533" y="145"/>
                      <a:pt x="533" y="145"/>
                    </a:cubicBezTo>
                    <a:cubicBezTo>
                      <a:pt x="479" y="54"/>
                      <a:pt x="375" y="1"/>
                      <a:pt x="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1124807" y="3309879"/>
                <a:ext cx="38235" cy="29540"/>
              </a:xfrm>
              <a:custGeom>
                <a:avLst/>
                <a:gdLst/>
                <a:ahLst/>
                <a:cxnLst/>
                <a:rect l="l" t="t" r="r" b="b"/>
                <a:pathLst>
                  <a:path w="321" h="248" extrusionOk="0">
                    <a:moveTo>
                      <a:pt x="121" y="0"/>
                    </a:moveTo>
                    <a:cubicBezTo>
                      <a:pt x="63" y="0"/>
                      <a:pt x="23" y="48"/>
                      <a:pt x="1" y="114"/>
                    </a:cubicBezTo>
                    <a:cubicBezTo>
                      <a:pt x="27" y="194"/>
                      <a:pt x="81" y="247"/>
                      <a:pt x="161" y="247"/>
                    </a:cubicBezTo>
                    <a:cubicBezTo>
                      <a:pt x="240" y="247"/>
                      <a:pt x="294" y="194"/>
                      <a:pt x="320" y="114"/>
                    </a:cubicBezTo>
                    <a:cubicBezTo>
                      <a:pt x="298" y="48"/>
                      <a:pt x="259" y="0"/>
                      <a:pt x="201" y="0"/>
                    </a:cubicBezTo>
                    <a:cubicBezTo>
                      <a:pt x="188" y="0"/>
                      <a:pt x="175" y="3"/>
                      <a:pt x="161" y="7"/>
                    </a:cubicBezTo>
                    <a:cubicBezTo>
                      <a:pt x="146" y="3"/>
                      <a:pt x="133" y="0"/>
                      <a:pt x="121"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1099436" y="3302613"/>
                <a:ext cx="81830" cy="24061"/>
              </a:xfrm>
              <a:custGeom>
                <a:avLst/>
                <a:gdLst/>
                <a:ahLst/>
                <a:cxnLst/>
                <a:rect l="l" t="t" r="r" b="b"/>
                <a:pathLst>
                  <a:path w="687" h="202" extrusionOk="0">
                    <a:moveTo>
                      <a:pt x="341" y="0"/>
                    </a:moveTo>
                    <a:cubicBezTo>
                      <a:pt x="240" y="0"/>
                      <a:pt x="120" y="35"/>
                      <a:pt x="0" y="95"/>
                    </a:cubicBezTo>
                    <a:cubicBezTo>
                      <a:pt x="0" y="122"/>
                      <a:pt x="0" y="148"/>
                      <a:pt x="0" y="148"/>
                    </a:cubicBezTo>
                    <a:cubicBezTo>
                      <a:pt x="14" y="162"/>
                      <a:pt x="27" y="168"/>
                      <a:pt x="37" y="168"/>
                    </a:cubicBezTo>
                    <a:cubicBezTo>
                      <a:pt x="47" y="168"/>
                      <a:pt x="54" y="162"/>
                      <a:pt x="54" y="148"/>
                    </a:cubicBezTo>
                    <a:cubicBezTo>
                      <a:pt x="162" y="102"/>
                      <a:pt x="271" y="73"/>
                      <a:pt x="353" y="73"/>
                    </a:cubicBezTo>
                    <a:cubicBezTo>
                      <a:pt x="412" y="73"/>
                      <a:pt x="458" y="88"/>
                      <a:pt x="480" y="122"/>
                    </a:cubicBezTo>
                    <a:cubicBezTo>
                      <a:pt x="507" y="122"/>
                      <a:pt x="507" y="148"/>
                      <a:pt x="507" y="175"/>
                    </a:cubicBezTo>
                    <a:cubicBezTo>
                      <a:pt x="533" y="175"/>
                      <a:pt x="533" y="175"/>
                      <a:pt x="560" y="202"/>
                    </a:cubicBezTo>
                    <a:lnTo>
                      <a:pt x="667" y="95"/>
                    </a:lnTo>
                    <a:cubicBezTo>
                      <a:pt x="687" y="75"/>
                      <a:pt x="646" y="24"/>
                      <a:pt x="613" y="24"/>
                    </a:cubicBezTo>
                    <a:cubicBezTo>
                      <a:pt x="603" y="24"/>
                      <a:pt x="593" y="29"/>
                      <a:pt x="587" y="42"/>
                    </a:cubicBezTo>
                    <a:lnTo>
                      <a:pt x="560" y="95"/>
                    </a:lnTo>
                    <a:lnTo>
                      <a:pt x="533" y="68"/>
                    </a:lnTo>
                    <a:cubicBezTo>
                      <a:pt x="487" y="22"/>
                      <a:pt x="419" y="0"/>
                      <a:pt x="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972463" y="3213042"/>
                <a:ext cx="85880" cy="31088"/>
              </a:xfrm>
              <a:custGeom>
                <a:avLst/>
                <a:gdLst/>
                <a:ahLst/>
                <a:cxnLst/>
                <a:rect l="l" t="t" r="r" b="b"/>
                <a:pathLst>
                  <a:path w="721" h="261" extrusionOk="0">
                    <a:moveTo>
                      <a:pt x="307" y="1"/>
                    </a:moveTo>
                    <a:cubicBezTo>
                      <a:pt x="267" y="1"/>
                      <a:pt x="227" y="8"/>
                      <a:pt x="187" y="21"/>
                    </a:cubicBezTo>
                    <a:cubicBezTo>
                      <a:pt x="134" y="21"/>
                      <a:pt x="54" y="48"/>
                      <a:pt x="1" y="101"/>
                    </a:cubicBezTo>
                    <a:cubicBezTo>
                      <a:pt x="134" y="101"/>
                      <a:pt x="267" y="101"/>
                      <a:pt x="400" y="154"/>
                    </a:cubicBezTo>
                    <a:cubicBezTo>
                      <a:pt x="507" y="154"/>
                      <a:pt x="614" y="207"/>
                      <a:pt x="720" y="261"/>
                    </a:cubicBezTo>
                    <a:cubicBezTo>
                      <a:pt x="720" y="234"/>
                      <a:pt x="720" y="207"/>
                      <a:pt x="720" y="181"/>
                    </a:cubicBezTo>
                    <a:cubicBezTo>
                      <a:pt x="720" y="154"/>
                      <a:pt x="720" y="101"/>
                      <a:pt x="693" y="74"/>
                    </a:cubicBezTo>
                    <a:cubicBezTo>
                      <a:pt x="614" y="48"/>
                      <a:pt x="507" y="21"/>
                      <a:pt x="427" y="21"/>
                    </a:cubicBezTo>
                    <a:cubicBezTo>
                      <a:pt x="387" y="8"/>
                      <a:pt x="347" y="1"/>
                      <a:pt x="307"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1118494" y="3259852"/>
                <a:ext cx="60390" cy="22393"/>
              </a:xfrm>
              <a:custGeom>
                <a:avLst/>
                <a:gdLst/>
                <a:ahLst/>
                <a:cxnLst/>
                <a:rect l="l" t="t" r="r" b="b"/>
                <a:pathLst>
                  <a:path w="507" h="188" extrusionOk="0">
                    <a:moveTo>
                      <a:pt x="80" y="1"/>
                    </a:moveTo>
                    <a:cubicBezTo>
                      <a:pt x="54" y="28"/>
                      <a:pt x="27" y="54"/>
                      <a:pt x="0" y="108"/>
                    </a:cubicBezTo>
                    <a:cubicBezTo>
                      <a:pt x="0" y="134"/>
                      <a:pt x="0" y="134"/>
                      <a:pt x="0" y="161"/>
                    </a:cubicBezTo>
                    <a:lnTo>
                      <a:pt x="347" y="161"/>
                    </a:lnTo>
                    <a:lnTo>
                      <a:pt x="480" y="188"/>
                    </a:lnTo>
                    <a:lnTo>
                      <a:pt x="507" y="81"/>
                    </a:lnTo>
                    <a:lnTo>
                      <a:pt x="347" y="28"/>
                    </a:lnTo>
                    <a:cubicBezTo>
                      <a:pt x="267" y="1"/>
                      <a:pt x="187" y="1"/>
                      <a:pt x="80"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1112181" y="3256756"/>
                <a:ext cx="12745" cy="22274"/>
              </a:xfrm>
              <a:custGeom>
                <a:avLst/>
                <a:gdLst/>
                <a:ahLst/>
                <a:cxnLst/>
                <a:rect l="l" t="t" r="r" b="b"/>
                <a:pathLst>
                  <a:path w="107" h="187" extrusionOk="0">
                    <a:moveTo>
                      <a:pt x="80" y="0"/>
                    </a:moveTo>
                    <a:cubicBezTo>
                      <a:pt x="53" y="27"/>
                      <a:pt x="53" y="54"/>
                      <a:pt x="27" y="80"/>
                    </a:cubicBezTo>
                    <a:cubicBezTo>
                      <a:pt x="27" y="107"/>
                      <a:pt x="0" y="160"/>
                      <a:pt x="27" y="187"/>
                    </a:cubicBezTo>
                    <a:cubicBezTo>
                      <a:pt x="27" y="187"/>
                      <a:pt x="53" y="134"/>
                      <a:pt x="53" y="107"/>
                    </a:cubicBezTo>
                    <a:cubicBezTo>
                      <a:pt x="53" y="80"/>
                      <a:pt x="80" y="54"/>
                      <a:pt x="107" y="27"/>
                    </a:cubicBezTo>
                    <a:lnTo>
                      <a:pt x="80" y="0"/>
                    </a:ln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p:cNvSpPr/>
              <p:nvPr/>
            </p:nvSpPr>
            <p:spPr>
              <a:xfrm>
                <a:off x="1070849" y="3361454"/>
                <a:ext cx="25490" cy="6432"/>
              </a:xfrm>
              <a:custGeom>
                <a:avLst/>
                <a:gdLst/>
                <a:ahLst/>
                <a:cxnLst/>
                <a:rect l="l" t="t" r="r" b="b"/>
                <a:pathLst>
                  <a:path w="214" h="54" extrusionOk="0">
                    <a:moveTo>
                      <a:pt x="1" y="1"/>
                    </a:moveTo>
                    <a:cubicBezTo>
                      <a:pt x="27" y="27"/>
                      <a:pt x="81" y="54"/>
                      <a:pt x="107" y="54"/>
                    </a:cubicBezTo>
                    <a:lnTo>
                      <a:pt x="214" y="54"/>
                    </a:lnTo>
                    <a:cubicBezTo>
                      <a:pt x="187" y="27"/>
                      <a:pt x="161" y="1"/>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1023205" y="3384443"/>
                <a:ext cx="85880" cy="31088"/>
              </a:xfrm>
              <a:custGeom>
                <a:avLst/>
                <a:gdLst/>
                <a:ahLst/>
                <a:cxnLst/>
                <a:rect l="l" t="t" r="r" b="b"/>
                <a:pathLst>
                  <a:path w="721" h="261" extrusionOk="0">
                    <a:moveTo>
                      <a:pt x="44" y="1"/>
                    </a:moveTo>
                    <a:cubicBezTo>
                      <a:pt x="34" y="1"/>
                      <a:pt x="28" y="7"/>
                      <a:pt x="28" y="21"/>
                    </a:cubicBezTo>
                    <a:cubicBezTo>
                      <a:pt x="1" y="21"/>
                      <a:pt x="1" y="74"/>
                      <a:pt x="28" y="74"/>
                    </a:cubicBezTo>
                    <a:cubicBezTo>
                      <a:pt x="108" y="154"/>
                      <a:pt x="188" y="207"/>
                      <a:pt x="294" y="234"/>
                    </a:cubicBezTo>
                    <a:cubicBezTo>
                      <a:pt x="374" y="261"/>
                      <a:pt x="454" y="261"/>
                      <a:pt x="534" y="261"/>
                    </a:cubicBezTo>
                    <a:cubicBezTo>
                      <a:pt x="587" y="261"/>
                      <a:pt x="614" y="261"/>
                      <a:pt x="667" y="234"/>
                    </a:cubicBezTo>
                    <a:cubicBezTo>
                      <a:pt x="720" y="234"/>
                      <a:pt x="720" y="181"/>
                      <a:pt x="667" y="154"/>
                    </a:cubicBezTo>
                    <a:cubicBezTo>
                      <a:pt x="614" y="167"/>
                      <a:pt x="561" y="174"/>
                      <a:pt x="507" y="174"/>
                    </a:cubicBezTo>
                    <a:cubicBezTo>
                      <a:pt x="454" y="174"/>
                      <a:pt x="401" y="167"/>
                      <a:pt x="347" y="154"/>
                    </a:cubicBezTo>
                    <a:cubicBezTo>
                      <a:pt x="241" y="127"/>
                      <a:pt x="161" y="74"/>
                      <a:pt x="81" y="21"/>
                    </a:cubicBezTo>
                    <a:cubicBezTo>
                      <a:pt x="68" y="7"/>
                      <a:pt x="54"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1035950" y="3383133"/>
                <a:ext cx="63606" cy="30850"/>
              </a:xfrm>
              <a:custGeom>
                <a:avLst/>
                <a:gdLst/>
                <a:ahLst/>
                <a:cxnLst/>
                <a:rect l="l" t="t" r="r" b="b"/>
                <a:pathLst>
                  <a:path w="534" h="259" extrusionOk="0">
                    <a:moveTo>
                      <a:pt x="249" y="1"/>
                    </a:moveTo>
                    <a:cubicBezTo>
                      <a:pt x="201" y="1"/>
                      <a:pt x="149" y="85"/>
                      <a:pt x="54" y="85"/>
                    </a:cubicBezTo>
                    <a:lnTo>
                      <a:pt x="1" y="85"/>
                    </a:lnTo>
                    <a:cubicBezTo>
                      <a:pt x="1" y="112"/>
                      <a:pt x="160" y="192"/>
                      <a:pt x="267" y="218"/>
                    </a:cubicBezTo>
                    <a:cubicBezTo>
                      <a:pt x="320" y="245"/>
                      <a:pt x="380" y="258"/>
                      <a:pt x="430" y="258"/>
                    </a:cubicBezTo>
                    <a:cubicBezTo>
                      <a:pt x="480" y="258"/>
                      <a:pt x="520" y="245"/>
                      <a:pt x="533" y="218"/>
                    </a:cubicBezTo>
                    <a:cubicBezTo>
                      <a:pt x="533" y="218"/>
                      <a:pt x="507" y="218"/>
                      <a:pt x="480" y="138"/>
                    </a:cubicBezTo>
                    <a:cubicBezTo>
                      <a:pt x="480" y="85"/>
                      <a:pt x="454" y="58"/>
                      <a:pt x="427" y="32"/>
                    </a:cubicBezTo>
                    <a:lnTo>
                      <a:pt x="320" y="32"/>
                    </a:lnTo>
                    <a:cubicBezTo>
                      <a:pt x="320" y="32"/>
                      <a:pt x="294" y="5"/>
                      <a:pt x="267" y="5"/>
                    </a:cubicBezTo>
                    <a:cubicBezTo>
                      <a:pt x="261" y="2"/>
                      <a:pt x="255" y="1"/>
                      <a:pt x="249" y="1"/>
                    </a:cubicBezTo>
                    <a:close/>
                  </a:path>
                </a:pathLst>
              </a:custGeom>
              <a:solidFill>
                <a:srgbClr val="F38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1035950" y="3419343"/>
                <a:ext cx="41332" cy="18462"/>
              </a:xfrm>
              <a:custGeom>
                <a:avLst/>
                <a:gdLst/>
                <a:ahLst/>
                <a:cxnLst/>
                <a:rect l="l" t="t" r="r" b="b"/>
                <a:pathLst>
                  <a:path w="347" h="155" extrusionOk="0">
                    <a:moveTo>
                      <a:pt x="44" y="1"/>
                    </a:moveTo>
                    <a:cubicBezTo>
                      <a:pt x="34" y="1"/>
                      <a:pt x="27" y="8"/>
                      <a:pt x="27" y="21"/>
                    </a:cubicBezTo>
                    <a:cubicBezTo>
                      <a:pt x="1" y="21"/>
                      <a:pt x="1" y="48"/>
                      <a:pt x="27" y="74"/>
                    </a:cubicBezTo>
                    <a:cubicBezTo>
                      <a:pt x="81" y="101"/>
                      <a:pt x="134" y="154"/>
                      <a:pt x="214" y="154"/>
                    </a:cubicBezTo>
                    <a:lnTo>
                      <a:pt x="294" y="154"/>
                    </a:lnTo>
                    <a:cubicBezTo>
                      <a:pt x="320" y="154"/>
                      <a:pt x="347" y="154"/>
                      <a:pt x="347" y="127"/>
                    </a:cubicBezTo>
                    <a:cubicBezTo>
                      <a:pt x="347" y="101"/>
                      <a:pt x="320" y="74"/>
                      <a:pt x="320" y="74"/>
                    </a:cubicBezTo>
                    <a:lnTo>
                      <a:pt x="240" y="74"/>
                    </a:lnTo>
                    <a:cubicBezTo>
                      <a:pt x="187" y="74"/>
                      <a:pt x="134" y="48"/>
                      <a:pt x="81" y="21"/>
                    </a:cubicBezTo>
                    <a:cubicBezTo>
                      <a:pt x="67" y="8"/>
                      <a:pt x="54" y="1"/>
                      <a:pt x="44" y="1"/>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1010579" y="3605871"/>
                <a:ext cx="35019" cy="23465"/>
              </a:xfrm>
              <a:custGeom>
                <a:avLst/>
                <a:gdLst/>
                <a:ahLst/>
                <a:cxnLst/>
                <a:rect l="l" t="t" r="r" b="b"/>
                <a:pathLst>
                  <a:path w="294" h="197" extrusionOk="0">
                    <a:moveTo>
                      <a:pt x="294" y="0"/>
                    </a:moveTo>
                    <a:lnTo>
                      <a:pt x="0" y="80"/>
                    </a:lnTo>
                    <a:cubicBezTo>
                      <a:pt x="41" y="162"/>
                      <a:pt x="82" y="196"/>
                      <a:pt x="123" y="196"/>
                    </a:cubicBezTo>
                    <a:cubicBezTo>
                      <a:pt x="135" y="196"/>
                      <a:pt x="148" y="193"/>
                      <a:pt x="160" y="187"/>
                    </a:cubicBezTo>
                    <a:cubicBezTo>
                      <a:pt x="214" y="187"/>
                      <a:pt x="294" y="27"/>
                      <a:pt x="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1051792" y="3643987"/>
                <a:ext cx="111251" cy="19058"/>
              </a:xfrm>
              <a:custGeom>
                <a:avLst/>
                <a:gdLst/>
                <a:ahLst/>
                <a:cxnLst/>
                <a:rect l="l" t="t" r="r" b="b"/>
                <a:pathLst>
                  <a:path w="934" h="160" extrusionOk="0">
                    <a:moveTo>
                      <a:pt x="933" y="0"/>
                    </a:moveTo>
                    <a:lnTo>
                      <a:pt x="400" y="53"/>
                    </a:lnTo>
                    <a:lnTo>
                      <a:pt x="1" y="27"/>
                    </a:lnTo>
                    <a:lnTo>
                      <a:pt x="1" y="27"/>
                    </a:lnTo>
                    <a:cubicBezTo>
                      <a:pt x="27" y="53"/>
                      <a:pt x="54" y="80"/>
                      <a:pt x="81" y="107"/>
                    </a:cubicBezTo>
                    <a:cubicBezTo>
                      <a:pt x="161" y="160"/>
                      <a:pt x="267" y="160"/>
                      <a:pt x="374" y="160"/>
                    </a:cubicBezTo>
                    <a:cubicBezTo>
                      <a:pt x="560" y="107"/>
                      <a:pt x="747" y="53"/>
                      <a:pt x="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842393" y="3643987"/>
                <a:ext cx="168306" cy="19058"/>
              </a:xfrm>
              <a:custGeom>
                <a:avLst/>
                <a:gdLst/>
                <a:ahLst/>
                <a:cxnLst/>
                <a:rect l="l" t="t" r="r" b="b"/>
                <a:pathLst>
                  <a:path w="1413" h="160" extrusionOk="0">
                    <a:moveTo>
                      <a:pt x="0" y="0"/>
                    </a:moveTo>
                    <a:cubicBezTo>
                      <a:pt x="133" y="27"/>
                      <a:pt x="480" y="107"/>
                      <a:pt x="853" y="160"/>
                    </a:cubicBezTo>
                    <a:cubicBezTo>
                      <a:pt x="1013" y="160"/>
                      <a:pt x="1146" y="160"/>
                      <a:pt x="1279" y="107"/>
                    </a:cubicBezTo>
                    <a:cubicBezTo>
                      <a:pt x="1332" y="80"/>
                      <a:pt x="1386" y="53"/>
                      <a:pt x="1412" y="27"/>
                    </a:cubicBezTo>
                    <a:lnTo>
                      <a:pt x="1412" y="27"/>
                    </a:lnTo>
                    <a:lnTo>
                      <a:pt x="826" y="5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p:cNvSpPr/>
              <p:nvPr/>
            </p:nvSpPr>
            <p:spPr>
              <a:xfrm>
                <a:off x="1029637" y="3396354"/>
                <a:ext cx="73135" cy="44548"/>
              </a:xfrm>
              <a:custGeom>
                <a:avLst/>
                <a:gdLst/>
                <a:ahLst/>
                <a:cxnLst/>
                <a:rect l="l" t="t" r="r" b="b"/>
                <a:pathLst>
                  <a:path w="614" h="374" extrusionOk="0">
                    <a:moveTo>
                      <a:pt x="54" y="1"/>
                    </a:moveTo>
                    <a:lnTo>
                      <a:pt x="54" y="1"/>
                    </a:lnTo>
                    <a:cubicBezTo>
                      <a:pt x="0" y="107"/>
                      <a:pt x="27" y="214"/>
                      <a:pt x="134" y="294"/>
                    </a:cubicBezTo>
                    <a:cubicBezTo>
                      <a:pt x="187" y="347"/>
                      <a:pt x="267" y="374"/>
                      <a:pt x="347" y="374"/>
                    </a:cubicBezTo>
                    <a:cubicBezTo>
                      <a:pt x="507" y="347"/>
                      <a:pt x="613" y="187"/>
                      <a:pt x="586" y="134"/>
                    </a:cubicBezTo>
                    <a:cubicBezTo>
                      <a:pt x="578" y="116"/>
                      <a:pt x="566" y="110"/>
                      <a:pt x="549" y="110"/>
                    </a:cubicBezTo>
                    <a:cubicBezTo>
                      <a:pt x="515" y="110"/>
                      <a:pt x="462" y="134"/>
                      <a:pt x="373" y="134"/>
                    </a:cubicBezTo>
                    <a:cubicBezTo>
                      <a:pt x="240" y="134"/>
                      <a:pt x="134" y="81"/>
                      <a:pt x="54" y="1"/>
                    </a:cubicBezTo>
                    <a:close/>
                  </a:path>
                </a:pathLst>
              </a:custGeom>
              <a:solidFill>
                <a:srgbClr val="F38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p:cNvSpPr/>
              <p:nvPr/>
            </p:nvSpPr>
            <p:spPr>
              <a:xfrm>
                <a:off x="1035950" y="3398736"/>
                <a:ext cx="54077" cy="26324"/>
              </a:xfrm>
              <a:custGeom>
                <a:avLst/>
                <a:gdLst/>
                <a:ahLst/>
                <a:cxnLst/>
                <a:rect l="l" t="t" r="r" b="b"/>
                <a:pathLst>
                  <a:path w="454" h="221" extrusionOk="0">
                    <a:moveTo>
                      <a:pt x="35" y="0"/>
                    </a:moveTo>
                    <a:cubicBezTo>
                      <a:pt x="30" y="0"/>
                      <a:pt x="27" y="3"/>
                      <a:pt x="27" y="7"/>
                    </a:cubicBezTo>
                    <a:cubicBezTo>
                      <a:pt x="1" y="34"/>
                      <a:pt x="134" y="221"/>
                      <a:pt x="267" y="221"/>
                    </a:cubicBezTo>
                    <a:cubicBezTo>
                      <a:pt x="374" y="221"/>
                      <a:pt x="454" y="141"/>
                      <a:pt x="454" y="114"/>
                    </a:cubicBezTo>
                    <a:cubicBezTo>
                      <a:pt x="454" y="87"/>
                      <a:pt x="400" y="87"/>
                      <a:pt x="267" y="87"/>
                    </a:cubicBezTo>
                    <a:cubicBezTo>
                      <a:pt x="136" y="44"/>
                      <a:pt x="59" y="0"/>
                      <a:pt x="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718516" y="3590029"/>
                <a:ext cx="530170" cy="625341"/>
              </a:xfrm>
              <a:custGeom>
                <a:avLst/>
                <a:gdLst/>
                <a:ahLst/>
                <a:cxnLst/>
                <a:rect l="l" t="t" r="r" b="b"/>
                <a:pathLst>
                  <a:path w="4451" h="5250" extrusionOk="0">
                    <a:moveTo>
                      <a:pt x="561" y="0"/>
                    </a:moveTo>
                    <a:cubicBezTo>
                      <a:pt x="481" y="27"/>
                      <a:pt x="427" y="53"/>
                      <a:pt x="347" y="80"/>
                    </a:cubicBezTo>
                    <a:cubicBezTo>
                      <a:pt x="214" y="133"/>
                      <a:pt x="81" y="187"/>
                      <a:pt x="1" y="293"/>
                    </a:cubicBezTo>
                    <a:lnTo>
                      <a:pt x="1067" y="4956"/>
                    </a:lnTo>
                    <a:lnTo>
                      <a:pt x="3971" y="5249"/>
                    </a:lnTo>
                    <a:cubicBezTo>
                      <a:pt x="3625" y="3997"/>
                      <a:pt x="3811" y="3304"/>
                      <a:pt x="4078" y="2878"/>
                    </a:cubicBezTo>
                    <a:cubicBezTo>
                      <a:pt x="4318" y="2585"/>
                      <a:pt x="4451" y="2185"/>
                      <a:pt x="4451" y="1812"/>
                    </a:cubicBezTo>
                    <a:cubicBezTo>
                      <a:pt x="4424" y="1599"/>
                      <a:pt x="4344" y="1386"/>
                      <a:pt x="4238" y="1199"/>
                    </a:cubicBezTo>
                    <a:lnTo>
                      <a:pt x="4451" y="1146"/>
                    </a:lnTo>
                    <a:cubicBezTo>
                      <a:pt x="4451" y="1013"/>
                      <a:pt x="4451" y="906"/>
                      <a:pt x="4424" y="773"/>
                    </a:cubicBezTo>
                    <a:cubicBezTo>
                      <a:pt x="4344" y="533"/>
                      <a:pt x="4184" y="293"/>
                      <a:pt x="3945" y="160"/>
                    </a:cubicBezTo>
                    <a:cubicBezTo>
                      <a:pt x="3505" y="637"/>
                      <a:pt x="2917" y="872"/>
                      <a:pt x="2329" y="872"/>
                    </a:cubicBezTo>
                    <a:cubicBezTo>
                      <a:pt x="1670" y="872"/>
                      <a:pt x="1011" y="577"/>
                      <a:pt x="5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a:off x="785219" y="3590029"/>
                <a:ext cx="250851" cy="170807"/>
              </a:xfrm>
              <a:custGeom>
                <a:avLst/>
                <a:gdLst/>
                <a:ahLst/>
                <a:cxnLst/>
                <a:rect l="l" t="t" r="r" b="b"/>
                <a:pathLst>
                  <a:path w="2106" h="1434" extrusionOk="0">
                    <a:moveTo>
                      <a:pt x="1" y="0"/>
                    </a:moveTo>
                    <a:cubicBezTo>
                      <a:pt x="406" y="930"/>
                      <a:pt x="1046" y="1433"/>
                      <a:pt x="1501" y="1433"/>
                    </a:cubicBezTo>
                    <a:cubicBezTo>
                      <a:pt x="1554" y="1433"/>
                      <a:pt x="1605" y="1426"/>
                      <a:pt x="1653" y="1412"/>
                    </a:cubicBezTo>
                    <a:cubicBezTo>
                      <a:pt x="1733" y="1386"/>
                      <a:pt x="1946" y="1279"/>
                      <a:pt x="2106" y="826"/>
                    </a:cubicBezTo>
                    <a:lnTo>
                      <a:pt x="2106" y="826"/>
                    </a:lnTo>
                    <a:cubicBezTo>
                      <a:pt x="2048" y="831"/>
                      <a:pt x="1989" y="833"/>
                      <a:pt x="1931" y="833"/>
                    </a:cubicBezTo>
                    <a:cubicBezTo>
                      <a:pt x="1636" y="833"/>
                      <a:pt x="1333" y="777"/>
                      <a:pt x="1066" y="666"/>
                    </a:cubicBezTo>
                    <a:cubicBezTo>
                      <a:pt x="667" y="533"/>
                      <a:pt x="294" y="293"/>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1035950" y="3609087"/>
                <a:ext cx="155680" cy="131381"/>
              </a:xfrm>
              <a:custGeom>
                <a:avLst/>
                <a:gdLst/>
                <a:ahLst/>
                <a:cxnLst/>
                <a:rect l="l" t="t" r="r" b="b"/>
                <a:pathLst>
                  <a:path w="1307" h="1103" extrusionOk="0">
                    <a:moveTo>
                      <a:pt x="1280" y="0"/>
                    </a:moveTo>
                    <a:lnTo>
                      <a:pt x="1280" y="0"/>
                    </a:lnTo>
                    <a:cubicBezTo>
                      <a:pt x="1093" y="187"/>
                      <a:pt x="853" y="346"/>
                      <a:pt x="613" y="480"/>
                    </a:cubicBezTo>
                    <a:cubicBezTo>
                      <a:pt x="427" y="560"/>
                      <a:pt x="214" y="640"/>
                      <a:pt x="1" y="666"/>
                    </a:cubicBezTo>
                    <a:cubicBezTo>
                      <a:pt x="81" y="879"/>
                      <a:pt x="267" y="1039"/>
                      <a:pt x="480" y="1092"/>
                    </a:cubicBezTo>
                    <a:cubicBezTo>
                      <a:pt x="511" y="1100"/>
                      <a:pt x="541" y="1103"/>
                      <a:pt x="571" y="1103"/>
                    </a:cubicBezTo>
                    <a:cubicBezTo>
                      <a:pt x="881" y="1103"/>
                      <a:pt x="1153" y="749"/>
                      <a:pt x="1226" y="506"/>
                    </a:cubicBezTo>
                    <a:cubicBezTo>
                      <a:pt x="1280" y="346"/>
                      <a:pt x="1306" y="160"/>
                      <a:pt x="12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a:off x="702674" y="3570733"/>
                <a:ext cx="292183" cy="689066"/>
              </a:xfrm>
              <a:custGeom>
                <a:avLst/>
                <a:gdLst/>
                <a:ahLst/>
                <a:cxnLst/>
                <a:rect l="l" t="t" r="r" b="b"/>
                <a:pathLst>
                  <a:path w="2453" h="5785" extrusionOk="0">
                    <a:moveTo>
                      <a:pt x="1248" y="0"/>
                    </a:moveTo>
                    <a:cubicBezTo>
                      <a:pt x="771" y="0"/>
                      <a:pt x="303" y="211"/>
                      <a:pt x="1" y="588"/>
                    </a:cubicBezTo>
                    <a:cubicBezTo>
                      <a:pt x="54" y="935"/>
                      <a:pt x="81" y="1281"/>
                      <a:pt x="107" y="1628"/>
                    </a:cubicBezTo>
                    <a:cubicBezTo>
                      <a:pt x="134" y="1681"/>
                      <a:pt x="134" y="1734"/>
                      <a:pt x="134" y="1788"/>
                    </a:cubicBezTo>
                    <a:cubicBezTo>
                      <a:pt x="161" y="2161"/>
                      <a:pt x="214" y="2560"/>
                      <a:pt x="241" y="2933"/>
                    </a:cubicBezTo>
                    <a:lnTo>
                      <a:pt x="241" y="3067"/>
                    </a:lnTo>
                    <a:cubicBezTo>
                      <a:pt x="267" y="3306"/>
                      <a:pt x="294" y="3573"/>
                      <a:pt x="321" y="3813"/>
                    </a:cubicBezTo>
                    <a:cubicBezTo>
                      <a:pt x="321" y="3839"/>
                      <a:pt x="321" y="3866"/>
                      <a:pt x="321" y="3893"/>
                    </a:cubicBezTo>
                    <a:lnTo>
                      <a:pt x="454" y="5145"/>
                    </a:lnTo>
                    <a:lnTo>
                      <a:pt x="534" y="5784"/>
                    </a:lnTo>
                    <a:lnTo>
                      <a:pt x="2452" y="5784"/>
                    </a:lnTo>
                    <a:cubicBezTo>
                      <a:pt x="2452" y="5625"/>
                      <a:pt x="2452" y="5438"/>
                      <a:pt x="2426" y="5251"/>
                    </a:cubicBezTo>
                    <a:lnTo>
                      <a:pt x="2426" y="5145"/>
                    </a:lnTo>
                    <a:cubicBezTo>
                      <a:pt x="2399" y="4346"/>
                      <a:pt x="2292" y="3573"/>
                      <a:pt x="2159" y="2800"/>
                    </a:cubicBezTo>
                    <a:cubicBezTo>
                      <a:pt x="2132" y="2693"/>
                      <a:pt x="2106" y="2587"/>
                      <a:pt x="2106" y="2507"/>
                    </a:cubicBezTo>
                    <a:cubicBezTo>
                      <a:pt x="2052" y="2214"/>
                      <a:pt x="1973" y="1921"/>
                      <a:pt x="1919" y="1628"/>
                    </a:cubicBezTo>
                    <a:cubicBezTo>
                      <a:pt x="1893" y="1601"/>
                      <a:pt x="1893" y="1548"/>
                      <a:pt x="1893" y="1521"/>
                    </a:cubicBezTo>
                    <a:cubicBezTo>
                      <a:pt x="1839" y="1361"/>
                      <a:pt x="1813" y="1201"/>
                      <a:pt x="1759" y="1041"/>
                    </a:cubicBezTo>
                    <a:cubicBezTo>
                      <a:pt x="1759" y="988"/>
                      <a:pt x="1733" y="908"/>
                      <a:pt x="1733" y="908"/>
                    </a:cubicBezTo>
                    <a:cubicBezTo>
                      <a:pt x="1733" y="882"/>
                      <a:pt x="1733" y="855"/>
                      <a:pt x="1706" y="802"/>
                    </a:cubicBezTo>
                    <a:cubicBezTo>
                      <a:pt x="1679" y="775"/>
                      <a:pt x="1679" y="748"/>
                      <a:pt x="1679" y="722"/>
                    </a:cubicBezTo>
                    <a:lnTo>
                      <a:pt x="1653" y="642"/>
                    </a:lnTo>
                    <a:lnTo>
                      <a:pt x="1600" y="509"/>
                    </a:lnTo>
                    <a:lnTo>
                      <a:pt x="1600" y="482"/>
                    </a:lnTo>
                    <a:cubicBezTo>
                      <a:pt x="1600" y="455"/>
                      <a:pt x="1626" y="455"/>
                      <a:pt x="1600" y="429"/>
                    </a:cubicBezTo>
                    <a:cubicBezTo>
                      <a:pt x="1600" y="375"/>
                      <a:pt x="1573" y="349"/>
                      <a:pt x="1573" y="295"/>
                    </a:cubicBezTo>
                    <a:lnTo>
                      <a:pt x="1520" y="135"/>
                    </a:lnTo>
                    <a:cubicBezTo>
                      <a:pt x="1520" y="82"/>
                      <a:pt x="1493" y="56"/>
                      <a:pt x="1493" y="2"/>
                    </a:cubicBezTo>
                    <a:lnTo>
                      <a:pt x="1333" y="2"/>
                    </a:lnTo>
                    <a:cubicBezTo>
                      <a:pt x="1305" y="1"/>
                      <a:pt x="1276" y="0"/>
                      <a:pt x="1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566172" y="3622308"/>
                <a:ext cx="247754" cy="427971"/>
              </a:xfrm>
              <a:custGeom>
                <a:avLst/>
                <a:gdLst/>
                <a:ahLst/>
                <a:cxnLst/>
                <a:rect l="l" t="t" r="r" b="b"/>
                <a:pathLst>
                  <a:path w="2080" h="3593" extrusionOk="0">
                    <a:moveTo>
                      <a:pt x="1538" y="0"/>
                    </a:moveTo>
                    <a:cubicBezTo>
                      <a:pt x="1387" y="0"/>
                      <a:pt x="1234" y="58"/>
                      <a:pt x="1120" y="155"/>
                    </a:cubicBezTo>
                    <a:cubicBezTo>
                      <a:pt x="987" y="422"/>
                      <a:pt x="880" y="688"/>
                      <a:pt x="774" y="928"/>
                    </a:cubicBezTo>
                    <a:cubicBezTo>
                      <a:pt x="507" y="1514"/>
                      <a:pt x="241" y="2074"/>
                      <a:pt x="1" y="2634"/>
                    </a:cubicBezTo>
                    <a:lnTo>
                      <a:pt x="987" y="3593"/>
                    </a:lnTo>
                    <a:lnTo>
                      <a:pt x="2079" y="449"/>
                    </a:lnTo>
                    <a:cubicBezTo>
                      <a:pt x="2053" y="289"/>
                      <a:pt x="1973" y="155"/>
                      <a:pt x="1813" y="76"/>
                    </a:cubicBezTo>
                    <a:cubicBezTo>
                      <a:pt x="1730" y="24"/>
                      <a:pt x="1635" y="0"/>
                      <a:pt x="15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a:off x="1080378" y="3577284"/>
                <a:ext cx="200109" cy="682515"/>
              </a:xfrm>
              <a:custGeom>
                <a:avLst/>
                <a:gdLst/>
                <a:ahLst/>
                <a:cxnLst/>
                <a:rect l="l" t="t" r="r" b="b"/>
                <a:pathLst>
                  <a:path w="1680" h="5730" extrusionOk="0">
                    <a:moveTo>
                      <a:pt x="1" y="1"/>
                    </a:moveTo>
                    <a:cubicBezTo>
                      <a:pt x="107" y="187"/>
                      <a:pt x="187" y="400"/>
                      <a:pt x="240" y="587"/>
                    </a:cubicBezTo>
                    <a:cubicBezTo>
                      <a:pt x="267" y="613"/>
                      <a:pt x="267" y="640"/>
                      <a:pt x="267" y="693"/>
                    </a:cubicBezTo>
                    <a:cubicBezTo>
                      <a:pt x="267" y="693"/>
                      <a:pt x="267" y="720"/>
                      <a:pt x="267" y="747"/>
                    </a:cubicBezTo>
                    <a:cubicBezTo>
                      <a:pt x="294" y="827"/>
                      <a:pt x="320" y="933"/>
                      <a:pt x="347" y="1040"/>
                    </a:cubicBezTo>
                    <a:cubicBezTo>
                      <a:pt x="347" y="1066"/>
                      <a:pt x="347" y="1040"/>
                      <a:pt x="347" y="1120"/>
                    </a:cubicBezTo>
                    <a:cubicBezTo>
                      <a:pt x="374" y="1200"/>
                      <a:pt x="374" y="1253"/>
                      <a:pt x="374" y="1306"/>
                    </a:cubicBezTo>
                    <a:cubicBezTo>
                      <a:pt x="374" y="1333"/>
                      <a:pt x="374" y="1333"/>
                      <a:pt x="374" y="1359"/>
                    </a:cubicBezTo>
                    <a:cubicBezTo>
                      <a:pt x="427" y="1786"/>
                      <a:pt x="454" y="2212"/>
                      <a:pt x="400" y="2665"/>
                    </a:cubicBezTo>
                    <a:cubicBezTo>
                      <a:pt x="374" y="2852"/>
                      <a:pt x="347" y="3065"/>
                      <a:pt x="347" y="3278"/>
                    </a:cubicBezTo>
                    <a:cubicBezTo>
                      <a:pt x="294" y="3864"/>
                      <a:pt x="294" y="4477"/>
                      <a:pt x="347" y="5090"/>
                    </a:cubicBezTo>
                    <a:lnTo>
                      <a:pt x="347" y="5276"/>
                    </a:lnTo>
                    <a:cubicBezTo>
                      <a:pt x="347" y="5436"/>
                      <a:pt x="374" y="5570"/>
                      <a:pt x="374" y="5729"/>
                    </a:cubicBezTo>
                    <a:lnTo>
                      <a:pt x="1653" y="5729"/>
                    </a:lnTo>
                    <a:cubicBezTo>
                      <a:pt x="1653" y="5516"/>
                      <a:pt x="1653" y="5303"/>
                      <a:pt x="1679" y="5117"/>
                    </a:cubicBezTo>
                    <a:cubicBezTo>
                      <a:pt x="1679" y="4664"/>
                      <a:pt x="1626" y="4237"/>
                      <a:pt x="1626" y="3784"/>
                    </a:cubicBezTo>
                    <a:lnTo>
                      <a:pt x="1573" y="2026"/>
                    </a:lnTo>
                    <a:cubicBezTo>
                      <a:pt x="1573" y="1599"/>
                      <a:pt x="1546" y="1200"/>
                      <a:pt x="1546" y="773"/>
                    </a:cubicBezTo>
                    <a:lnTo>
                      <a:pt x="1546" y="747"/>
                    </a:lnTo>
                    <a:cubicBezTo>
                      <a:pt x="1439" y="640"/>
                      <a:pt x="1360" y="533"/>
                      <a:pt x="1280" y="427"/>
                    </a:cubicBezTo>
                    <a:cubicBezTo>
                      <a:pt x="1173" y="347"/>
                      <a:pt x="1093" y="294"/>
                      <a:pt x="987" y="240"/>
                    </a:cubicBezTo>
                    <a:cubicBezTo>
                      <a:pt x="693" y="80"/>
                      <a:pt x="374" y="1"/>
                      <a:pt x="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1283465" y="3967612"/>
                <a:ext cx="406412" cy="181170"/>
              </a:xfrm>
              <a:custGeom>
                <a:avLst/>
                <a:gdLst/>
                <a:ahLst/>
                <a:cxnLst/>
                <a:rect l="l" t="t" r="r" b="b"/>
                <a:pathLst>
                  <a:path w="3412" h="1521" extrusionOk="0">
                    <a:moveTo>
                      <a:pt x="934" y="1"/>
                    </a:moveTo>
                    <a:lnTo>
                      <a:pt x="28" y="321"/>
                    </a:lnTo>
                    <a:cubicBezTo>
                      <a:pt x="1" y="614"/>
                      <a:pt x="81" y="880"/>
                      <a:pt x="241" y="1120"/>
                    </a:cubicBezTo>
                    <a:cubicBezTo>
                      <a:pt x="321" y="1200"/>
                      <a:pt x="374" y="1253"/>
                      <a:pt x="454" y="1333"/>
                    </a:cubicBezTo>
                    <a:cubicBezTo>
                      <a:pt x="640" y="1360"/>
                      <a:pt x="854" y="1413"/>
                      <a:pt x="1040" y="1440"/>
                    </a:cubicBezTo>
                    <a:cubicBezTo>
                      <a:pt x="1453" y="1491"/>
                      <a:pt x="1866" y="1521"/>
                      <a:pt x="2286" y="1521"/>
                    </a:cubicBezTo>
                    <a:cubicBezTo>
                      <a:pt x="2517" y="1521"/>
                      <a:pt x="2749" y="1512"/>
                      <a:pt x="2985" y="1493"/>
                    </a:cubicBezTo>
                    <a:lnTo>
                      <a:pt x="3412" y="774"/>
                    </a:lnTo>
                    <a:lnTo>
                      <a:pt x="9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1258094" y="3812172"/>
                <a:ext cx="16080" cy="222264"/>
              </a:xfrm>
              <a:custGeom>
                <a:avLst/>
                <a:gdLst/>
                <a:ahLst/>
                <a:cxnLst/>
                <a:rect l="l" t="t" r="r" b="b"/>
                <a:pathLst>
                  <a:path w="135" h="1866" extrusionOk="0">
                    <a:moveTo>
                      <a:pt x="27" y="0"/>
                    </a:moveTo>
                    <a:cubicBezTo>
                      <a:pt x="27" y="0"/>
                      <a:pt x="1" y="27"/>
                      <a:pt x="1" y="54"/>
                    </a:cubicBezTo>
                    <a:lnTo>
                      <a:pt x="54" y="1812"/>
                    </a:lnTo>
                    <a:cubicBezTo>
                      <a:pt x="54" y="1839"/>
                      <a:pt x="81" y="1866"/>
                      <a:pt x="107" y="1866"/>
                    </a:cubicBezTo>
                    <a:cubicBezTo>
                      <a:pt x="134" y="1839"/>
                      <a:pt x="134" y="1839"/>
                      <a:pt x="134" y="1812"/>
                    </a:cubicBezTo>
                    <a:lnTo>
                      <a:pt x="81" y="54"/>
                    </a:lnTo>
                    <a:cubicBezTo>
                      <a:pt x="81" y="27"/>
                      <a:pt x="54" y="0"/>
                      <a:pt x="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a:off x="975679" y="3081900"/>
                <a:ext cx="146747" cy="118517"/>
              </a:xfrm>
              <a:custGeom>
                <a:avLst/>
                <a:gdLst/>
                <a:ahLst/>
                <a:cxnLst/>
                <a:rect l="l" t="t" r="r" b="b"/>
                <a:pathLst>
                  <a:path w="1232" h="995" extrusionOk="0">
                    <a:moveTo>
                      <a:pt x="717" y="0"/>
                    </a:moveTo>
                    <a:cubicBezTo>
                      <a:pt x="700" y="0"/>
                      <a:pt x="684" y="1"/>
                      <a:pt x="666" y="3"/>
                    </a:cubicBezTo>
                    <a:cubicBezTo>
                      <a:pt x="213" y="3"/>
                      <a:pt x="0" y="589"/>
                      <a:pt x="373" y="882"/>
                    </a:cubicBezTo>
                    <a:cubicBezTo>
                      <a:pt x="466" y="960"/>
                      <a:pt x="572" y="995"/>
                      <a:pt x="676" y="995"/>
                    </a:cubicBezTo>
                    <a:cubicBezTo>
                      <a:pt x="961" y="995"/>
                      <a:pt x="1231" y="735"/>
                      <a:pt x="1173" y="403"/>
                    </a:cubicBezTo>
                    <a:cubicBezTo>
                      <a:pt x="1148" y="178"/>
                      <a:pt x="959" y="0"/>
                      <a:pt x="717"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1016892" y="3107509"/>
                <a:ext cx="142935" cy="92193"/>
              </a:xfrm>
              <a:custGeom>
                <a:avLst/>
                <a:gdLst/>
                <a:ahLst/>
                <a:cxnLst/>
                <a:rect l="l" t="t" r="r" b="b"/>
                <a:pathLst>
                  <a:path w="1200" h="774" extrusionOk="0">
                    <a:moveTo>
                      <a:pt x="587" y="1"/>
                    </a:moveTo>
                    <a:cubicBezTo>
                      <a:pt x="267" y="1"/>
                      <a:pt x="1" y="188"/>
                      <a:pt x="1" y="401"/>
                    </a:cubicBezTo>
                    <a:cubicBezTo>
                      <a:pt x="1" y="614"/>
                      <a:pt x="267" y="774"/>
                      <a:pt x="587" y="774"/>
                    </a:cubicBezTo>
                    <a:cubicBezTo>
                      <a:pt x="933" y="774"/>
                      <a:pt x="1200" y="614"/>
                      <a:pt x="1200" y="401"/>
                    </a:cubicBezTo>
                    <a:cubicBezTo>
                      <a:pt x="1200" y="188"/>
                      <a:pt x="933" y="1"/>
                      <a:pt x="587"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1093123" y="3116800"/>
                <a:ext cx="122924" cy="101246"/>
              </a:xfrm>
              <a:custGeom>
                <a:avLst/>
                <a:gdLst/>
                <a:ahLst/>
                <a:cxnLst/>
                <a:rect l="l" t="t" r="r" b="b"/>
                <a:pathLst>
                  <a:path w="1032" h="850" extrusionOk="0">
                    <a:moveTo>
                      <a:pt x="627" y="0"/>
                    </a:moveTo>
                    <a:cubicBezTo>
                      <a:pt x="614" y="0"/>
                      <a:pt x="600" y="1"/>
                      <a:pt x="586" y="3"/>
                    </a:cubicBezTo>
                    <a:cubicBezTo>
                      <a:pt x="187" y="3"/>
                      <a:pt x="0" y="483"/>
                      <a:pt x="293" y="749"/>
                    </a:cubicBezTo>
                    <a:cubicBezTo>
                      <a:pt x="378" y="818"/>
                      <a:pt x="476" y="850"/>
                      <a:pt x="572" y="850"/>
                    </a:cubicBezTo>
                    <a:cubicBezTo>
                      <a:pt x="808" y="850"/>
                      <a:pt x="1032" y="660"/>
                      <a:pt x="1013" y="376"/>
                    </a:cubicBezTo>
                    <a:cubicBezTo>
                      <a:pt x="1013" y="177"/>
                      <a:pt x="826" y="0"/>
                      <a:pt x="627"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943876" y="3098099"/>
                <a:ext cx="114467" cy="85761"/>
              </a:xfrm>
              <a:custGeom>
                <a:avLst/>
                <a:gdLst/>
                <a:ahLst/>
                <a:cxnLst/>
                <a:rect l="l" t="t" r="r" b="b"/>
                <a:pathLst>
                  <a:path w="961" h="720" extrusionOk="0">
                    <a:moveTo>
                      <a:pt x="480" y="0"/>
                    </a:moveTo>
                    <a:cubicBezTo>
                      <a:pt x="241" y="0"/>
                      <a:pt x="1" y="160"/>
                      <a:pt x="1" y="373"/>
                    </a:cubicBezTo>
                    <a:cubicBezTo>
                      <a:pt x="1" y="560"/>
                      <a:pt x="241" y="719"/>
                      <a:pt x="480" y="719"/>
                    </a:cubicBezTo>
                    <a:cubicBezTo>
                      <a:pt x="747" y="719"/>
                      <a:pt x="960" y="560"/>
                      <a:pt x="960" y="373"/>
                    </a:cubicBezTo>
                    <a:cubicBezTo>
                      <a:pt x="960" y="160"/>
                      <a:pt x="747" y="0"/>
                      <a:pt x="480"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923270" y="3147292"/>
                <a:ext cx="57293" cy="45263"/>
              </a:xfrm>
              <a:custGeom>
                <a:avLst/>
                <a:gdLst/>
                <a:ahLst/>
                <a:cxnLst/>
                <a:rect l="l" t="t" r="r" b="b"/>
                <a:pathLst>
                  <a:path w="481" h="380" extrusionOk="0">
                    <a:moveTo>
                      <a:pt x="240" y="0"/>
                    </a:moveTo>
                    <a:cubicBezTo>
                      <a:pt x="121" y="0"/>
                      <a:pt x="1" y="67"/>
                      <a:pt x="14" y="200"/>
                    </a:cubicBezTo>
                    <a:cubicBezTo>
                      <a:pt x="1" y="320"/>
                      <a:pt x="121" y="380"/>
                      <a:pt x="240" y="380"/>
                    </a:cubicBezTo>
                    <a:cubicBezTo>
                      <a:pt x="360" y="380"/>
                      <a:pt x="480" y="320"/>
                      <a:pt x="467" y="200"/>
                    </a:cubicBezTo>
                    <a:cubicBezTo>
                      <a:pt x="480" y="67"/>
                      <a:pt x="360" y="0"/>
                      <a:pt x="240"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880389" y="3231385"/>
                <a:ext cx="57293" cy="35019"/>
              </a:xfrm>
              <a:custGeom>
                <a:avLst/>
                <a:gdLst/>
                <a:ahLst/>
                <a:cxnLst/>
                <a:rect l="l" t="t" r="r" b="b"/>
                <a:pathLst>
                  <a:path w="481" h="294" extrusionOk="0">
                    <a:moveTo>
                      <a:pt x="241" y="0"/>
                    </a:moveTo>
                    <a:cubicBezTo>
                      <a:pt x="108" y="0"/>
                      <a:pt x="1" y="53"/>
                      <a:pt x="1" y="133"/>
                    </a:cubicBezTo>
                    <a:cubicBezTo>
                      <a:pt x="1" y="240"/>
                      <a:pt x="108" y="293"/>
                      <a:pt x="241" y="293"/>
                    </a:cubicBezTo>
                    <a:cubicBezTo>
                      <a:pt x="374" y="293"/>
                      <a:pt x="481" y="240"/>
                      <a:pt x="481" y="133"/>
                    </a:cubicBezTo>
                    <a:cubicBezTo>
                      <a:pt x="481" y="80"/>
                      <a:pt x="374" y="0"/>
                      <a:pt x="241"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3"/>
              <p:cNvSpPr/>
              <p:nvPr/>
            </p:nvSpPr>
            <p:spPr>
              <a:xfrm>
                <a:off x="886821" y="3209111"/>
                <a:ext cx="66703" cy="38235"/>
              </a:xfrm>
              <a:custGeom>
                <a:avLst/>
                <a:gdLst/>
                <a:ahLst/>
                <a:cxnLst/>
                <a:rect l="l" t="t" r="r" b="b"/>
                <a:pathLst>
                  <a:path w="560" h="321" extrusionOk="0">
                    <a:moveTo>
                      <a:pt x="267" y="1"/>
                    </a:moveTo>
                    <a:cubicBezTo>
                      <a:pt x="133" y="1"/>
                      <a:pt x="0" y="81"/>
                      <a:pt x="0" y="161"/>
                    </a:cubicBezTo>
                    <a:cubicBezTo>
                      <a:pt x="0" y="267"/>
                      <a:pt x="133" y="320"/>
                      <a:pt x="267" y="320"/>
                    </a:cubicBezTo>
                    <a:cubicBezTo>
                      <a:pt x="427" y="320"/>
                      <a:pt x="560" y="267"/>
                      <a:pt x="560" y="161"/>
                    </a:cubicBezTo>
                    <a:cubicBezTo>
                      <a:pt x="560" y="54"/>
                      <a:pt x="427" y="1"/>
                      <a:pt x="267"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883605" y="3183264"/>
                <a:ext cx="77661" cy="62177"/>
              </a:xfrm>
              <a:custGeom>
                <a:avLst/>
                <a:gdLst/>
                <a:ahLst/>
                <a:cxnLst/>
                <a:rect l="l" t="t" r="r" b="b"/>
                <a:pathLst>
                  <a:path w="652" h="522" extrusionOk="0">
                    <a:moveTo>
                      <a:pt x="408" y="0"/>
                    </a:moveTo>
                    <a:cubicBezTo>
                      <a:pt x="396" y="0"/>
                      <a:pt x="385" y="2"/>
                      <a:pt x="374" y="4"/>
                    </a:cubicBezTo>
                    <a:cubicBezTo>
                      <a:pt x="107" y="4"/>
                      <a:pt x="1" y="298"/>
                      <a:pt x="187" y="457"/>
                    </a:cubicBezTo>
                    <a:cubicBezTo>
                      <a:pt x="239" y="502"/>
                      <a:pt x="300" y="522"/>
                      <a:pt x="358" y="522"/>
                    </a:cubicBezTo>
                    <a:cubicBezTo>
                      <a:pt x="510" y="522"/>
                      <a:pt x="652" y="390"/>
                      <a:pt x="613" y="218"/>
                    </a:cubicBezTo>
                    <a:cubicBezTo>
                      <a:pt x="613" y="98"/>
                      <a:pt x="507" y="0"/>
                      <a:pt x="408"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p:cNvSpPr/>
              <p:nvPr/>
            </p:nvSpPr>
            <p:spPr>
              <a:xfrm>
                <a:off x="896350" y="3170995"/>
                <a:ext cx="54077" cy="35019"/>
              </a:xfrm>
              <a:custGeom>
                <a:avLst/>
                <a:gdLst/>
                <a:ahLst/>
                <a:cxnLst/>
                <a:rect l="l" t="t" r="r" b="b"/>
                <a:pathLst>
                  <a:path w="454" h="294" extrusionOk="0">
                    <a:moveTo>
                      <a:pt x="213" y="1"/>
                    </a:moveTo>
                    <a:cubicBezTo>
                      <a:pt x="107" y="1"/>
                      <a:pt x="0" y="54"/>
                      <a:pt x="0" y="134"/>
                    </a:cubicBezTo>
                    <a:cubicBezTo>
                      <a:pt x="0" y="214"/>
                      <a:pt x="107" y="294"/>
                      <a:pt x="213" y="294"/>
                    </a:cubicBezTo>
                    <a:cubicBezTo>
                      <a:pt x="347" y="294"/>
                      <a:pt x="453" y="214"/>
                      <a:pt x="453" y="134"/>
                    </a:cubicBezTo>
                    <a:cubicBezTo>
                      <a:pt x="453" y="54"/>
                      <a:pt x="347" y="1"/>
                      <a:pt x="213"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3"/>
              <p:cNvSpPr/>
              <p:nvPr/>
            </p:nvSpPr>
            <p:spPr>
              <a:xfrm>
                <a:off x="889918" y="3145625"/>
                <a:ext cx="88977" cy="60390"/>
              </a:xfrm>
              <a:custGeom>
                <a:avLst/>
                <a:gdLst/>
                <a:ahLst/>
                <a:cxnLst/>
                <a:rect l="l" t="t" r="r" b="b"/>
                <a:pathLst>
                  <a:path w="747" h="507" extrusionOk="0">
                    <a:moveTo>
                      <a:pt x="374" y="1"/>
                    </a:moveTo>
                    <a:cubicBezTo>
                      <a:pt x="161" y="1"/>
                      <a:pt x="1" y="107"/>
                      <a:pt x="1" y="241"/>
                    </a:cubicBezTo>
                    <a:cubicBezTo>
                      <a:pt x="1" y="374"/>
                      <a:pt x="161" y="507"/>
                      <a:pt x="374" y="507"/>
                    </a:cubicBezTo>
                    <a:cubicBezTo>
                      <a:pt x="560" y="507"/>
                      <a:pt x="747" y="374"/>
                      <a:pt x="747" y="241"/>
                    </a:cubicBezTo>
                    <a:cubicBezTo>
                      <a:pt x="747" y="107"/>
                      <a:pt x="560" y="1"/>
                      <a:pt x="374"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3"/>
              <p:cNvSpPr/>
              <p:nvPr/>
            </p:nvSpPr>
            <p:spPr>
              <a:xfrm>
                <a:off x="916123" y="3132522"/>
                <a:ext cx="69204" cy="57770"/>
              </a:xfrm>
              <a:custGeom>
                <a:avLst/>
                <a:gdLst/>
                <a:ahLst/>
                <a:cxnLst/>
                <a:rect l="l" t="t" r="r" b="b"/>
                <a:pathLst>
                  <a:path w="581" h="485" extrusionOk="0">
                    <a:moveTo>
                      <a:pt x="328" y="0"/>
                    </a:moveTo>
                    <a:cubicBezTo>
                      <a:pt x="315" y="0"/>
                      <a:pt x="301" y="1"/>
                      <a:pt x="287" y="4"/>
                    </a:cubicBezTo>
                    <a:cubicBezTo>
                      <a:pt x="274" y="2"/>
                      <a:pt x="261" y="1"/>
                      <a:pt x="249" y="1"/>
                    </a:cubicBezTo>
                    <a:cubicBezTo>
                      <a:pt x="1" y="1"/>
                      <a:pt x="7" y="485"/>
                      <a:pt x="267" y="485"/>
                    </a:cubicBezTo>
                    <a:cubicBezTo>
                      <a:pt x="274" y="485"/>
                      <a:pt x="280" y="484"/>
                      <a:pt x="287" y="484"/>
                    </a:cubicBezTo>
                    <a:cubicBezTo>
                      <a:pt x="420" y="484"/>
                      <a:pt x="554" y="377"/>
                      <a:pt x="580" y="244"/>
                    </a:cubicBezTo>
                    <a:cubicBezTo>
                      <a:pt x="556" y="101"/>
                      <a:pt x="447" y="0"/>
                      <a:pt x="328"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p:cNvSpPr/>
              <p:nvPr/>
            </p:nvSpPr>
            <p:spPr>
              <a:xfrm>
                <a:off x="912192" y="3104412"/>
                <a:ext cx="120661" cy="76232"/>
              </a:xfrm>
              <a:custGeom>
                <a:avLst/>
                <a:gdLst/>
                <a:ahLst/>
                <a:cxnLst/>
                <a:rect l="l" t="t" r="r" b="b"/>
                <a:pathLst>
                  <a:path w="1013" h="640" extrusionOk="0">
                    <a:moveTo>
                      <a:pt x="507" y="0"/>
                    </a:moveTo>
                    <a:cubicBezTo>
                      <a:pt x="214" y="0"/>
                      <a:pt x="0" y="134"/>
                      <a:pt x="0" y="320"/>
                    </a:cubicBezTo>
                    <a:cubicBezTo>
                      <a:pt x="0" y="480"/>
                      <a:pt x="214" y="640"/>
                      <a:pt x="507" y="640"/>
                    </a:cubicBezTo>
                    <a:cubicBezTo>
                      <a:pt x="773" y="640"/>
                      <a:pt x="1013" y="480"/>
                      <a:pt x="1013" y="320"/>
                    </a:cubicBezTo>
                    <a:cubicBezTo>
                      <a:pt x="1013" y="134"/>
                      <a:pt x="773" y="0"/>
                      <a:pt x="507"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3"/>
              <p:cNvSpPr/>
              <p:nvPr/>
            </p:nvSpPr>
            <p:spPr>
              <a:xfrm>
                <a:off x="988305" y="3094883"/>
                <a:ext cx="57293" cy="38235"/>
              </a:xfrm>
              <a:custGeom>
                <a:avLst/>
                <a:gdLst/>
                <a:ahLst/>
                <a:cxnLst/>
                <a:rect l="l" t="t" r="r" b="b"/>
                <a:pathLst>
                  <a:path w="481" h="321" extrusionOk="0">
                    <a:moveTo>
                      <a:pt x="241" y="0"/>
                    </a:moveTo>
                    <a:cubicBezTo>
                      <a:pt x="107" y="0"/>
                      <a:pt x="1" y="54"/>
                      <a:pt x="1" y="160"/>
                    </a:cubicBezTo>
                    <a:cubicBezTo>
                      <a:pt x="1" y="240"/>
                      <a:pt x="107" y="320"/>
                      <a:pt x="241" y="320"/>
                    </a:cubicBezTo>
                    <a:cubicBezTo>
                      <a:pt x="374" y="320"/>
                      <a:pt x="481" y="240"/>
                      <a:pt x="481" y="160"/>
                    </a:cubicBezTo>
                    <a:cubicBezTo>
                      <a:pt x="481" y="54"/>
                      <a:pt x="374" y="0"/>
                      <a:pt x="241"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p:nvPr/>
            </p:nvSpPr>
            <p:spPr>
              <a:xfrm>
                <a:off x="1080378" y="3091667"/>
                <a:ext cx="108035" cy="66822"/>
              </a:xfrm>
              <a:custGeom>
                <a:avLst/>
                <a:gdLst/>
                <a:ahLst/>
                <a:cxnLst/>
                <a:rect l="l" t="t" r="r" b="b"/>
                <a:pathLst>
                  <a:path w="907" h="561" extrusionOk="0">
                    <a:moveTo>
                      <a:pt x="454" y="1"/>
                    </a:moveTo>
                    <a:cubicBezTo>
                      <a:pt x="187" y="1"/>
                      <a:pt x="1" y="107"/>
                      <a:pt x="1" y="267"/>
                    </a:cubicBezTo>
                    <a:cubicBezTo>
                      <a:pt x="1" y="427"/>
                      <a:pt x="187" y="560"/>
                      <a:pt x="454" y="560"/>
                    </a:cubicBezTo>
                    <a:cubicBezTo>
                      <a:pt x="693" y="560"/>
                      <a:pt x="907" y="427"/>
                      <a:pt x="907" y="267"/>
                    </a:cubicBezTo>
                    <a:cubicBezTo>
                      <a:pt x="907" y="107"/>
                      <a:pt x="693" y="1"/>
                      <a:pt x="454"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p:nvPr/>
            </p:nvSpPr>
            <p:spPr>
              <a:xfrm>
                <a:off x="1153394" y="3170519"/>
                <a:ext cx="88143" cy="69919"/>
              </a:xfrm>
              <a:custGeom>
                <a:avLst/>
                <a:gdLst/>
                <a:ahLst/>
                <a:cxnLst/>
                <a:rect l="l" t="t" r="r" b="b"/>
                <a:pathLst>
                  <a:path w="740" h="587" extrusionOk="0">
                    <a:moveTo>
                      <a:pt x="468" y="1"/>
                    </a:moveTo>
                    <a:cubicBezTo>
                      <a:pt x="454" y="1"/>
                      <a:pt x="441" y="2"/>
                      <a:pt x="427" y="5"/>
                    </a:cubicBezTo>
                    <a:cubicBezTo>
                      <a:pt x="134" y="5"/>
                      <a:pt x="0" y="351"/>
                      <a:pt x="214" y="511"/>
                    </a:cubicBezTo>
                    <a:cubicBezTo>
                      <a:pt x="274" y="564"/>
                      <a:pt x="342" y="587"/>
                      <a:pt x="409" y="587"/>
                    </a:cubicBezTo>
                    <a:cubicBezTo>
                      <a:pt x="579" y="587"/>
                      <a:pt x="739" y="436"/>
                      <a:pt x="720" y="245"/>
                    </a:cubicBezTo>
                    <a:cubicBezTo>
                      <a:pt x="696" y="101"/>
                      <a:pt x="586" y="1"/>
                      <a:pt x="468"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p:cNvSpPr/>
              <p:nvPr/>
            </p:nvSpPr>
            <p:spPr>
              <a:xfrm>
                <a:off x="867763" y="2920266"/>
                <a:ext cx="146151" cy="168425"/>
              </a:xfrm>
              <a:custGeom>
                <a:avLst/>
                <a:gdLst/>
                <a:ahLst/>
                <a:cxnLst/>
                <a:rect l="l" t="t" r="r" b="b"/>
                <a:pathLst>
                  <a:path w="1227" h="1414" extrusionOk="0">
                    <a:moveTo>
                      <a:pt x="613" y="1"/>
                    </a:moveTo>
                    <a:cubicBezTo>
                      <a:pt x="267" y="1"/>
                      <a:pt x="0" y="321"/>
                      <a:pt x="0" y="720"/>
                    </a:cubicBezTo>
                    <a:cubicBezTo>
                      <a:pt x="0" y="1120"/>
                      <a:pt x="267" y="1413"/>
                      <a:pt x="613" y="1413"/>
                    </a:cubicBezTo>
                    <a:cubicBezTo>
                      <a:pt x="960" y="1413"/>
                      <a:pt x="1226" y="1120"/>
                      <a:pt x="1226" y="720"/>
                    </a:cubicBezTo>
                    <a:cubicBezTo>
                      <a:pt x="1226" y="321"/>
                      <a:pt x="960" y="1"/>
                      <a:pt x="613"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3"/>
              <p:cNvSpPr/>
              <p:nvPr/>
            </p:nvSpPr>
            <p:spPr>
              <a:xfrm>
                <a:off x="810590" y="2948853"/>
                <a:ext cx="149367" cy="133406"/>
              </a:xfrm>
              <a:custGeom>
                <a:avLst/>
                <a:gdLst/>
                <a:ahLst/>
                <a:cxnLst/>
                <a:rect l="l" t="t" r="r" b="b"/>
                <a:pathLst>
                  <a:path w="1254" h="1120" extrusionOk="0">
                    <a:moveTo>
                      <a:pt x="640" y="1"/>
                    </a:moveTo>
                    <a:cubicBezTo>
                      <a:pt x="267" y="1"/>
                      <a:pt x="1" y="241"/>
                      <a:pt x="1" y="560"/>
                    </a:cubicBezTo>
                    <a:cubicBezTo>
                      <a:pt x="1" y="880"/>
                      <a:pt x="267" y="1120"/>
                      <a:pt x="640" y="1120"/>
                    </a:cubicBezTo>
                    <a:cubicBezTo>
                      <a:pt x="987" y="1120"/>
                      <a:pt x="1253" y="880"/>
                      <a:pt x="1253" y="560"/>
                    </a:cubicBezTo>
                    <a:cubicBezTo>
                      <a:pt x="1253" y="241"/>
                      <a:pt x="987" y="1"/>
                      <a:pt x="640"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3"/>
              <p:cNvSpPr/>
              <p:nvPr/>
            </p:nvSpPr>
            <p:spPr>
              <a:xfrm>
                <a:off x="766161" y="2958143"/>
                <a:ext cx="176882" cy="149367"/>
              </a:xfrm>
              <a:custGeom>
                <a:avLst/>
                <a:gdLst/>
                <a:ahLst/>
                <a:cxnLst/>
                <a:rect l="l" t="t" r="r" b="b"/>
                <a:pathLst>
                  <a:path w="1485" h="1254" extrusionOk="0">
                    <a:moveTo>
                      <a:pt x="870" y="1"/>
                    </a:moveTo>
                    <a:cubicBezTo>
                      <a:pt x="856" y="1"/>
                      <a:pt x="841" y="2"/>
                      <a:pt x="827" y="3"/>
                    </a:cubicBezTo>
                    <a:cubicBezTo>
                      <a:pt x="267" y="3"/>
                      <a:pt x="1" y="669"/>
                      <a:pt x="400" y="1068"/>
                    </a:cubicBezTo>
                    <a:cubicBezTo>
                      <a:pt x="528" y="1196"/>
                      <a:pt x="686" y="1253"/>
                      <a:pt x="841" y="1253"/>
                    </a:cubicBezTo>
                    <a:cubicBezTo>
                      <a:pt x="1170" y="1253"/>
                      <a:pt x="1484" y="996"/>
                      <a:pt x="1466" y="615"/>
                    </a:cubicBezTo>
                    <a:cubicBezTo>
                      <a:pt x="1466" y="284"/>
                      <a:pt x="1197" y="1"/>
                      <a:pt x="870"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p:nvPr/>
            </p:nvSpPr>
            <p:spPr>
              <a:xfrm>
                <a:off x="813806" y="2920266"/>
                <a:ext cx="146151" cy="85880"/>
              </a:xfrm>
              <a:custGeom>
                <a:avLst/>
                <a:gdLst/>
                <a:ahLst/>
                <a:cxnLst/>
                <a:rect l="l" t="t" r="r" b="b"/>
                <a:pathLst>
                  <a:path w="1227" h="721" extrusionOk="0">
                    <a:moveTo>
                      <a:pt x="613" y="1"/>
                    </a:moveTo>
                    <a:cubicBezTo>
                      <a:pt x="267" y="1"/>
                      <a:pt x="0" y="161"/>
                      <a:pt x="0" y="347"/>
                    </a:cubicBezTo>
                    <a:cubicBezTo>
                      <a:pt x="0" y="560"/>
                      <a:pt x="267" y="720"/>
                      <a:pt x="613" y="720"/>
                    </a:cubicBezTo>
                    <a:cubicBezTo>
                      <a:pt x="960" y="720"/>
                      <a:pt x="1226" y="560"/>
                      <a:pt x="1226" y="347"/>
                    </a:cubicBezTo>
                    <a:cubicBezTo>
                      <a:pt x="1226" y="161"/>
                      <a:pt x="960" y="1"/>
                      <a:pt x="613"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3"/>
              <p:cNvSpPr/>
              <p:nvPr/>
            </p:nvSpPr>
            <p:spPr>
              <a:xfrm>
                <a:off x="921721" y="2904424"/>
                <a:ext cx="146151" cy="125306"/>
              </a:xfrm>
              <a:custGeom>
                <a:avLst/>
                <a:gdLst/>
                <a:ahLst/>
                <a:cxnLst/>
                <a:rect l="l" t="t" r="r" b="b"/>
                <a:pathLst>
                  <a:path w="1227" h="1052" extrusionOk="0">
                    <a:moveTo>
                      <a:pt x="693" y="1"/>
                    </a:moveTo>
                    <a:cubicBezTo>
                      <a:pt x="213" y="1"/>
                      <a:pt x="0" y="560"/>
                      <a:pt x="320" y="880"/>
                    </a:cubicBezTo>
                    <a:cubicBezTo>
                      <a:pt x="430" y="999"/>
                      <a:pt x="568" y="1052"/>
                      <a:pt x="703" y="1052"/>
                    </a:cubicBezTo>
                    <a:cubicBezTo>
                      <a:pt x="961" y="1052"/>
                      <a:pt x="1209" y="858"/>
                      <a:pt x="1226" y="560"/>
                    </a:cubicBezTo>
                    <a:cubicBezTo>
                      <a:pt x="1226" y="240"/>
                      <a:pt x="986" y="1"/>
                      <a:pt x="693"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3"/>
              <p:cNvSpPr/>
              <p:nvPr/>
            </p:nvSpPr>
            <p:spPr>
              <a:xfrm>
                <a:off x="858234" y="2996259"/>
                <a:ext cx="189627" cy="153060"/>
              </a:xfrm>
              <a:custGeom>
                <a:avLst/>
                <a:gdLst/>
                <a:ahLst/>
                <a:cxnLst/>
                <a:rect l="l" t="t" r="r" b="b"/>
                <a:pathLst>
                  <a:path w="1592" h="1285" extrusionOk="0">
                    <a:moveTo>
                      <a:pt x="929" y="0"/>
                    </a:moveTo>
                    <a:cubicBezTo>
                      <a:pt x="913" y="0"/>
                      <a:pt x="896" y="1"/>
                      <a:pt x="880" y="2"/>
                    </a:cubicBezTo>
                    <a:cubicBezTo>
                      <a:pt x="267" y="2"/>
                      <a:pt x="0" y="748"/>
                      <a:pt x="480" y="1148"/>
                    </a:cubicBezTo>
                    <a:cubicBezTo>
                      <a:pt x="602" y="1243"/>
                      <a:pt x="736" y="1284"/>
                      <a:pt x="865" y="1284"/>
                    </a:cubicBezTo>
                    <a:cubicBezTo>
                      <a:pt x="1246" y="1284"/>
                      <a:pt x="1592" y="926"/>
                      <a:pt x="1493" y="509"/>
                    </a:cubicBezTo>
                    <a:cubicBezTo>
                      <a:pt x="1442" y="207"/>
                      <a:pt x="1202" y="0"/>
                      <a:pt x="929"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a:off x="931250" y="2977082"/>
                <a:ext cx="140315" cy="115539"/>
              </a:xfrm>
              <a:custGeom>
                <a:avLst/>
                <a:gdLst/>
                <a:ahLst/>
                <a:cxnLst/>
                <a:rect l="l" t="t" r="r" b="b"/>
                <a:pathLst>
                  <a:path w="1178" h="970" extrusionOk="0">
                    <a:moveTo>
                      <a:pt x="686" y="1"/>
                    </a:moveTo>
                    <a:cubicBezTo>
                      <a:pt x="670" y="1"/>
                      <a:pt x="655" y="2"/>
                      <a:pt x="640" y="4"/>
                    </a:cubicBezTo>
                    <a:cubicBezTo>
                      <a:pt x="187" y="4"/>
                      <a:pt x="0" y="563"/>
                      <a:pt x="347" y="856"/>
                    </a:cubicBezTo>
                    <a:cubicBezTo>
                      <a:pt x="439" y="934"/>
                      <a:pt x="543" y="969"/>
                      <a:pt x="644" y="969"/>
                    </a:cubicBezTo>
                    <a:cubicBezTo>
                      <a:pt x="922" y="969"/>
                      <a:pt x="1178" y="709"/>
                      <a:pt x="1119" y="377"/>
                    </a:cubicBezTo>
                    <a:cubicBezTo>
                      <a:pt x="1094" y="177"/>
                      <a:pt x="906" y="1"/>
                      <a:pt x="686"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a:off x="839177" y="3047001"/>
                <a:ext cx="128522" cy="105176"/>
              </a:xfrm>
              <a:custGeom>
                <a:avLst/>
                <a:gdLst/>
                <a:ahLst/>
                <a:cxnLst/>
                <a:rect l="l" t="t" r="r" b="b"/>
                <a:pathLst>
                  <a:path w="1079" h="883" extrusionOk="0">
                    <a:moveTo>
                      <a:pt x="654" y="0"/>
                    </a:moveTo>
                    <a:cubicBezTo>
                      <a:pt x="641" y="0"/>
                      <a:pt x="627" y="1"/>
                      <a:pt x="613" y="3"/>
                    </a:cubicBezTo>
                    <a:cubicBezTo>
                      <a:pt x="187" y="3"/>
                      <a:pt x="1" y="509"/>
                      <a:pt x="320" y="775"/>
                    </a:cubicBezTo>
                    <a:cubicBezTo>
                      <a:pt x="402" y="850"/>
                      <a:pt x="499" y="883"/>
                      <a:pt x="594" y="883"/>
                    </a:cubicBezTo>
                    <a:cubicBezTo>
                      <a:pt x="840" y="883"/>
                      <a:pt x="1078" y="664"/>
                      <a:pt x="1040" y="376"/>
                    </a:cubicBezTo>
                    <a:cubicBezTo>
                      <a:pt x="1015" y="176"/>
                      <a:pt x="850" y="0"/>
                      <a:pt x="654"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a:off x="747103" y="2986968"/>
                <a:ext cx="177835" cy="149724"/>
              </a:xfrm>
              <a:custGeom>
                <a:avLst/>
                <a:gdLst/>
                <a:ahLst/>
                <a:cxnLst/>
                <a:rect l="l" t="t" r="r" b="b"/>
                <a:pathLst>
                  <a:path w="1493" h="1257" extrusionOk="0">
                    <a:moveTo>
                      <a:pt x="853" y="0"/>
                    </a:moveTo>
                    <a:cubicBezTo>
                      <a:pt x="267" y="0"/>
                      <a:pt x="1" y="667"/>
                      <a:pt x="400" y="1066"/>
                    </a:cubicBezTo>
                    <a:cubicBezTo>
                      <a:pt x="532" y="1197"/>
                      <a:pt x="694" y="1257"/>
                      <a:pt x="854" y="1257"/>
                    </a:cubicBezTo>
                    <a:cubicBezTo>
                      <a:pt x="1180" y="1257"/>
                      <a:pt x="1493" y="1007"/>
                      <a:pt x="1493" y="613"/>
                    </a:cubicBezTo>
                    <a:cubicBezTo>
                      <a:pt x="1466" y="267"/>
                      <a:pt x="1200" y="0"/>
                      <a:pt x="853"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a:off x="867763" y="2888582"/>
                <a:ext cx="139719" cy="104819"/>
              </a:xfrm>
              <a:custGeom>
                <a:avLst/>
                <a:gdLst/>
                <a:ahLst/>
                <a:cxnLst/>
                <a:rect l="l" t="t" r="r" b="b"/>
                <a:pathLst>
                  <a:path w="1173" h="880" extrusionOk="0">
                    <a:moveTo>
                      <a:pt x="587" y="0"/>
                    </a:moveTo>
                    <a:cubicBezTo>
                      <a:pt x="267" y="0"/>
                      <a:pt x="0" y="187"/>
                      <a:pt x="0" y="427"/>
                    </a:cubicBezTo>
                    <a:cubicBezTo>
                      <a:pt x="0" y="667"/>
                      <a:pt x="267" y="880"/>
                      <a:pt x="587" y="880"/>
                    </a:cubicBezTo>
                    <a:cubicBezTo>
                      <a:pt x="906" y="880"/>
                      <a:pt x="1173" y="667"/>
                      <a:pt x="1173" y="427"/>
                    </a:cubicBezTo>
                    <a:cubicBezTo>
                      <a:pt x="1173" y="187"/>
                      <a:pt x="906" y="0"/>
                      <a:pt x="587"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1007363" y="3025084"/>
                <a:ext cx="66822" cy="79448"/>
              </a:xfrm>
              <a:custGeom>
                <a:avLst/>
                <a:gdLst/>
                <a:ahLst/>
                <a:cxnLst/>
                <a:rect l="l" t="t" r="r" b="b"/>
                <a:pathLst>
                  <a:path w="561" h="667" extrusionOk="0">
                    <a:moveTo>
                      <a:pt x="294" y="0"/>
                    </a:moveTo>
                    <a:cubicBezTo>
                      <a:pt x="134" y="0"/>
                      <a:pt x="1" y="160"/>
                      <a:pt x="1" y="347"/>
                    </a:cubicBezTo>
                    <a:cubicBezTo>
                      <a:pt x="1" y="506"/>
                      <a:pt x="134" y="666"/>
                      <a:pt x="294" y="666"/>
                    </a:cubicBezTo>
                    <a:cubicBezTo>
                      <a:pt x="427" y="666"/>
                      <a:pt x="560" y="506"/>
                      <a:pt x="560" y="347"/>
                    </a:cubicBezTo>
                    <a:cubicBezTo>
                      <a:pt x="560" y="160"/>
                      <a:pt x="427" y="0"/>
                      <a:pt x="294"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807493" y="3094883"/>
                <a:ext cx="139719" cy="82664"/>
              </a:xfrm>
              <a:custGeom>
                <a:avLst/>
                <a:gdLst/>
                <a:ahLst/>
                <a:cxnLst/>
                <a:rect l="l" t="t" r="r" b="b"/>
                <a:pathLst>
                  <a:path w="1173" h="694" extrusionOk="0">
                    <a:moveTo>
                      <a:pt x="586" y="0"/>
                    </a:moveTo>
                    <a:cubicBezTo>
                      <a:pt x="267" y="0"/>
                      <a:pt x="0" y="160"/>
                      <a:pt x="0" y="347"/>
                    </a:cubicBezTo>
                    <a:cubicBezTo>
                      <a:pt x="0" y="533"/>
                      <a:pt x="267" y="693"/>
                      <a:pt x="586" y="693"/>
                    </a:cubicBezTo>
                    <a:cubicBezTo>
                      <a:pt x="906" y="693"/>
                      <a:pt x="1172" y="533"/>
                      <a:pt x="1172" y="347"/>
                    </a:cubicBezTo>
                    <a:cubicBezTo>
                      <a:pt x="1172" y="160"/>
                      <a:pt x="906" y="0"/>
                      <a:pt x="586"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639187" y="3501172"/>
                <a:ext cx="279438" cy="431664"/>
              </a:xfrm>
              <a:custGeom>
                <a:avLst/>
                <a:gdLst/>
                <a:ahLst/>
                <a:cxnLst/>
                <a:rect l="l" t="t" r="r" b="b"/>
                <a:pathLst>
                  <a:path w="2346" h="3624" extrusionOk="0">
                    <a:moveTo>
                      <a:pt x="2053" y="0"/>
                    </a:moveTo>
                    <a:cubicBezTo>
                      <a:pt x="1306" y="719"/>
                      <a:pt x="720" y="1572"/>
                      <a:pt x="294" y="2505"/>
                    </a:cubicBezTo>
                    <a:cubicBezTo>
                      <a:pt x="187" y="2745"/>
                      <a:pt x="81" y="2984"/>
                      <a:pt x="1" y="3251"/>
                    </a:cubicBezTo>
                    <a:lnTo>
                      <a:pt x="827" y="3624"/>
                    </a:lnTo>
                    <a:cubicBezTo>
                      <a:pt x="960" y="3464"/>
                      <a:pt x="1067" y="3277"/>
                      <a:pt x="1173" y="3091"/>
                    </a:cubicBezTo>
                    <a:cubicBezTo>
                      <a:pt x="1680" y="2105"/>
                      <a:pt x="1573" y="1492"/>
                      <a:pt x="2079" y="586"/>
                    </a:cubicBezTo>
                    <a:cubicBezTo>
                      <a:pt x="2159" y="453"/>
                      <a:pt x="2239" y="293"/>
                      <a:pt x="2346" y="187"/>
                    </a:cubicBezTo>
                    <a:lnTo>
                      <a:pt x="2053" y="0"/>
                    </a:lnTo>
                    <a:close/>
                  </a:path>
                </a:pathLst>
              </a:custGeom>
              <a:solidFill>
                <a:srgbClr val="F38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a:off x="801061" y="3230075"/>
                <a:ext cx="222264" cy="384733"/>
              </a:xfrm>
              <a:custGeom>
                <a:avLst/>
                <a:gdLst/>
                <a:ahLst/>
                <a:cxnLst/>
                <a:rect l="l" t="t" r="r" b="b"/>
                <a:pathLst>
                  <a:path w="1866" h="3230" extrusionOk="0">
                    <a:moveTo>
                      <a:pt x="700" y="1"/>
                    </a:moveTo>
                    <a:cubicBezTo>
                      <a:pt x="632" y="1"/>
                      <a:pt x="567" y="14"/>
                      <a:pt x="507" y="38"/>
                    </a:cubicBezTo>
                    <a:cubicBezTo>
                      <a:pt x="321" y="91"/>
                      <a:pt x="161" y="198"/>
                      <a:pt x="54" y="358"/>
                    </a:cubicBezTo>
                    <a:cubicBezTo>
                      <a:pt x="1" y="411"/>
                      <a:pt x="1" y="491"/>
                      <a:pt x="1" y="571"/>
                    </a:cubicBezTo>
                    <a:cubicBezTo>
                      <a:pt x="134" y="1317"/>
                      <a:pt x="347" y="2063"/>
                      <a:pt x="720" y="2756"/>
                    </a:cubicBezTo>
                    <a:cubicBezTo>
                      <a:pt x="827" y="2995"/>
                      <a:pt x="1040" y="3155"/>
                      <a:pt x="1306" y="3209"/>
                    </a:cubicBezTo>
                    <a:cubicBezTo>
                      <a:pt x="1355" y="3222"/>
                      <a:pt x="1401" y="3229"/>
                      <a:pt x="1446" y="3229"/>
                    </a:cubicBezTo>
                    <a:cubicBezTo>
                      <a:pt x="1574" y="3229"/>
                      <a:pt x="1687" y="3174"/>
                      <a:pt x="1786" y="3075"/>
                    </a:cubicBezTo>
                    <a:cubicBezTo>
                      <a:pt x="1866" y="2942"/>
                      <a:pt x="1866" y="2782"/>
                      <a:pt x="1813" y="2622"/>
                    </a:cubicBezTo>
                    <a:cubicBezTo>
                      <a:pt x="1600" y="1716"/>
                      <a:pt x="1466" y="1050"/>
                      <a:pt x="1440" y="731"/>
                    </a:cubicBezTo>
                    <a:cubicBezTo>
                      <a:pt x="1413" y="571"/>
                      <a:pt x="1333" y="384"/>
                      <a:pt x="1226" y="251"/>
                    </a:cubicBezTo>
                    <a:lnTo>
                      <a:pt x="1067" y="144"/>
                    </a:lnTo>
                    <a:cubicBezTo>
                      <a:pt x="1040" y="91"/>
                      <a:pt x="987" y="64"/>
                      <a:pt x="960" y="64"/>
                    </a:cubicBezTo>
                    <a:cubicBezTo>
                      <a:pt x="872" y="20"/>
                      <a:pt x="784" y="1"/>
                      <a:pt x="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a:off x="810590" y="3323339"/>
                <a:ext cx="196893" cy="263477"/>
              </a:xfrm>
              <a:custGeom>
                <a:avLst/>
                <a:gdLst/>
                <a:ahLst/>
                <a:cxnLst/>
                <a:rect l="l" t="t" r="r" b="b"/>
                <a:pathLst>
                  <a:path w="1653" h="2212" extrusionOk="0">
                    <a:moveTo>
                      <a:pt x="1280" y="1"/>
                    </a:moveTo>
                    <a:cubicBezTo>
                      <a:pt x="1226" y="1"/>
                      <a:pt x="1146" y="81"/>
                      <a:pt x="960" y="507"/>
                    </a:cubicBezTo>
                    <a:lnTo>
                      <a:pt x="454" y="1120"/>
                    </a:lnTo>
                    <a:lnTo>
                      <a:pt x="267" y="1173"/>
                    </a:lnTo>
                    <a:lnTo>
                      <a:pt x="134" y="667"/>
                    </a:lnTo>
                    <a:cubicBezTo>
                      <a:pt x="81" y="800"/>
                      <a:pt x="54" y="907"/>
                      <a:pt x="27" y="1040"/>
                    </a:cubicBezTo>
                    <a:cubicBezTo>
                      <a:pt x="1" y="1413"/>
                      <a:pt x="81" y="2053"/>
                      <a:pt x="534" y="2186"/>
                    </a:cubicBezTo>
                    <a:cubicBezTo>
                      <a:pt x="593" y="2203"/>
                      <a:pt x="652" y="2211"/>
                      <a:pt x="709" y="2211"/>
                    </a:cubicBezTo>
                    <a:cubicBezTo>
                      <a:pt x="1087" y="2211"/>
                      <a:pt x="1407" y="1868"/>
                      <a:pt x="1546" y="1706"/>
                    </a:cubicBezTo>
                    <a:cubicBezTo>
                      <a:pt x="1573" y="1653"/>
                      <a:pt x="1653" y="1546"/>
                      <a:pt x="1653" y="1493"/>
                    </a:cubicBezTo>
                    <a:cubicBezTo>
                      <a:pt x="1626" y="1466"/>
                      <a:pt x="1573" y="1466"/>
                      <a:pt x="1573" y="1466"/>
                    </a:cubicBezTo>
                    <a:cubicBezTo>
                      <a:pt x="1561" y="1464"/>
                      <a:pt x="1549" y="1463"/>
                      <a:pt x="1537" y="1463"/>
                    </a:cubicBezTo>
                    <a:cubicBezTo>
                      <a:pt x="1485" y="1463"/>
                      <a:pt x="1435" y="1483"/>
                      <a:pt x="1395" y="1507"/>
                    </a:cubicBezTo>
                    <a:lnTo>
                      <a:pt x="1395" y="1507"/>
                    </a:lnTo>
                    <a:lnTo>
                      <a:pt x="1520" y="1413"/>
                    </a:lnTo>
                    <a:cubicBezTo>
                      <a:pt x="1573" y="1333"/>
                      <a:pt x="1599" y="1307"/>
                      <a:pt x="1599" y="1280"/>
                    </a:cubicBezTo>
                    <a:cubicBezTo>
                      <a:pt x="1599" y="1227"/>
                      <a:pt x="1573" y="1200"/>
                      <a:pt x="1546" y="1173"/>
                    </a:cubicBezTo>
                    <a:cubicBezTo>
                      <a:pt x="1522" y="1159"/>
                      <a:pt x="1496" y="1153"/>
                      <a:pt x="1469" y="1153"/>
                    </a:cubicBezTo>
                    <a:cubicBezTo>
                      <a:pt x="1353" y="1153"/>
                      <a:pt x="1219" y="1256"/>
                      <a:pt x="1181" y="1256"/>
                    </a:cubicBezTo>
                    <a:cubicBezTo>
                      <a:pt x="1178" y="1256"/>
                      <a:pt x="1175" y="1255"/>
                      <a:pt x="1173" y="1253"/>
                    </a:cubicBezTo>
                    <a:cubicBezTo>
                      <a:pt x="1173" y="1253"/>
                      <a:pt x="1466" y="1093"/>
                      <a:pt x="1466" y="933"/>
                    </a:cubicBezTo>
                    <a:cubicBezTo>
                      <a:pt x="1466" y="907"/>
                      <a:pt x="1440" y="854"/>
                      <a:pt x="1413" y="827"/>
                    </a:cubicBezTo>
                    <a:lnTo>
                      <a:pt x="880" y="1067"/>
                    </a:lnTo>
                    <a:lnTo>
                      <a:pt x="1200" y="640"/>
                    </a:lnTo>
                    <a:cubicBezTo>
                      <a:pt x="1333" y="134"/>
                      <a:pt x="1333" y="1"/>
                      <a:pt x="1280" y="1"/>
                    </a:cubicBezTo>
                    <a:close/>
                  </a:path>
                </a:pathLst>
              </a:custGeom>
              <a:solidFill>
                <a:srgbClr val="8520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a:off x="544017" y="3567755"/>
                <a:ext cx="346022" cy="498367"/>
              </a:xfrm>
              <a:custGeom>
                <a:avLst/>
                <a:gdLst/>
                <a:ahLst/>
                <a:cxnLst/>
                <a:rect l="l" t="t" r="r" b="b"/>
                <a:pathLst>
                  <a:path w="2905" h="4184" extrusionOk="0">
                    <a:moveTo>
                      <a:pt x="2185" y="1"/>
                    </a:moveTo>
                    <a:cubicBezTo>
                      <a:pt x="1573" y="960"/>
                      <a:pt x="933" y="1919"/>
                      <a:pt x="294" y="2852"/>
                    </a:cubicBezTo>
                    <a:cubicBezTo>
                      <a:pt x="0" y="3385"/>
                      <a:pt x="80" y="3918"/>
                      <a:pt x="347" y="4104"/>
                    </a:cubicBezTo>
                    <a:cubicBezTo>
                      <a:pt x="467" y="4157"/>
                      <a:pt x="600" y="4184"/>
                      <a:pt x="733" y="4184"/>
                    </a:cubicBezTo>
                    <a:cubicBezTo>
                      <a:pt x="866" y="4184"/>
                      <a:pt x="1000" y="4157"/>
                      <a:pt x="1120" y="4104"/>
                    </a:cubicBezTo>
                    <a:cubicBezTo>
                      <a:pt x="1386" y="3918"/>
                      <a:pt x="1599" y="3624"/>
                      <a:pt x="1626" y="3278"/>
                    </a:cubicBezTo>
                    <a:lnTo>
                      <a:pt x="2905" y="507"/>
                    </a:lnTo>
                    <a:lnTo>
                      <a:pt x="21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3"/>
              <p:cNvSpPr/>
              <p:nvPr/>
            </p:nvSpPr>
            <p:spPr>
              <a:xfrm>
                <a:off x="709106" y="3655183"/>
                <a:ext cx="171403" cy="363412"/>
              </a:xfrm>
              <a:custGeom>
                <a:avLst/>
                <a:gdLst/>
                <a:ahLst/>
                <a:cxnLst/>
                <a:rect l="l" t="t" r="r" b="b"/>
                <a:pathLst>
                  <a:path w="1439" h="3051" extrusionOk="0">
                    <a:moveTo>
                      <a:pt x="1378" y="1"/>
                    </a:moveTo>
                    <a:cubicBezTo>
                      <a:pt x="1368" y="1"/>
                      <a:pt x="1350" y="13"/>
                      <a:pt x="1332" y="13"/>
                    </a:cubicBezTo>
                    <a:lnTo>
                      <a:pt x="0" y="2997"/>
                    </a:lnTo>
                    <a:cubicBezTo>
                      <a:pt x="0" y="3024"/>
                      <a:pt x="0" y="3050"/>
                      <a:pt x="27" y="3050"/>
                    </a:cubicBezTo>
                    <a:cubicBezTo>
                      <a:pt x="53" y="3050"/>
                      <a:pt x="80" y="3050"/>
                      <a:pt x="80" y="3024"/>
                    </a:cubicBezTo>
                    <a:lnTo>
                      <a:pt x="1412" y="66"/>
                    </a:lnTo>
                    <a:cubicBezTo>
                      <a:pt x="1439" y="39"/>
                      <a:pt x="1412" y="13"/>
                      <a:pt x="1386" y="13"/>
                    </a:cubicBezTo>
                    <a:cubicBezTo>
                      <a:pt x="1386" y="4"/>
                      <a:pt x="1383" y="1"/>
                      <a:pt x="1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a:off x="855018" y="3581215"/>
                <a:ext cx="35019" cy="34304"/>
              </a:xfrm>
              <a:custGeom>
                <a:avLst/>
                <a:gdLst/>
                <a:ahLst/>
                <a:cxnLst/>
                <a:rect l="l" t="t" r="r" b="b"/>
                <a:pathLst>
                  <a:path w="294" h="288" extrusionOk="0">
                    <a:moveTo>
                      <a:pt x="257" y="1"/>
                    </a:moveTo>
                    <a:cubicBezTo>
                      <a:pt x="247" y="1"/>
                      <a:pt x="241" y="8"/>
                      <a:pt x="241" y="21"/>
                    </a:cubicBezTo>
                    <a:lnTo>
                      <a:pt x="27" y="234"/>
                    </a:lnTo>
                    <a:cubicBezTo>
                      <a:pt x="1" y="234"/>
                      <a:pt x="1" y="261"/>
                      <a:pt x="27" y="287"/>
                    </a:cubicBezTo>
                    <a:lnTo>
                      <a:pt x="81" y="287"/>
                    </a:lnTo>
                    <a:lnTo>
                      <a:pt x="294" y="74"/>
                    </a:lnTo>
                    <a:cubicBezTo>
                      <a:pt x="294" y="74"/>
                      <a:pt x="294" y="47"/>
                      <a:pt x="294" y="21"/>
                    </a:cubicBezTo>
                    <a:cubicBezTo>
                      <a:pt x="281" y="8"/>
                      <a:pt x="267"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a:off x="889918" y="3580500"/>
                <a:ext cx="16080" cy="9648"/>
              </a:xfrm>
              <a:custGeom>
                <a:avLst/>
                <a:gdLst/>
                <a:ahLst/>
                <a:cxnLst/>
                <a:rect l="l" t="t" r="r" b="b"/>
                <a:pathLst>
                  <a:path w="135" h="81" extrusionOk="0">
                    <a:moveTo>
                      <a:pt x="28" y="0"/>
                    </a:moveTo>
                    <a:cubicBezTo>
                      <a:pt x="28" y="0"/>
                      <a:pt x="1" y="27"/>
                      <a:pt x="1" y="53"/>
                    </a:cubicBezTo>
                    <a:cubicBezTo>
                      <a:pt x="1" y="80"/>
                      <a:pt x="28" y="80"/>
                      <a:pt x="54" y="80"/>
                    </a:cubicBezTo>
                    <a:lnTo>
                      <a:pt x="107" y="80"/>
                    </a:lnTo>
                    <a:cubicBezTo>
                      <a:pt x="134" y="80"/>
                      <a:pt x="134" y="53"/>
                      <a:pt x="134" y="53"/>
                    </a:cubicBezTo>
                    <a:cubicBezTo>
                      <a:pt x="134" y="27"/>
                      <a:pt x="107" y="0"/>
                      <a:pt x="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a:off x="918505" y="3466987"/>
                <a:ext cx="28706" cy="21559"/>
              </a:xfrm>
              <a:custGeom>
                <a:avLst/>
                <a:gdLst/>
                <a:ahLst/>
                <a:cxnLst/>
                <a:rect l="l" t="t" r="r" b="b"/>
                <a:pathLst>
                  <a:path w="241" h="181" extrusionOk="0">
                    <a:moveTo>
                      <a:pt x="204" y="1"/>
                    </a:moveTo>
                    <a:cubicBezTo>
                      <a:pt x="194" y="1"/>
                      <a:pt x="187" y="7"/>
                      <a:pt x="187" y="21"/>
                    </a:cubicBezTo>
                    <a:lnTo>
                      <a:pt x="27" y="101"/>
                    </a:lnTo>
                    <a:cubicBezTo>
                      <a:pt x="1" y="101"/>
                      <a:pt x="1" y="127"/>
                      <a:pt x="1" y="154"/>
                    </a:cubicBezTo>
                    <a:cubicBezTo>
                      <a:pt x="1" y="154"/>
                      <a:pt x="27" y="180"/>
                      <a:pt x="54" y="180"/>
                    </a:cubicBezTo>
                    <a:cubicBezTo>
                      <a:pt x="54" y="180"/>
                      <a:pt x="54" y="180"/>
                      <a:pt x="81" y="154"/>
                    </a:cubicBezTo>
                    <a:lnTo>
                      <a:pt x="240" y="74"/>
                    </a:lnTo>
                    <a:cubicBezTo>
                      <a:pt x="240" y="74"/>
                      <a:pt x="240" y="47"/>
                      <a:pt x="240" y="21"/>
                    </a:cubicBezTo>
                    <a:cubicBezTo>
                      <a:pt x="227" y="7"/>
                      <a:pt x="214" y="1"/>
                      <a:pt x="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3"/>
              <p:cNvSpPr/>
              <p:nvPr/>
            </p:nvSpPr>
            <p:spPr>
              <a:xfrm>
                <a:off x="896350" y="3452694"/>
                <a:ext cx="17986" cy="13579"/>
              </a:xfrm>
              <a:custGeom>
                <a:avLst/>
                <a:gdLst/>
                <a:ahLst/>
                <a:cxnLst/>
                <a:rect l="l" t="t" r="r" b="b"/>
                <a:pathLst>
                  <a:path w="151" h="114" extrusionOk="0">
                    <a:moveTo>
                      <a:pt x="97" y="0"/>
                    </a:moveTo>
                    <a:cubicBezTo>
                      <a:pt x="91" y="0"/>
                      <a:pt x="85" y="2"/>
                      <a:pt x="80" y="7"/>
                    </a:cubicBezTo>
                    <a:lnTo>
                      <a:pt x="0" y="34"/>
                    </a:lnTo>
                    <a:cubicBezTo>
                      <a:pt x="0" y="61"/>
                      <a:pt x="0" y="87"/>
                      <a:pt x="0" y="114"/>
                    </a:cubicBezTo>
                    <a:lnTo>
                      <a:pt x="53" y="114"/>
                    </a:lnTo>
                    <a:lnTo>
                      <a:pt x="107" y="87"/>
                    </a:lnTo>
                    <a:cubicBezTo>
                      <a:pt x="150" y="44"/>
                      <a:pt x="123"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3"/>
              <p:cNvSpPr/>
              <p:nvPr/>
            </p:nvSpPr>
            <p:spPr>
              <a:xfrm>
                <a:off x="943876" y="3498790"/>
                <a:ext cx="22393" cy="18343"/>
              </a:xfrm>
              <a:custGeom>
                <a:avLst/>
                <a:gdLst/>
                <a:ahLst/>
                <a:cxnLst/>
                <a:rect l="l" t="t" r="r" b="b"/>
                <a:pathLst>
                  <a:path w="188" h="154" extrusionOk="0">
                    <a:moveTo>
                      <a:pt x="124" y="0"/>
                    </a:moveTo>
                    <a:cubicBezTo>
                      <a:pt x="114" y="0"/>
                      <a:pt x="107" y="7"/>
                      <a:pt x="107" y="20"/>
                    </a:cubicBezTo>
                    <a:lnTo>
                      <a:pt x="1" y="73"/>
                    </a:lnTo>
                    <a:cubicBezTo>
                      <a:pt x="1" y="100"/>
                      <a:pt x="1" y="127"/>
                      <a:pt x="1" y="127"/>
                    </a:cubicBezTo>
                    <a:cubicBezTo>
                      <a:pt x="27" y="153"/>
                      <a:pt x="27" y="153"/>
                      <a:pt x="54" y="153"/>
                    </a:cubicBezTo>
                    <a:cubicBezTo>
                      <a:pt x="54" y="153"/>
                      <a:pt x="54" y="153"/>
                      <a:pt x="54" y="127"/>
                    </a:cubicBezTo>
                    <a:lnTo>
                      <a:pt x="161" y="73"/>
                    </a:lnTo>
                    <a:cubicBezTo>
                      <a:pt x="187" y="47"/>
                      <a:pt x="187" y="20"/>
                      <a:pt x="161" y="20"/>
                    </a:cubicBezTo>
                    <a:cubicBezTo>
                      <a:pt x="147" y="7"/>
                      <a:pt x="134"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a:off x="839177" y="3455076"/>
                <a:ext cx="12864" cy="30255"/>
              </a:xfrm>
              <a:custGeom>
                <a:avLst/>
                <a:gdLst/>
                <a:ahLst/>
                <a:cxnLst/>
                <a:rect l="l" t="t" r="r" b="b"/>
                <a:pathLst>
                  <a:path w="108" h="254" extrusionOk="0">
                    <a:moveTo>
                      <a:pt x="31" y="1"/>
                    </a:moveTo>
                    <a:cubicBezTo>
                      <a:pt x="14" y="1"/>
                      <a:pt x="1" y="14"/>
                      <a:pt x="1" y="41"/>
                    </a:cubicBezTo>
                    <a:lnTo>
                      <a:pt x="27" y="201"/>
                    </a:lnTo>
                    <a:cubicBezTo>
                      <a:pt x="27" y="227"/>
                      <a:pt x="54" y="254"/>
                      <a:pt x="80" y="254"/>
                    </a:cubicBezTo>
                    <a:lnTo>
                      <a:pt x="80" y="227"/>
                    </a:lnTo>
                    <a:cubicBezTo>
                      <a:pt x="107" y="227"/>
                      <a:pt x="107" y="201"/>
                      <a:pt x="107" y="201"/>
                    </a:cubicBezTo>
                    <a:lnTo>
                      <a:pt x="80" y="41"/>
                    </a:lnTo>
                    <a:cubicBezTo>
                      <a:pt x="67" y="14"/>
                      <a:pt x="47" y="1"/>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604288" y="3723315"/>
                <a:ext cx="104938" cy="152464"/>
              </a:xfrm>
              <a:custGeom>
                <a:avLst/>
                <a:gdLst/>
                <a:ahLst/>
                <a:cxnLst/>
                <a:rect l="l" t="t" r="r" b="b"/>
                <a:pathLst>
                  <a:path w="881" h="1280" extrusionOk="0">
                    <a:moveTo>
                      <a:pt x="800" y="0"/>
                    </a:moveTo>
                    <a:lnTo>
                      <a:pt x="27" y="1199"/>
                    </a:lnTo>
                    <a:cubicBezTo>
                      <a:pt x="1" y="1226"/>
                      <a:pt x="1" y="1253"/>
                      <a:pt x="27" y="1279"/>
                    </a:cubicBezTo>
                    <a:lnTo>
                      <a:pt x="54" y="1279"/>
                    </a:lnTo>
                    <a:lnTo>
                      <a:pt x="853" y="80"/>
                    </a:lnTo>
                    <a:cubicBezTo>
                      <a:pt x="880" y="54"/>
                      <a:pt x="880" y="27"/>
                      <a:pt x="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3"/>
              <p:cNvSpPr/>
              <p:nvPr/>
            </p:nvSpPr>
            <p:spPr>
              <a:xfrm>
                <a:off x="721732" y="3612184"/>
                <a:ext cx="50861" cy="82664"/>
              </a:xfrm>
              <a:custGeom>
                <a:avLst/>
                <a:gdLst/>
                <a:ahLst/>
                <a:cxnLst/>
                <a:rect l="l" t="t" r="r" b="b"/>
                <a:pathLst>
                  <a:path w="427" h="694" extrusionOk="0">
                    <a:moveTo>
                      <a:pt x="374" y="1"/>
                    </a:moveTo>
                    <a:lnTo>
                      <a:pt x="27" y="640"/>
                    </a:lnTo>
                    <a:cubicBezTo>
                      <a:pt x="1" y="640"/>
                      <a:pt x="1" y="667"/>
                      <a:pt x="27" y="693"/>
                    </a:cubicBezTo>
                    <a:lnTo>
                      <a:pt x="81" y="693"/>
                    </a:lnTo>
                    <a:lnTo>
                      <a:pt x="427" y="54"/>
                    </a:lnTo>
                    <a:cubicBezTo>
                      <a:pt x="427" y="54"/>
                      <a:pt x="427" y="27"/>
                      <a:pt x="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3"/>
              <p:cNvSpPr/>
              <p:nvPr/>
            </p:nvSpPr>
            <p:spPr>
              <a:xfrm>
                <a:off x="1581840" y="3694728"/>
                <a:ext cx="904659" cy="511112"/>
              </a:xfrm>
              <a:custGeom>
                <a:avLst/>
                <a:gdLst/>
                <a:ahLst/>
                <a:cxnLst/>
                <a:rect l="l" t="t" r="r" b="b"/>
                <a:pathLst>
                  <a:path w="7595" h="4291" extrusionOk="0">
                    <a:moveTo>
                      <a:pt x="1093" y="0"/>
                    </a:moveTo>
                    <a:cubicBezTo>
                      <a:pt x="907" y="0"/>
                      <a:pt x="747" y="134"/>
                      <a:pt x="720" y="320"/>
                    </a:cubicBezTo>
                    <a:lnTo>
                      <a:pt x="54" y="3837"/>
                    </a:lnTo>
                    <a:cubicBezTo>
                      <a:pt x="1" y="4077"/>
                      <a:pt x="187" y="4290"/>
                      <a:pt x="427" y="4290"/>
                    </a:cubicBezTo>
                    <a:lnTo>
                      <a:pt x="6529" y="4290"/>
                    </a:lnTo>
                    <a:cubicBezTo>
                      <a:pt x="6715" y="4290"/>
                      <a:pt x="6875" y="4157"/>
                      <a:pt x="6902" y="3971"/>
                    </a:cubicBezTo>
                    <a:lnTo>
                      <a:pt x="7568" y="453"/>
                    </a:lnTo>
                    <a:cubicBezTo>
                      <a:pt x="7595" y="214"/>
                      <a:pt x="7435" y="0"/>
                      <a:pt x="7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3"/>
              <p:cNvSpPr/>
              <p:nvPr/>
            </p:nvSpPr>
            <p:spPr>
              <a:xfrm>
                <a:off x="1242252" y="4170816"/>
                <a:ext cx="1130020" cy="35019"/>
              </a:xfrm>
              <a:custGeom>
                <a:avLst/>
                <a:gdLst/>
                <a:ahLst/>
                <a:cxnLst/>
                <a:rect l="l" t="t" r="r" b="b"/>
                <a:pathLst>
                  <a:path w="9487" h="294" extrusionOk="0">
                    <a:moveTo>
                      <a:pt x="107" y="0"/>
                    </a:moveTo>
                    <a:cubicBezTo>
                      <a:pt x="54" y="0"/>
                      <a:pt x="1" y="54"/>
                      <a:pt x="1" y="134"/>
                    </a:cubicBezTo>
                    <a:lnTo>
                      <a:pt x="1" y="160"/>
                    </a:lnTo>
                    <a:cubicBezTo>
                      <a:pt x="1" y="240"/>
                      <a:pt x="54" y="293"/>
                      <a:pt x="107" y="293"/>
                    </a:cubicBezTo>
                    <a:lnTo>
                      <a:pt x="9353" y="293"/>
                    </a:lnTo>
                    <a:cubicBezTo>
                      <a:pt x="9433" y="293"/>
                      <a:pt x="9486" y="240"/>
                      <a:pt x="9486" y="160"/>
                    </a:cubicBezTo>
                    <a:lnTo>
                      <a:pt x="9486" y="134"/>
                    </a:lnTo>
                    <a:cubicBezTo>
                      <a:pt x="9486" y="54"/>
                      <a:pt x="9433" y="0"/>
                      <a:pt x="9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3"/>
              <p:cNvSpPr/>
              <p:nvPr/>
            </p:nvSpPr>
            <p:spPr>
              <a:xfrm>
                <a:off x="2045186" y="3942241"/>
                <a:ext cx="38235" cy="54077"/>
              </a:xfrm>
              <a:custGeom>
                <a:avLst/>
                <a:gdLst/>
                <a:ahLst/>
                <a:cxnLst/>
                <a:rect l="l" t="t" r="r" b="b"/>
                <a:pathLst>
                  <a:path w="321" h="454" extrusionOk="0">
                    <a:moveTo>
                      <a:pt x="241" y="1"/>
                    </a:moveTo>
                    <a:cubicBezTo>
                      <a:pt x="187" y="1"/>
                      <a:pt x="108" y="81"/>
                      <a:pt x="54" y="214"/>
                    </a:cubicBezTo>
                    <a:cubicBezTo>
                      <a:pt x="1" y="347"/>
                      <a:pt x="28" y="454"/>
                      <a:pt x="81" y="454"/>
                    </a:cubicBezTo>
                    <a:cubicBezTo>
                      <a:pt x="161" y="454"/>
                      <a:pt x="241" y="347"/>
                      <a:pt x="267" y="214"/>
                    </a:cubicBezTo>
                    <a:cubicBezTo>
                      <a:pt x="321" y="107"/>
                      <a:pt x="294" y="1"/>
                      <a:pt x="2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3"/>
              <p:cNvSpPr/>
              <p:nvPr/>
            </p:nvSpPr>
            <p:spPr>
              <a:xfrm>
                <a:off x="528175" y="4202500"/>
                <a:ext cx="2002758" cy="76351"/>
              </a:xfrm>
              <a:custGeom>
                <a:avLst/>
                <a:gdLst/>
                <a:ahLst/>
                <a:cxnLst/>
                <a:rect l="l" t="t" r="r" b="b"/>
                <a:pathLst>
                  <a:path w="16814" h="641" extrusionOk="0">
                    <a:moveTo>
                      <a:pt x="0" y="1"/>
                    </a:moveTo>
                    <a:lnTo>
                      <a:pt x="373" y="640"/>
                    </a:lnTo>
                    <a:lnTo>
                      <a:pt x="16334" y="640"/>
                    </a:lnTo>
                    <a:lnTo>
                      <a:pt x="168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3"/>
              <p:cNvSpPr/>
              <p:nvPr/>
            </p:nvSpPr>
            <p:spPr>
              <a:xfrm>
                <a:off x="1356480" y="2834625"/>
                <a:ext cx="682515" cy="577696"/>
              </a:xfrm>
              <a:custGeom>
                <a:avLst/>
                <a:gdLst/>
                <a:ahLst/>
                <a:cxnLst/>
                <a:rect l="l" t="t" r="r" b="b"/>
                <a:pathLst>
                  <a:path w="5730" h="4850" extrusionOk="0">
                    <a:moveTo>
                      <a:pt x="333" y="104"/>
                    </a:moveTo>
                    <a:cubicBezTo>
                      <a:pt x="346" y="104"/>
                      <a:pt x="360" y="105"/>
                      <a:pt x="374" y="107"/>
                    </a:cubicBezTo>
                    <a:lnTo>
                      <a:pt x="5357" y="107"/>
                    </a:lnTo>
                    <a:cubicBezTo>
                      <a:pt x="5516" y="107"/>
                      <a:pt x="5650" y="214"/>
                      <a:pt x="5650" y="373"/>
                    </a:cubicBezTo>
                    <a:lnTo>
                      <a:pt x="5650" y="3198"/>
                    </a:lnTo>
                    <a:cubicBezTo>
                      <a:pt x="5650" y="3331"/>
                      <a:pt x="5516" y="3464"/>
                      <a:pt x="5357" y="3464"/>
                    </a:cubicBezTo>
                    <a:lnTo>
                      <a:pt x="2292" y="3464"/>
                    </a:lnTo>
                    <a:cubicBezTo>
                      <a:pt x="1049" y="4575"/>
                      <a:pt x="564" y="4760"/>
                      <a:pt x="406" y="4760"/>
                    </a:cubicBezTo>
                    <a:cubicBezTo>
                      <a:pt x="375" y="4760"/>
                      <a:pt x="356" y="4752"/>
                      <a:pt x="347" y="4743"/>
                    </a:cubicBezTo>
                    <a:cubicBezTo>
                      <a:pt x="267" y="4690"/>
                      <a:pt x="241" y="4424"/>
                      <a:pt x="720" y="3518"/>
                    </a:cubicBezTo>
                    <a:cubicBezTo>
                      <a:pt x="720" y="3491"/>
                      <a:pt x="720" y="3491"/>
                      <a:pt x="720" y="3464"/>
                    </a:cubicBezTo>
                    <a:lnTo>
                      <a:pt x="374" y="3464"/>
                    </a:lnTo>
                    <a:cubicBezTo>
                      <a:pt x="214" y="3464"/>
                      <a:pt x="81" y="3331"/>
                      <a:pt x="81" y="3171"/>
                    </a:cubicBezTo>
                    <a:lnTo>
                      <a:pt x="81" y="373"/>
                    </a:lnTo>
                    <a:cubicBezTo>
                      <a:pt x="81" y="227"/>
                      <a:pt x="192" y="104"/>
                      <a:pt x="333" y="104"/>
                    </a:cubicBezTo>
                    <a:close/>
                    <a:moveTo>
                      <a:pt x="374" y="0"/>
                    </a:moveTo>
                    <a:cubicBezTo>
                      <a:pt x="161" y="0"/>
                      <a:pt x="1" y="160"/>
                      <a:pt x="1" y="373"/>
                    </a:cubicBezTo>
                    <a:lnTo>
                      <a:pt x="1" y="3171"/>
                    </a:lnTo>
                    <a:cubicBezTo>
                      <a:pt x="1" y="3384"/>
                      <a:pt x="161" y="3544"/>
                      <a:pt x="374" y="3544"/>
                    </a:cubicBezTo>
                    <a:lnTo>
                      <a:pt x="614" y="3544"/>
                    </a:lnTo>
                    <a:cubicBezTo>
                      <a:pt x="134" y="4477"/>
                      <a:pt x="187" y="4717"/>
                      <a:pt x="267" y="4797"/>
                    </a:cubicBezTo>
                    <a:cubicBezTo>
                      <a:pt x="321" y="4850"/>
                      <a:pt x="374" y="4850"/>
                      <a:pt x="427" y="4850"/>
                    </a:cubicBezTo>
                    <a:cubicBezTo>
                      <a:pt x="640" y="4850"/>
                      <a:pt x="1147" y="4610"/>
                      <a:pt x="2372" y="3544"/>
                    </a:cubicBezTo>
                    <a:lnTo>
                      <a:pt x="5357" y="3544"/>
                    </a:lnTo>
                    <a:cubicBezTo>
                      <a:pt x="5570" y="3544"/>
                      <a:pt x="5730" y="3384"/>
                      <a:pt x="5730" y="3171"/>
                    </a:cubicBezTo>
                    <a:lnTo>
                      <a:pt x="5730" y="373"/>
                    </a:lnTo>
                    <a:cubicBezTo>
                      <a:pt x="5730" y="160"/>
                      <a:pt x="5570" y="0"/>
                      <a:pt x="5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3"/>
              <p:cNvSpPr/>
              <p:nvPr/>
            </p:nvSpPr>
            <p:spPr>
              <a:xfrm>
                <a:off x="1813513" y="3380512"/>
                <a:ext cx="98506" cy="83736"/>
              </a:xfrm>
              <a:custGeom>
                <a:avLst/>
                <a:gdLst/>
                <a:ahLst/>
                <a:cxnLst/>
                <a:rect l="l" t="t" r="r" b="b"/>
                <a:pathLst>
                  <a:path w="827" h="703" extrusionOk="0">
                    <a:moveTo>
                      <a:pt x="480" y="1"/>
                    </a:moveTo>
                    <a:cubicBezTo>
                      <a:pt x="161" y="1"/>
                      <a:pt x="1" y="374"/>
                      <a:pt x="214" y="587"/>
                    </a:cubicBezTo>
                    <a:cubicBezTo>
                      <a:pt x="294" y="667"/>
                      <a:pt x="389" y="702"/>
                      <a:pt x="479" y="702"/>
                    </a:cubicBezTo>
                    <a:cubicBezTo>
                      <a:pt x="661" y="702"/>
                      <a:pt x="827" y="560"/>
                      <a:pt x="827" y="347"/>
                    </a:cubicBezTo>
                    <a:cubicBezTo>
                      <a:pt x="827" y="134"/>
                      <a:pt x="667" y="1"/>
                      <a:pt x="4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p:cNvSpPr/>
              <p:nvPr/>
            </p:nvSpPr>
            <p:spPr>
              <a:xfrm>
                <a:off x="1946800" y="3380512"/>
                <a:ext cx="101722" cy="83736"/>
              </a:xfrm>
              <a:custGeom>
                <a:avLst/>
                <a:gdLst/>
                <a:ahLst/>
                <a:cxnLst/>
                <a:rect l="l" t="t" r="r" b="b"/>
                <a:pathLst>
                  <a:path w="854" h="703" extrusionOk="0">
                    <a:moveTo>
                      <a:pt x="481" y="1"/>
                    </a:moveTo>
                    <a:cubicBezTo>
                      <a:pt x="161" y="1"/>
                      <a:pt x="1" y="374"/>
                      <a:pt x="241" y="587"/>
                    </a:cubicBezTo>
                    <a:cubicBezTo>
                      <a:pt x="312" y="667"/>
                      <a:pt x="404" y="702"/>
                      <a:pt x="494" y="702"/>
                    </a:cubicBezTo>
                    <a:cubicBezTo>
                      <a:pt x="676" y="702"/>
                      <a:pt x="854" y="560"/>
                      <a:pt x="854" y="347"/>
                    </a:cubicBezTo>
                    <a:cubicBezTo>
                      <a:pt x="854" y="134"/>
                      <a:pt x="694" y="1"/>
                      <a:pt x="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3"/>
              <p:cNvSpPr/>
              <p:nvPr/>
            </p:nvSpPr>
            <p:spPr>
              <a:xfrm>
                <a:off x="2086518" y="3380512"/>
                <a:ext cx="101722" cy="83736"/>
              </a:xfrm>
              <a:custGeom>
                <a:avLst/>
                <a:gdLst/>
                <a:ahLst/>
                <a:cxnLst/>
                <a:rect l="l" t="t" r="r" b="b"/>
                <a:pathLst>
                  <a:path w="854" h="703" extrusionOk="0">
                    <a:moveTo>
                      <a:pt x="480" y="1"/>
                    </a:moveTo>
                    <a:cubicBezTo>
                      <a:pt x="160" y="1"/>
                      <a:pt x="0" y="374"/>
                      <a:pt x="240" y="587"/>
                    </a:cubicBezTo>
                    <a:cubicBezTo>
                      <a:pt x="311" y="667"/>
                      <a:pt x="403" y="702"/>
                      <a:pt x="494" y="702"/>
                    </a:cubicBezTo>
                    <a:cubicBezTo>
                      <a:pt x="675" y="702"/>
                      <a:pt x="853" y="560"/>
                      <a:pt x="853" y="347"/>
                    </a:cubicBezTo>
                    <a:cubicBezTo>
                      <a:pt x="853" y="134"/>
                      <a:pt x="693" y="1"/>
                      <a:pt x="4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3"/>
            <p:cNvGrpSpPr/>
            <p:nvPr/>
          </p:nvGrpSpPr>
          <p:grpSpPr>
            <a:xfrm>
              <a:off x="1846196" y="1450883"/>
              <a:ext cx="562782" cy="482366"/>
              <a:chOff x="1047925" y="1060576"/>
              <a:chExt cx="634980" cy="544247"/>
            </a:xfrm>
          </p:grpSpPr>
          <p:sp>
            <p:nvSpPr>
              <p:cNvPr id="867" name="Google Shape;867;p43"/>
              <p:cNvSpPr/>
              <p:nvPr/>
            </p:nvSpPr>
            <p:spPr>
              <a:xfrm>
                <a:off x="1047925" y="1060576"/>
                <a:ext cx="634980" cy="544247"/>
              </a:xfrm>
              <a:custGeom>
                <a:avLst/>
                <a:gdLst/>
                <a:ahLst/>
                <a:cxnLst/>
                <a:rect l="l" t="t" r="r" b="b"/>
                <a:pathLst>
                  <a:path w="4185" h="3587" extrusionOk="0">
                    <a:moveTo>
                      <a:pt x="2399" y="1"/>
                    </a:moveTo>
                    <a:cubicBezTo>
                      <a:pt x="800" y="1"/>
                      <a:pt x="1" y="1919"/>
                      <a:pt x="1120" y="3065"/>
                    </a:cubicBezTo>
                    <a:cubicBezTo>
                      <a:pt x="1489" y="3425"/>
                      <a:pt x="1938" y="3587"/>
                      <a:pt x="2377" y="3587"/>
                    </a:cubicBezTo>
                    <a:cubicBezTo>
                      <a:pt x="3302" y="3587"/>
                      <a:pt x="4184" y="2870"/>
                      <a:pt x="4184" y="1786"/>
                    </a:cubicBezTo>
                    <a:cubicBezTo>
                      <a:pt x="4184" y="800"/>
                      <a:pt x="3385" y="1"/>
                      <a:pt x="2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3"/>
              <p:cNvSpPr/>
              <p:nvPr/>
            </p:nvSpPr>
            <p:spPr>
              <a:xfrm>
                <a:off x="1326950" y="1137046"/>
                <a:ext cx="173728" cy="390395"/>
              </a:xfrm>
              <a:custGeom>
                <a:avLst/>
                <a:gdLst/>
                <a:ahLst/>
                <a:cxnLst/>
                <a:rect l="l" t="t" r="r" b="b"/>
                <a:pathLst>
                  <a:path w="1145" h="2573" extrusionOk="0">
                    <a:moveTo>
                      <a:pt x="559" y="1"/>
                    </a:moveTo>
                    <a:cubicBezTo>
                      <a:pt x="542" y="1"/>
                      <a:pt x="524" y="2"/>
                      <a:pt x="507" y="3"/>
                    </a:cubicBezTo>
                    <a:cubicBezTo>
                      <a:pt x="347" y="3"/>
                      <a:pt x="160" y="56"/>
                      <a:pt x="0" y="163"/>
                    </a:cubicBezTo>
                    <a:lnTo>
                      <a:pt x="80" y="376"/>
                    </a:lnTo>
                    <a:cubicBezTo>
                      <a:pt x="187" y="323"/>
                      <a:pt x="320" y="269"/>
                      <a:pt x="453" y="269"/>
                    </a:cubicBezTo>
                    <a:cubicBezTo>
                      <a:pt x="693" y="269"/>
                      <a:pt x="800" y="403"/>
                      <a:pt x="800" y="589"/>
                    </a:cubicBezTo>
                    <a:cubicBezTo>
                      <a:pt x="773" y="776"/>
                      <a:pt x="693" y="962"/>
                      <a:pt x="533" y="1095"/>
                    </a:cubicBezTo>
                    <a:cubicBezTo>
                      <a:pt x="373" y="1255"/>
                      <a:pt x="293" y="1495"/>
                      <a:pt x="320" y="1735"/>
                    </a:cubicBezTo>
                    <a:lnTo>
                      <a:pt x="320" y="1842"/>
                    </a:lnTo>
                    <a:lnTo>
                      <a:pt x="613" y="1842"/>
                    </a:lnTo>
                    <a:lnTo>
                      <a:pt x="613" y="1735"/>
                    </a:lnTo>
                    <a:cubicBezTo>
                      <a:pt x="587" y="1522"/>
                      <a:pt x="666" y="1335"/>
                      <a:pt x="826" y="1202"/>
                    </a:cubicBezTo>
                    <a:cubicBezTo>
                      <a:pt x="986" y="1016"/>
                      <a:pt x="1119" y="802"/>
                      <a:pt x="1119" y="563"/>
                    </a:cubicBezTo>
                    <a:cubicBezTo>
                      <a:pt x="1145" y="234"/>
                      <a:pt x="882" y="1"/>
                      <a:pt x="559" y="1"/>
                    </a:cubicBezTo>
                    <a:close/>
                    <a:moveTo>
                      <a:pt x="453" y="2108"/>
                    </a:moveTo>
                    <a:cubicBezTo>
                      <a:pt x="320" y="2108"/>
                      <a:pt x="240" y="2215"/>
                      <a:pt x="240" y="2348"/>
                    </a:cubicBezTo>
                    <a:cubicBezTo>
                      <a:pt x="240" y="2490"/>
                      <a:pt x="347" y="2573"/>
                      <a:pt x="465" y="2573"/>
                    </a:cubicBezTo>
                    <a:cubicBezTo>
                      <a:pt x="524" y="2573"/>
                      <a:pt x="587" y="2552"/>
                      <a:pt x="640" y="2508"/>
                    </a:cubicBezTo>
                    <a:cubicBezTo>
                      <a:pt x="773" y="2348"/>
                      <a:pt x="666" y="2108"/>
                      <a:pt x="453" y="21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 name="Picture 4">
            <a:extLst>
              <a:ext uri="{FF2B5EF4-FFF2-40B4-BE49-F238E27FC236}">
                <a16:creationId xmlns:a16="http://schemas.microsoft.com/office/drawing/2014/main" id="{A6AD36A3-D6E7-A820-71B1-144FDFD6E888}"/>
              </a:ext>
            </a:extLst>
          </p:cNvPr>
          <p:cNvPicPr>
            <a:picLocks noChangeAspect="1"/>
          </p:cNvPicPr>
          <p:nvPr/>
        </p:nvPicPr>
        <p:blipFill>
          <a:blip r:embed="rId3"/>
          <a:stretch>
            <a:fillRect/>
          </a:stretch>
        </p:blipFill>
        <p:spPr>
          <a:xfrm>
            <a:off x="4916991" y="3304459"/>
            <a:ext cx="3227559" cy="766790"/>
          </a:xfrm>
          <a:prstGeom prst="rect">
            <a:avLst/>
          </a:prstGeom>
        </p:spPr>
      </p:pic>
    </p:spTree>
  </p:cSld>
  <p:clrMapOvr>
    <a:masterClrMapping/>
  </p:clrMapOvr>
</p:sld>
</file>

<file path=ppt/theme/theme1.xml><?xml version="1.0" encoding="utf-8"?>
<a:theme xmlns:a="http://schemas.openxmlformats.org/drawingml/2006/main" name="Customer Service Support Business Plan by Slidesgo">
  <a:themeElements>
    <a:clrScheme name="Simple Light">
      <a:dk1>
        <a:srgbClr val="000000"/>
      </a:dk1>
      <a:lt1>
        <a:srgbClr val="F7ECDC"/>
      </a:lt1>
      <a:dk2>
        <a:srgbClr val="3F5A6B"/>
      </a:dk2>
      <a:lt2>
        <a:srgbClr val="A5C4BE"/>
      </a:lt2>
      <a:accent1>
        <a:srgbClr val="F38681"/>
      </a:accent1>
      <a:accent2>
        <a:srgbClr val="FFC0C0"/>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518</Words>
  <Application>Microsoft Office PowerPoint</Application>
  <PresentationFormat>On-screen Show (16:9)</PresentationFormat>
  <Paragraphs>49</Paragraphs>
  <Slides>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Catamaran Medium</vt:lpstr>
      <vt:lpstr>Wingdings</vt:lpstr>
      <vt:lpstr>Times New Roman</vt:lpstr>
      <vt:lpstr>Arial</vt:lpstr>
      <vt:lpstr>Catamaran</vt:lpstr>
      <vt:lpstr>Amasis MT Pro Black</vt:lpstr>
      <vt:lpstr>Sora</vt:lpstr>
      <vt:lpstr>Customer Service Support Business Plan by Slidesgo</vt:lpstr>
      <vt:lpstr>Sentiment Analysis on US Consumer Finance Complaints</vt:lpstr>
      <vt:lpstr>Problem Statement</vt:lpstr>
      <vt:lpstr>Financial Viability</vt:lpstr>
      <vt:lpstr>Main NLP Concepts </vt:lpstr>
      <vt:lpstr>Future recommendations</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US Consumer Finance Complaints</dc:title>
  <dc:creator>Riya Abraham</dc:creator>
  <cp:lastModifiedBy>Christy Paul</cp:lastModifiedBy>
  <cp:revision>22</cp:revision>
  <dcterms:modified xsi:type="dcterms:W3CDTF">2024-08-10T20:26:50Z</dcterms:modified>
</cp:coreProperties>
</file>