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3530-B869-48A9-A672-9F5567609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D814A-CB6E-42DC-BE8D-4CCC3F5E2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A7BE-2B2C-413A-B201-72E1E0D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ACA3-6F12-4E4A-A91C-2070F637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7568-5BAD-4B7E-99E5-9AD2DAA2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01F6-D6B0-4E9F-B205-41A463FF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D145-EE37-438F-9130-B9E4DAC0A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F5D7-91BF-4CCF-A2E9-CAFE7095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0D595-F7CB-4902-963C-3E6C26EC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04B5-CD16-4A0A-8E1D-E895BE16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5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A0A6F-593B-461E-83E6-9C471893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CC240-AC2B-434F-97CB-7E0B5947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0F2B-7A58-48E0-A028-0B69BC5F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4A45-5850-40B6-91AF-5EA956DB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63EA-6458-4999-B3EC-48208046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05A8-CCF0-4DD9-953D-B40B31FF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9F0E-3FD4-444D-9829-4FFFF3FC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0F4C-8602-44E2-A79A-6D2F4774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A73A-7666-4A86-A1CD-D4EA14FD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D2FA-71C8-4445-AD24-7CB573FB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D56C-4CD2-40BF-95AC-DF211F22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32A49-4FFC-4066-A429-A005A8E9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F18A-989E-4F7C-876F-44110AD3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DEC1-DE30-4DC9-B321-949384FB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949A-BE44-4305-A978-3228D1E1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FC0D-7DA7-4A0E-8ED6-ACEE3D64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48E9-10EC-454A-8536-40F50DEB4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C9C7-2DB6-4037-A744-D9B67041B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C478E-5ABE-481F-A201-603A9C56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0CE7-C711-44B8-B724-EA04DA78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AE9BE-1491-4A33-9F37-AEDFF501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4E21-6FF8-4190-835D-5F80606A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3BE2-1D7A-4568-BABE-E065CE59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BE06-A5E5-4CDD-B1E1-8EE5170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EB352-6A03-4EE2-B40C-176BDC407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A0BC7-E324-45B7-B028-B93A0C8E4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51CAD-5901-4FFA-8CA4-C20AC19B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A7F66-7F69-479E-89DC-313EDD34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CC837-2E0A-4F6F-9667-77D77D52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6F51-AEFD-4E66-A477-241C078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EB859-6EFE-4548-963B-175DE7CE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018C4-7CFB-4084-868C-82B50321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781AB-FCA8-4821-A918-A0431908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BBF8A-7E93-47F2-A807-28DC06CC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7A220-3D63-4972-A45F-6B2DEFF8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46716-854E-4BA6-92DB-12478CF0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2D73-1D79-479F-9294-E9C68DD7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2695-E63A-4F98-BF4F-632A7B06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0A32F-0E1C-4C13-BEDC-D3F96952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FE3E0-B36D-4A2F-B67A-BF4C2375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5FC0D-95F3-4CB2-9430-E98ABB2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8F9E-50B5-4A0A-99EB-435A2148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F911-D197-4B71-9529-2507C11E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0DCC9-5635-4F3F-A37D-3965E8DD3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E2724-C5FA-4F8B-9602-D79493921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82C50-246B-4EE2-BA12-FB319A05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FE99-00EF-4DA2-BDDF-EDE276FE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E4428-3BA4-4D45-984F-9CB6448C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965BF-9DF0-4663-9735-E105005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A2C23-1C66-42F2-A339-F5070029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3679-A0BA-4088-A626-A07151F5F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A43E-F83E-4985-9083-3860C691826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99B1-7098-4EA0-9220-0F77593FD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3B33-E880-4BD6-AA44-8244DE994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8876-7E76-4276-A8A7-A24452C0F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024522-2262-4584-BE37-784AD138BF3A}"/>
              </a:ext>
            </a:extLst>
          </p:cNvPr>
          <p:cNvGrpSpPr/>
          <p:nvPr/>
        </p:nvGrpSpPr>
        <p:grpSpPr>
          <a:xfrm>
            <a:off x="2707837" y="419310"/>
            <a:ext cx="6400800" cy="6400800"/>
            <a:chOff x="2707837" y="419310"/>
            <a:chExt cx="6400800" cy="64008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A5F3E55-F8A2-4E1B-A30D-E983E9993574}"/>
                </a:ext>
              </a:extLst>
            </p:cNvPr>
            <p:cNvSpPr/>
            <p:nvPr/>
          </p:nvSpPr>
          <p:spPr>
            <a:xfrm>
              <a:off x="2707837" y="419310"/>
              <a:ext cx="6400800" cy="640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B061D0-A368-4B54-A37D-6DEC61EB0898}"/>
                </a:ext>
              </a:extLst>
            </p:cNvPr>
            <p:cNvGrpSpPr/>
            <p:nvPr/>
          </p:nvGrpSpPr>
          <p:grpSpPr>
            <a:xfrm>
              <a:off x="3165037" y="876510"/>
              <a:ext cx="5486400" cy="5486400"/>
              <a:chOff x="2648778" y="0"/>
              <a:chExt cx="6897757" cy="6858000"/>
            </a:xfrm>
            <a:solidFill>
              <a:schemeClr val="accent1"/>
            </a:solidFill>
          </p:grpSpPr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3ABC47C2-E34F-4C61-B5EE-82B137247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86" r="17655"/>
              <a:stretch/>
            </p:blipFill>
            <p:spPr>
              <a:xfrm>
                <a:off x="2648778" y="0"/>
                <a:ext cx="6897757" cy="6858000"/>
              </a:xfrm>
              <a:prstGeom prst="rect">
                <a:avLst/>
              </a:prstGeom>
              <a:grpFill/>
            </p:spPr>
          </p:pic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7050D2F-28D9-42C6-A14D-46E9CB3FF860}"/>
                  </a:ext>
                </a:extLst>
              </p:cNvPr>
              <p:cNvSpPr/>
              <p:nvPr/>
            </p:nvSpPr>
            <p:spPr>
              <a:xfrm rot="5400000">
                <a:off x="4826439" y="3669528"/>
                <a:ext cx="2743200" cy="27432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4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024522-2262-4584-BE37-784AD138BF3A}"/>
              </a:ext>
            </a:extLst>
          </p:cNvPr>
          <p:cNvGrpSpPr/>
          <p:nvPr/>
        </p:nvGrpSpPr>
        <p:grpSpPr>
          <a:xfrm>
            <a:off x="2707837" y="419310"/>
            <a:ext cx="457200" cy="457200"/>
            <a:chOff x="2707837" y="419310"/>
            <a:chExt cx="6400800" cy="64008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A5F3E55-F8A2-4E1B-A30D-E983E9993574}"/>
                </a:ext>
              </a:extLst>
            </p:cNvPr>
            <p:cNvSpPr/>
            <p:nvPr/>
          </p:nvSpPr>
          <p:spPr>
            <a:xfrm>
              <a:off x="2707837" y="419310"/>
              <a:ext cx="6400800" cy="640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B061D0-A368-4B54-A37D-6DEC61EB0898}"/>
                </a:ext>
              </a:extLst>
            </p:cNvPr>
            <p:cNvGrpSpPr/>
            <p:nvPr/>
          </p:nvGrpSpPr>
          <p:grpSpPr>
            <a:xfrm>
              <a:off x="3165037" y="876510"/>
              <a:ext cx="5486400" cy="5486400"/>
              <a:chOff x="2648778" y="0"/>
              <a:chExt cx="6897757" cy="6858000"/>
            </a:xfrm>
            <a:solidFill>
              <a:schemeClr val="accent1"/>
            </a:solidFill>
          </p:grpSpPr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3ABC47C2-E34F-4C61-B5EE-82B137247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86" r="17655"/>
              <a:stretch/>
            </p:blipFill>
            <p:spPr>
              <a:xfrm>
                <a:off x="2648778" y="0"/>
                <a:ext cx="6897757" cy="6858000"/>
              </a:xfrm>
              <a:prstGeom prst="rect">
                <a:avLst/>
              </a:prstGeom>
              <a:grpFill/>
            </p:spPr>
          </p:pic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7050D2F-28D9-42C6-A14D-46E9CB3FF860}"/>
                  </a:ext>
                </a:extLst>
              </p:cNvPr>
              <p:cNvSpPr/>
              <p:nvPr/>
            </p:nvSpPr>
            <p:spPr>
              <a:xfrm rot="5400000">
                <a:off x="4826439" y="3669528"/>
                <a:ext cx="2743200" cy="27432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99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Hechuan</dc:creator>
  <cp:lastModifiedBy>Wang, Hechuan</cp:lastModifiedBy>
  <cp:revision>2</cp:revision>
  <dcterms:created xsi:type="dcterms:W3CDTF">2022-10-06T22:43:19Z</dcterms:created>
  <dcterms:modified xsi:type="dcterms:W3CDTF">2022-10-07T15:45:31Z</dcterms:modified>
</cp:coreProperties>
</file>