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56175" cy="3319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4660"/>
  </p:normalViewPr>
  <p:slideViewPr>
    <p:cSldViewPr snapToGrid="0">
      <p:cViewPr>
        <p:scale>
          <a:sx n="100" d="100"/>
          <a:sy n="100" d="100"/>
        </p:scale>
        <p:origin x="1786" y="17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713" y="543255"/>
            <a:ext cx="4212749" cy="1155665"/>
          </a:xfrm>
        </p:spPr>
        <p:txBody>
          <a:bodyPr anchor="b"/>
          <a:lstStyle>
            <a:lvl1pPr algn="ctr"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522" y="1743487"/>
            <a:ext cx="3717131" cy="801435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285" indent="0" algn="ctr">
              <a:buNone/>
              <a:defRPr sz="968"/>
            </a:lvl2pPr>
            <a:lvl3pPr marL="442570" indent="0" algn="ctr">
              <a:buNone/>
              <a:defRPr sz="871"/>
            </a:lvl3pPr>
            <a:lvl4pPr marL="663854" indent="0" algn="ctr">
              <a:buNone/>
              <a:defRPr sz="774"/>
            </a:lvl4pPr>
            <a:lvl5pPr marL="885139" indent="0" algn="ctr">
              <a:buNone/>
              <a:defRPr sz="774"/>
            </a:lvl5pPr>
            <a:lvl6pPr marL="1106424" indent="0" algn="ctr">
              <a:buNone/>
              <a:defRPr sz="774"/>
            </a:lvl6pPr>
            <a:lvl7pPr marL="1327709" indent="0" algn="ctr">
              <a:buNone/>
              <a:defRPr sz="774"/>
            </a:lvl7pPr>
            <a:lvl8pPr marL="1548994" indent="0" algn="ctr">
              <a:buNone/>
              <a:defRPr sz="774"/>
            </a:lvl8pPr>
            <a:lvl9pPr marL="1770278" indent="0" algn="ctr">
              <a:buNone/>
              <a:defRPr sz="7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6763" y="176731"/>
            <a:ext cx="1068675" cy="28130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737" y="176731"/>
            <a:ext cx="3144074" cy="28130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6" y="827562"/>
            <a:ext cx="4274701" cy="138080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6" y="2221429"/>
            <a:ext cx="4274701" cy="726132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/>
                </a:solidFill>
              </a:defRPr>
            </a:lvl1pPr>
            <a:lvl2pPr marL="22128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570" indent="0">
              <a:buNone/>
              <a:defRPr sz="871">
                <a:solidFill>
                  <a:schemeClr val="tx1">
                    <a:tint val="75000"/>
                  </a:schemeClr>
                </a:solidFill>
              </a:defRPr>
            </a:lvl3pPr>
            <a:lvl4pPr marL="66385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4pPr>
            <a:lvl5pPr marL="885139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5pPr>
            <a:lvl6pPr marL="110642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6pPr>
            <a:lvl7pPr marL="1327709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7pPr>
            <a:lvl8pPr marL="1548994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8pPr>
            <a:lvl9pPr marL="1770278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737" y="883653"/>
            <a:ext cx="2106374" cy="2106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9064" y="883653"/>
            <a:ext cx="2106374" cy="2106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176732"/>
            <a:ext cx="4274701" cy="641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83" y="813730"/>
            <a:ext cx="2096694" cy="39879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285" indent="0">
              <a:buNone/>
              <a:defRPr sz="968" b="1"/>
            </a:lvl2pPr>
            <a:lvl3pPr marL="442570" indent="0">
              <a:buNone/>
              <a:defRPr sz="871" b="1"/>
            </a:lvl3pPr>
            <a:lvl4pPr marL="663854" indent="0">
              <a:buNone/>
              <a:defRPr sz="774" b="1"/>
            </a:lvl4pPr>
            <a:lvl5pPr marL="885139" indent="0">
              <a:buNone/>
              <a:defRPr sz="774" b="1"/>
            </a:lvl5pPr>
            <a:lvl6pPr marL="1106424" indent="0">
              <a:buNone/>
              <a:defRPr sz="774" b="1"/>
            </a:lvl6pPr>
            <a:lvl7pPr marL="1327709" indent="0">
              <a:buNone/>
              <a:defRPr sz="774" b="1"/>
            </a:lvl7pPr>
            <a:lvl8pPr marL="1548994" indent="0">
              <a:buNone/>
              <a:defRPr sz="774" b="1"/>
            </a:lvl8pPr>
            <a:lvl9pPr marL="1770278" indent="0">
              <a:buNone/>
              <a:defRPr sz="7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383" y="1212526"/>
            <a:ext cx="2096694" cy="1783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9064" y="813730"/>
            <a:ext cx="2107020" cy="39879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285" indent="0">
              <a:buNone/>
              <a:defRPr sz="968" b="1"/>
            </a:lvl2pPr>
            <a:lvl3pPr marL="442570" indent="0">
              <a:buNone/>
              <a:defRPr sz="871" b="1"/>
            </a:lvl3pPr>
            <a:lvl4pPr marL="663854" indent="0">
              <a:buNone/>
              <a:defRPr sz="774" b="1"/>
            </a:lvl4pPr>
            <a:lvl5pPr marL="885139" indent="0">
              <a:buNone/>
              <a:defRPr sz="774" b="1"/>
            </a:lvl5pPr>
            <a:lvl6pPr marL="1106424" indent="0">
              <a:buNone/>
              <a:defRPr sz="774" b="1"/>
            </a:lvl6pPr>
            <a:lvl7pPr marL="1327709" indent="0">
              <a:buNone/>
              <a:defRPr sz="774" b="1"/>
            </a:lvl7pPr>
            <a:lvl8pPr marL="1548994" indent="0">
              <a:buNone/>
              <a:defRPr sz="774" b="1"/>
            </a:lvl8pPr>
            <a:lvl9pPr marL="1770278" indent="0">
              <a:buNone/>
              <a:defRPr sz="7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9064" y="1212526"/>
            <a:ext cx="2107020" cy="1783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221298"/>
            <a:ext cx="1598495" cy="774541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020" y="477942"/>
            <a:ext cx="2509064" cy="2358970"/>
          </a:xfrm>
        </p:spPr>
        <p:txBody>
          <a:bodyPr/>
          <a:lstStyle>
            <a:lvl1pPr>
              <a:defRPr sz="1549"/>
            </a:lvl1pPr>
            <a:lvl2pPr>
              <a:defRPr sz="1355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83" y="995839"/>
            <a:ext cx="1598495" cy="1844915"/>
          </a:xfrm>
        </p:spPr>
        <p:txBody>
          <a:bodyPr/>
          <a:lstStyle>
            <a:lvl1pPr marL="0" indent="0">
              <a:buNone/>
              <a:defRPr sz="774"/>
            </a:lvl1pPr>
            <a:lvl2pPr marL="221285" indent="0">
              <a:buNone/>
              <a:defRPr sz="678"/>
            </a:lvl2pPr>
            <a:lvl3pPr marL="442570" indent="0">
              <a:buNone/>
              <a:defRPr sz="581"/>
            </a:lvl3pPr>
            <a:lvl4pPr marL="663854" indent="0">
              <a:buNone/>
              <a:defRPr sz="484"/>
            </a:lvl4pPr>
            <a:lvl5pPr marL="885139" indent="0">
              <a:buNone/>
              <a:defRPr sz="484"/>
            </a:lvl5pPr>
            <a:lvl6pPr marL="1106424" indent="0">
              <a:buNone/>
              <a:defRPr sz="484"/>
            </a:lvl6pPr>
            <a:lvl7pPr marL="1327709" indent="0">
              <a:buNone/>
              <a:defRPr sz="484"/>
            </a:lvl7pPr>
            <a:lvl8pPr marL="1548994" indent="0">
              <a:buNone/>
              <a:defRPr sz="484"/>
            </a:lvl8pPr>
            <a:lvl9pPr marL="1770278" indent="0">
              <a:buNone/>
              <a:defRPr sz="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221298"/>
            <a:ext cx="1598495" cy="774541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7020" y="477942"/>
            <a:ext cx="2509064" cy="235897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285" indent="0">
              <a:buNone/>
              <a:defRPr sz="1355"/>
            </a:lvl2pPr>
            <a:lvl3pPr marL="442570" indent="0">
              <a:buNone/>
              <a:defRPr sz="1162"/>
            </a:lvl3pPr>
            <a:lvl4pPr marL="663854" indent="0">
              <a:buNone/>
              <a:defRPr sz="968"/>
            </a:lvl4pPr>
            <a:lvl5pPr marL="885139" indent="0">
              <a:buNone/>
              <a:defRPr sz="968"/>
            </a:lvl5pPr>
            <a:lvl6pPr marL="1106424" indent="0">
              <a:buNone/>
              <a:defRPr sz="968"/>
            </a:lvl6pPr>
            <a:lvl7pPr marL="1327709" indent="0">
              <a:buNone/>
              <a:defRPr sz="968"/>
            </a:lvl7pPr>
            <a:lvl8pPr marL="1548994" indent="0">
              <a:buNone/>
              <a:defRPr sz="968"/>
            </a:lvl8pPr>
            <a:lvl9pPr marL="1770278" indent="0">
              <a:buNone/>
              <a:defRPr sz="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83" y="995839"/>
            <a:ext cx="1598495" cy="1844915"/>
          </a:xfrm>
        </p:spPr>
        <p:txBody>
          <a:bodyPr/>
          <a:lstStyle>
            <a:lvl1pPr marL="0" indent="0">
              <a:buNone/>
              <a:defRPr sz="774"/>
            </a:lvl1pPr>
            <a:lvl2pPr marL="221285" indent="0">
              <a:buNone/>
              <a:defRPr sz="678"/>
            </a:lvl2pPr>
            <a:lvl3pPr marL="442570" indent="0">
              <a:buNone/>
              <a:defRPr sz="581"/>
            </a:lvl3pPr>
            <a:lvl4pPr marL="663854" indent="0">
              <a:buNone/>
              <a:defRPr sz="484"/>
            </a:lvl4pPr>
            <a:lvl5pPr marL="885139" indent="0">
              <a:buNone/>
              <a:defRPr sz="484"/>
            </a:lvl5pPr>
            <a:lvl6pPr marL="1106424" indent="0">
              <a:buNone/>
              <a:defRPr sz="484"/>
            </a:lvl6pPr>
            <a:lvl7pPr marL="1327709" indent="0">
              <a:buNone/>
              <a:defRPr sz="484"/>
            </a:lvl7pPr>
            <a:lvl8pPr marL="1548994" indent="0">
              <a:buNone/>
              <a:defRPr sz="484"/>
            </a:lvl8pPr>
            <a:lvl9pPr marL="1770278" indent="0">
              <a:buNone/>
              <a:defRPr sz="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737" y="176732"/>
            <a:ext cx="4274701" cy="641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737" y="883653"/>
            <a:ext cx="4274701" cy="210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737" y="3076651"/>
            <a:ext cx="1115139" cy="176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A371-6A82-48AF-B1C0-FEA4CD1D8C6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733" y="3076651"/>
            <a:ext cx="1672709" cy="176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0299" y="3076651"/>
            <a:ext cx="1115139" cy="176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2570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42" indent="-110642" algn="l" defTabSz="442570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31927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212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497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4pPr>
      <a:lvl5pPr marL="995782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5pPr>
      <a:lvl6pPr marL="1217066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6pPr>
      <a:lvl7pPr marL="1438351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7pPr>
      <a:lvl8pPr marL="1659636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8pPr>
      <a:lvl9pPr marL="1880921" indent="-110642" algn="l" defTabSz="442570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1pPr>
      <a:lvl2pPr marL="221285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2pPr>
      <a:lvl3pPr marL="442570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3pPr>
      <a:lvl4pPr marL="66385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4pPr>
      <a:lvl5pPr marL="885139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6pPr>
      <a:lvl7pPr marL="1327709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7pPr>
      <a:lvl8pPr marL="1548994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8pPr>
      <a:lvl9pPr marL="1770278" algn="l" defTabSz="442570" rtl="0" eaLnBrk="1" latinLnBrk="0" hangingPunct="1">
        <a:defRPr sz="8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1298-636F-FC0E-EF3A-1619EF9AF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A563F-22E9-0E68-60CA-F117BBE89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creen Recording 5">
            <a:hlinkClick r:id="" action="ppaction://media"/>
            <a:extLst>
              <a:ext uri="{FF2B5EF4-FFF2-40B4-BE49-F238E27FC236}">
                <a16:creationId xmlns:a16="http://schemas.microsoft.com/office/drawing/2014/main" id="{E73CCDBF-3F39-870A-0421-7CA86475B9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7" y="-2381"/>
            <a:ext cx="4953000" cy="332263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BB6174-282B-4033-C5A5-FFE32D70EA52}"/>
              </a:ext>
            </a:extLst>
          </p:cNvPr>
          <p:cNvSpPr/>
          <p:nvPr/>
        </p:nvSpPr>
        <p:spPr>
          <a:xfrm>
            <a:off x="3253667" y="2530319"/>
            <a:ext cx="1227798" cy="402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Ctrl-Enter</a:t>
            </a:r>
          </a:p>
        </p:txBody>
      </p:sp>
    </p:spTree>
    <p:extLst>
      <p:ext uri="{BB962C8B-B14F-4D97-AF65-F5344CB8AC3E}">
        <p14:creationId xmlns:p14="http://schemas.microsoft.com/office/powerpoint/2010/main" val="18209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333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17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18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</Words>
  <Application>Microsoft Office PowerPoint</Application>
  <PresentationFormat>Custom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Hechuan</dc:creator>
  <cp:lastModifiedBy>Wang, Hechuan</cp:lastModifiedBy>
  <cp:revision>1</cp:revision>
  <dcterms:created xsi:type="dcterms:W3CDTF">2023-03-09T14:39:40Z</dcterms:created>
  <dcterms:modified xsi:type="dcterms:W3CDTF">2023-03-09T14:54:52Z</dcterms:modified>
</cp:coreProperties>
</file>