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8" r:id="rId2"/>
  </p:sldIdLst>
  <p:sldSz cx="4956175" cy="2925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65" autoAdjust="0"/>
    <p:restoredTop sz="94660"/>
  </p:normalViewPr>
  <p:slideViewPr>
    <p:cSldViewPr snapToGrid="0">
      <p:cViewPr varScale="1">
        <p:scale>
          <a:sx n="157" d="100"/>
          <a:sy n="157" d="100"/>
        </p:scale>
        <p:origin x="42" y="3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9522" y="478823"/>
            <a:ext cx="3717131" cy="1018599"/>
          </a:xfrm>
        </p:spPr>
        <p:txBody>
          <a:bodyPr anchor="b"/>
          <a:lstStyle>
            <a:lvl1pPr algn="ctr">
              <a:defRPr sz="24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9522" y="1536703"/>
            <a:ext cx="3717131" cy="706382"/>
          </a:xfrm>
        </p:spPr>
        <p:txBody>
          <a:bodyPr/>
          <a:lstStyle>
            <a:lvl1pPr marL="0" indent="0" algn="ctr">
              <a:buNone/>
              <a:defRPr sz="976"/>
            </a:lvl1pPr>
            <a:lvl2pPr marL="185852" indent="0" algn="ctr">
              <a:buNone/>
              <a:defRPr sz="813"/>
            </a:lvl2pPr>
            <a:lvl3pPr marL="371704" indent="0" algn="ctr">
              <a:buNone/>
              <a:defRPr sz="732"/>
            </a:lvl3pPr>
            <a:lvl4pPr marL="557555" indent="0" algn="ctr">
              <a:buNone/>
              <a:defRPr sz="650"/>
            </a:lvl4pPr>
            <a:lvl5pPr marL="743407" indent="0" algn="ctr">
              <a:buNone/>
              <a:defRPr sz="650"/>
            </a:lvl5pPr>
            <a:lvl6pPr marL="929259" indent="0" algn="ctr">
              <a:buNone/>
              <a:defRPr sz="650"/>
            </a:lvl6pPr>
            <a:lvl7pPr marL="1115111" indent="0" algn="ctr">
              <a:buNone/>
              <a:defRPr sz="650"/>
            </a:lvl7pPr>
            <a:lvl8pPr marL="1300963" indent="0" algn="ctr">
              <a:buNone/>
              <a:defRPr sz="650"/>
            </a:lvl8pPr>
            <a:lvl9pPr marL="1486814" indent="0" algn="ctr">
              <a:buNone/>
              <a:defRPr sz="65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A371-6A82-48AF-B1C0-FEA4CD1D8C64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7F88B-D699-4CA7-99E5-F844FE044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045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A371-6A82-48AF-B1C0-FEA4CD1D8C64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7F88B-D699-4CA7-99E5-F844FE044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35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546763" y="155770"/>
            <a:ext cx="1068675" cy="247944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0737" y="155770"/>
            <a:ext cx="3144074" cy="247944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A371-6A82-48AF-B1C0-FEA4CD1D8C64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7F88B-D699-4CA7-99E5-F844FE044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828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A371-6A82-48AF-B1C0-FEA4CD1D8C64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7F88B-D699-4CA7-99E5-F844FE044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557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156" y="729409"/>
            <a:ext cx="4274701" cy="1217036"/>
          </a:xfrm>
        </p:spPr>
        <p:txBody>
          <a:bodyPr anchor="b"/>
          <a:lstStyle>
            <a:lvl1pPr>
              <a:defRPr sz="24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8156" y="1957959"/>
            <a:ext cx="4274701" cy="640010"/>
          </a:xfrm>
        </p:spPr>
        <p:txBody>
          <a:bodyPr/>
          <a:lstStyle>
            <a:lvl1pPr marL="0" indent="0">
              <a:buNone/>
              <a:defRPr sz="976">
                <a:solidFill>
                  <a:schemeClr val="tx1">
                    <a:tint val="75000"/>
                  </a:schemeClr>
                </a:solidFill>
              </a:defRPr>
            </a:lvl1pPr>
            <a:lvl2pPr marL="185852" indent="0">
              <a:buNone/>
              <a:defRPr sz="813">
                <a:solidFill>
                  <a:schemeClr val="tx1">
                    <a:tint val="75000"/>
                  </a:schemeClr>
                </a:solidFill>
              </a:defRPr>
            </a:lvl2pPr>
            <a:lvl3pPr marL="371704" indent="0">
              <a:buNone/>
              <a:defRPr sz="732">
                <a:solidFill>
                  <a:schemeClr val="tx1">
                    <a:tint val="75000"/>
                  </a:schemeClr>
                </a:solidFill>
              </a:defRPr>
            </a:lvl3pPr>
            <a:lvl4pPr marL="557555" indent="0">
              <a:buNone/>
              <a:defRPr sz="650">
                <a:solidFill>
                  <a:schemeClr val="tx1">
                    <a:tint val="75000"/>
                  </a:schemeClr>
                </a:solidFill>
              </a:defRPr>
            </a:lvl4pPr>
            <a:lvl5pPr marL="743407" indent="0">
              <a:buNone/>
              <a:defRPr sz="650">
                <a:solidFill>
                  <a:schemeClr val="tx1">
                    <a:tint val="75000"/>
                  </a:schemeClr>
                </a:solidFill>
              </a:defRPr>
            </a:lvl5pPr>
            <a:lvl6pPr marL="929259" indent="0">
              <a:buNone/>
              <a:defRPr sz="650">
                <a:solidFill>
                  <a:schemeClr val="tx1">
                    <a:tint val="75000"/>
                  </a:schemeClr>
                </a:solidFill>
              </a:defRPr>
            </a:lvl6pPr>
            <a:lvl7pPr marL="1115111" indent="0">
              <a:buNone/>
              <a:defRPr sz="650">
                <a:solidFill>
                  <a:schemeClr val="tx1">
                    <a:tint val="75000"/>
                  </a:schemeClr>
                </a:solidFill>
              </a:defRPr>
            </a:lvl7pPr>
            <a:lvl8pPr marL="1300963" indent="0">
              <a:buNone/>
              <a:defRPr sz="650">
                <a:solidFill>
                  <a:schemeClr val="tx1">
                    <a:tint val="75000"/>
                  </a:schemeClr>
                </a:solidFill>
              </a:defRPr>
            </a:lvl8pPr>
            <a:lvl9pPr marL="1486814" indent="0">
              <a:buNone/>
              <a:defRPr sz="6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A371-6A82-48AF-B1C0-FEA4CD1D8C64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7F88B-D699-4CA7-99E5-F844FE044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965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0737" y="778849"/>
            <a:ext cx="2106374" cy="18563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09064" y="778849"/>
            <a:ext cx="2106374" cy="18563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A371-6A82-48AF-B1C0-FEA4CD1D8C64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7F88B-D699-4CA7-99E5-F844FE044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809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83" y="155770"/>
            <a:ext cx="4274701" cy="56551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1383" y="717218"/>
            <a:ext cx="2096694" cy="351498"/>
          </a:xfrm>
        </p:spPr>
        <p:txBody>
          <a:bodyPr anchor="b"/>
          <a:lstStyle>
            <a:lvl1pPr marL="0" indent="0">
              <a:buNone/>
              <a:defRPr sz="976" b="1"/>
            </a:lvl1pPr>
            <a:lvl2pPr marL="185852" indent="0">
              <a:buNone/>
              <a:defRPr sz="813" b="1"/>
            </a:lvl2pPr>
            <a:lvl3pPr marL="371704" indent="0">
              <a:buNone/>
              <a:defRPr sz="732" b="1"/>
            </a:lvl3pPr>
            <a:lvl4pPr marL="557555" indent="0">
              <a:buNone/>
              <a:defRPr sz="650" b="1"/>
            </a:lvl4pPr>
            <a:lvl5pPr marL="743407" indent="0">
              <a:buNone/>
              <a:defRPr sz="650" b="1"/>
            </a:lvl5pPr>
            <a:lvl6pPr marL="929259" indent="0">
              <a:buNone/>
              <a:defRPr sz="650" b="1"/>
            </a:lvl6pPr>
            <a:lvl7pPr marL="1115111" indent="0">
              <a:buNone/>
              <a:defRPr sz="650" b="1"/>
            </a:lvl7pPr>
            <a:lvl8pPr marL="1300963" indent="0">
              <a:buNone/>
              <a:defRPr sz="650" b="1"/>
            </a:lvl8pPr>
            <a:lvl9pPr marL="1486814" indent="0">
              <a:buNone/>
              <a:defRPr sz="65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1383" y="1068716"/>
            <a:ext cx="2096694" cy="15719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09064" y="717218"/>
            <a:ext cx="2107020" cy="351498"/>
          </a:xfrm>
        </p:spPr>
        <p:txBody>
          <a:bodyPr anchor="b"/>
          <a:lstStyle>
            <a:lvl1pPr marL="0" indent="0">
              <a:buNone/>
              <a:defRPr sz="976" b="1"/>
            </a:lvl1pPr>
            <a:lvl2pPr marL="185852" indent="0">
              <a:buNone/>
              <a:defRPr sz="813" b="1"/>
            </a:lvl2pPr>
            <a:lvl3pPr marL="371704" indent="0">
              <a:buNone/>
              <a:defRPr sz="732" b="1"/>
            </a:lvl3pPr>
            <a:lvl4pPr marL="557555" indent="0">
              <a:buNone/>
              <a:defRPr sz="650" b="1"/>
            </a:lvl4pPr>
            <a:lvl5pPr marL="743407" indent="0">
              <a:buNone/>
              <a:defRPr sz="650" b="1"/>
            </a:lvl5pPr>
            <a:lvl6pPr marL="929259" indent="0">
              <a:buNone/>
              <a:defRPr sz="650" b="1"/>
            </a:lvl6pPr>
            <a:lvl7pPr marL="1115111" indent="0">
              <a:buNone/>
              <a:defRPr sz="650" b="1"/>
            </a:lvl7pPr>
            <a:lvl8pPr marL="1300963" indent="0">
              <a:buNone/>
              <a:defRPr sz="650" b="1"/>
            </a:lvl8pPr>
            <a:lvl9pPr marL="1486814" indent="0">
              <a:buNone/>
              <a:defRPr sz="65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09064" y="1068716"/>
            <a:ext cx="2107020" cy="15719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A371-6A82-48AF-B1C0-FEA4CD1D8C64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7F88B-D699-4CA7-99E5-F844FE044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140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A371-6A82-48AF-B1C0-FEA4CD1D8C64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7F88B-D699-4CA7-99E5-F844FE044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293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A371-6A82-48AF-B1C0-FEA4CD1D8C64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7F88B-D699-4CA7-99E5-F844FE044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866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83" y="195051"/>
            <a:ext cx="1598495" cy="682678"/>
          </a:xfrm>
        </p:spPr>
        <p:txBody>
          <a:bodyPr anchor="b"/>
          <a:lstStyle>
            <a:lvl1pPr>
              <a:defRPr sz="130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07020" y="421256"/>
            <a:ext cx="2509064" cy="2079188"/>
          </a:xfrm>
        </p:spPr>
        <p:txBody>
          <a:bodyPr/>
          <a:lstStyle>
            <a:lvl1pPr>
              <a:defRPr sz="1301"/>
            </a:lvl1pPr>
            <a:lvl2pPr>
              <a:defRPr sz="1138"/>
            </a:lvl2pPr>
            <a:lvl3pPr>
              <a:defRPr sz="976"/>
            </a:lvl3pPr>
            <a:lvl4pPr>
              <a:defRPr sz="813"/>
            </a:lvl4pPr>
            <a:lvl5pPr>
              <a:defRPr sz="813"/>
            </a:lvl5pPr>
            <a:lvl6pPr>
              <a:defRPr sz="813"/>
            </a:lvl6pPr>
            <a:lvl7pPr>
              <a:defRPr sz="813"/>
            </a:lvl7pPr>
            <a:lvl8pPr>
              <a:defRPr sz="813"/>
            </a:lvl8pPr>
            <a:lvl9pPr>
              <a:defRPr sz="81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1383" y="877729"/>
            <a:ext cx="1598495" cy="1626101"/>
          </a:xfrm>
        </p:spPr>
        <p:txBody>
          <a:bodyPr/>
          <a:lstStyle>
            <a:lvl1pPr marL="0" indent="0">
              <a:buNone/>
              <a:defRPr sz="650"/>
            </a:lvl1pPr>
            <a:lvl2pPr marL="185852" indent="0">
              <a:buNone/>
              <a:defRPr sz="569"/>
            </a:lvl2pPr>
            <a:lvl3pPr marL="371704" indent="0">
              <a:buNone/>
              <a:defRPr sz="488"/>
            </a:lvl3pPr>
            <a:lvl4pPr marL="557555" indent="0">
              <a:buNone/>
              <a:defRPr sz="407"/>
            </a:lvl4pPr>
            <a:lvl5pPr marL="743407" indent="0">
              <a:buNone/>
              <a:defRPr sz="407"/>
            </a:lvl5pPr>
            <a:lvl6pPr marL="929259" indent="0">
              <a:buNone/>
              <a:defRPr sz="407"/>
            </a:lvl6pPr>
            <a:lvl7pPr marL="1115111" indent="0">
              <a:buNone/>
              <a:defRPr sz="407"/>
            </a:lvl7pPr>
            <a:lvl8pPr marL="1300963" indent="0">
              <a:buNone/>
              <a:defRPr sz="407"/>
            </a:lvl8pPr>
            <a:lvl9pPr marL="1486814" indent="0">
              <a:buNone/>
              <a:defRPr sz="40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A371-6A82-48AF-B1C0-FEA4CD1D8C64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7F88B-D699-4CA7-99E5-F844FE044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125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83" y="195051"/>
            <a:ext cx="1598495" cy="682678"/>
          </a:xfrm>
        </p:spPr>
        <p:txBody>
          <a:bodyPr anchor="b"/>
          <a:lstStyle>
            <a:lvl1pPr>
              <a:defRPr sz="130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07020" y="421256"/>
            <a:ext cx="2509064" cy="2079188"/>
          </a:xfrm>
        </p:spPr>
        <p:txBody>
          <a:bodyPr anchor="t"/>
          <a:lstStyle>
            <a:lvl1pPr marL="0" indent="0">
              <a:buNone/>
              <a:defRPr sz="1301"/>
            </a:lvl1pPr>
            <a:lvl2pPr marL="185852" indent="0">
              <a:buNone/>
              <a:defRPr sz="1138"/>
            </a:lvl2pPr>
            <a:lvl3pPr marL="371704" indent="0">
              <a:buNone/>
              <a:defRPr sz="976"/>
            </a:lvl3pPr>
            <a:lvl4pPr marL="557555" indent="0">
              <a:buNone/>
              <a:defRPr sz="813"/>
            </a:lvl4pPr>
            <a:lvl5pPr marL="743407" indent="0">
              <a:buNone/>
              <a:defRPr sz="813"/>
            </a:lvl5pPr>
            <a:lvl6pPr marL="929259" indent="0">
              <a:buNone/>
              <a:defRPr sz="813"/>
            </a:lvl6pPr>
            <a:lvl7pPr marL="1115111" indent="0">
              <a:buNone/>
              <a:defRPr sz="813"/>
            </a:lvl7pPr>
            <a:lvl8pPr marL="1300963" indent="0">
              <a:buNone/>
              <a:defRPr sz="813"/>
            </a:lvl8pPr>
            <a:lvl9pPr marL="1486814" indent="0">
              <a:buNone/>
              <a:defRPr sz="81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1383" y="877729"/>
            <a:ext cx="1598495" cy="1626101"/>
          </a:xfrm>
        </p:spPr>
        <p:txBody>
          <a:bodyPr/>
          <a:lstStyle>
            <a:lvl1pPr marL="0" indent="0">
              <a:buNone/>
              <a:defRPr sz="650"/>
            </a:lvl1pPr>
            <a:lvl2pPr marL="185852" indent="0">
              <a:buNone/>
              <a:defRPr sz="569"/>
            </a:lvl2pPr>
            <a:lvl3pPr marL="371704" indent="0">
              <a:buNone/>
              <a:defRPr sz="488"/>
            </a:lvl3pPr>
            <a:lvl4pPr marL="557555" indent="0">
              <a:buNone/>
              <a:defRPr sz="407"/>
            </a:lvl4pPr>
            <a:lvl5pPr marL="743407" indent="0">
              <a:buNone/>
              <a:defRPr sz="407"/>
            </a:lvl5pPr>
            <a:lvl6pPr marL="929259" indent="0">
              <a:buNone/>
              <a:defRPr sz="407"/>
            </a:lvl6pPr>
            <a:lvl7pPr marL="1115111" indent="0">
              <a:buNone/>
              <a:defRPr sz="407"/>
            </a:lvl7pPr>
            <a:lvl8pPr marL="1300963" indent="0">
              <a:buNone/>
              <a:defRPr sz="407"/>
            </a:lvl8pPr>
            <a:lvl9pPr marL="1486814" indent="0">
              <a:buNone/>
              <a:defRPr sz="40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A371-6A82-48AF-B1C0-FEA4CD1D8C64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7F88B-D699-4CA7-99E5-F844FE044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201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0737" y="155770"/>
            <a:ext cx="4274701" cy="5655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0737" y="778849"/>
            <a:ext cx="4274701" cy="18563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0737" y="2711749"/>
            <a:ext cx="1115139" cy="1557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3A371-6A82-48AF-B1C0-FEA4CD1D8C64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41733" y="2711749"/>
            <a:ext cx="1672709" cy="1557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00299" y="2711749"/>
            <a:ext cx="1115139" cy="1557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B7F88B-D699-4CA7-99E5-F844FE044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496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71704" rtl="0" eaLnBrk="1" latinLnBrk="0" hangingPunct="1">
        <a:lnSpc>
          <a:spcPct val="90000"/>
        </a:lnSpc>
        <a:spcBef>
          <a:spcPct val="0"/>
        </a:spcBef>
        <a:buNone/>
        <a:defRPr sz="17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2926" indent="-92926" algn="l" defTabSz="371704" rtl="0" eaLnBrk="1" latinLnBrk="0" hangingPunct="1">
        <a:lnSpc>
          <a:spcPct val="90000"/>
        </a:lnSpc>
        <a:spcBef>
          <a:spcPts val="407"/>
        </a:spcBef>
        <a:buFont typeface="Arial" panose="020B0604020202020204" pitchFamily="34" charset="0"/>
        <a:buChar char="•"/>
        <a:defRPr sz="1138" kern="1200">
          <a:solidFill>
            <a:schemeClr val="tx1"/>
          </a:solidFill>
          <a:latin typeface="+mn-lt"/>
          <a:ea typeface="+mn-ea"/>
          <a:cs typeface="+mn-cs"/>
        </a:defRPr>
      </a:lvl1pPr>
      <a:lvl2pPr marL="278778" indent="-92926" algn="l" defTabSz="371704" rtl="0" eaLnBrk="1" latinLnBrk="0" hangingPunct="1">
        <a:lnSpc>
          <a:spcPct val="90000"/>
        </a:lnSpc>
        <a:spcBef>
          <a:spcPts val="203"/>
        </a:spcBef>
        <a:buFont typeface="Arial" panose="020B0604020202020204" pitchFamily="34" charset="0"/>
        <a:buChar char="•"/>
        <a:defRPr sz="976" kern="1200">
          <a:solidFill>
            <a:schemeClr val="tx1"/>
          </a:solidFill>
          <a:latin typeface="+mn-lt"/>
          <a:ea typeface="+mn-ea"/>
          <a:cs typeface="+mn-cs"/>
        </a:defRPr>
      </a:lvl2pPr>
      <a:lvl3pPr marL="464630" indent="-92926" algn="l" defTabSz="371704" rtl="0" eaLnBrk="1" latinLnBrk="0" hangingPunct="1">
        <a:lnSpc>
          <a:spcPct val="90000"/>
        </a:lnSpc>
        <a:spcBef>
          <a:spcPts val="203"/>
        </a:spcBef>
        <a:buFont typeface="Arial" panose="020B0604020202020204" pitchFamily="34" charset="0"/>
        <a:buChar char="•"/>
        <a:defRPr sz="813" kern="1200">
          <a:solidFill>
            <a:schemeClr val="tx1"/>
          </a:solidFill>
          <a:latin typeface="+mn-lt"/>
          <a:ea typeface="+mn-ea"/>
          <a:cs typeface="+mn-cs"/>
        </a:defRPr>
      </a:lvl3pPr>
      <a:lvl4pPr marL="650481" indent="-92926" algn="l" defTabSz="371704" rtl="0" eaLnBrk="1" latinLnBrk="0" hangingPunct="1">
        <a:lnSpc>
          <a:spcPct val="90000"/>
        </a:lnSpc>
        <a:spcBef>
          <a:spcPts val="203"/>
        </a:spcBef>
        <a:buFont typeface="Arial" panose="020B0604020202020204" pitchFamily="34" charset="0"/>
        <a:buChar char="•"/>
        <a:defRPr sz="732" kern="1200">
          <a:solidFill>
            <a:schemeClr val="tx1"/>
          </a:solidFill>
          <a:latin typeface="+mn-lt"/>
          <a:ea typeface="+mn-ea"/>
          <a:cs typeface="+mn-cs"/>
        </a:defRPr>
      </a:lvl4pPr>
      <a:lvl5pPr marL="836333" indent="-92926" algn="l" defTabSz="371704" rtl="0" eaLnBrk="1" latinLnBrk="0" hangingPunct="1">
        <a:lnSpc>
          <a:spcPct val="90000"/>
        </a:lnSpc>
        <a:spcBef>
          <a:spcPts val="203"/>
        </a:spcBef>
        <a:buFont typeface="Arial" panose="020B0604020202020204" pitchFamily="34" charset="0"/>
        <a:buChar char="•"/>
        <a:defRPr sz="732" kern="1200">
          <a:solidFill>
            <a:schemeClr val="tx1"/>
          </a:solidFill>
          <a:latin typeface="+mn-lt"/>
          <a:ea typeface="+mn-ea"/>
          <a:cs typeface="+mn-cs"/>
        </a:defRPr>
      </a:lvl5pPr>
      <a:lvl6pPr marL="1022185" indent="-92926" algn="l" defTabSz="371704" rtl="0" eaLnBrk="1" latinLnBrk="0" hangingPunct="1">
        <a:lnSpc>
          <a:spcPct val="90000"/>
        </a:lnSpc>
        <a:spcBef>
          <a:spcPts val="203"/>
        </a:spcBef>
        <a:buFont typeface="Arial" panose="020B0604020202020204" pitchFamily="34" charset="0"/>
        <a:buChar char="•"/>
        <a:defRPr sz="732" kern="1200">
          <a:solidFill>
            <a:schemeClr val="tx1"/>
          </a:solidFill>
          <a:latin typeface="+mn-lt"/>
          <a:ea typeface="+mn-ea"/>
          <a:cs typeface="+mn-cs"/>
        </a:defRPr>
      </a:lvl6pPr>
      <a:lvl7pPr marL="1208037" indent="-92926" algn="l" defTabSz="371704" rtl="0" eaLnBrk="1" latinLnBrk="0" hangingPunct="1">
        <a:lnSpc>
          <a:spcPct val="90000"/>
        </a:lnSpc>
        <a:spcBef>
          <a:spcPts val="203"/>
        </a:spcBef>
        <a:buFont typeface="Arial" panose="020B0604020202020204" pitchFamily="34" charset="0"/>
        <a:buChar char="•"/>
        <a:defRPr sz="732" kern="1200">
          <a:solidFill>
            <a:schemeClr val="tx1"/>
          </a:solidFill>
          <a:latin typeface="+mn-lt"/>
          <a:ea typeface="+mn-ea"/>
          <a:cs typeface="+mn-cs"/>
        </a:defRPr>
      </a:lvl7pPr>
      <a:lvl8pPr marL="1393889" indent="-92926" algn="l" defTabSz="371704" rtl="0" eaLnBrk="1" latinLnBrk="0" hangingPunct="1">
        <a:lnSpc>
          <a:spcPct val="90000"/>
        </a:lnSpc>
        <a:spcBef>
          <a:spcPts val="203"/>
        </a:spcBef>
        <a:buFont typeface="Arial" panose="020B0604020202020204" pitchFamily="34" charset="0"/>
        <a:buChar char="•"/>
        <a:defRPr sz="732" kern="1200">
          <a:solidFill>
            <a:schemeClr val="tx1"/>
          </a:solidFill>
          <a:latin typeface="+mn-lt"/>
          <a:ea typeface="+mn-ea"/>
          <a:cs typeface="+mn-cs"/>
        </a:defRPr>
      </a:lvl8pPr>
      <a:lvl9pPr marL="1579740" indent="-92926" algn="l" defTabSz="371704" rtl="0" eaLnBrk="1" latinLnBrk="0" hangingPunct="1">
        <a:lnSpc>
          <a:spcPct val="90000"/>
        </a:lnSpc>
        <a:spcBef>
          <a:spcPts val="203"/>
        </a:spcBef>
        <a:buFont typeface="Arial" panose="020B0604020202020204" pitchFamily="34" charset="0"/>
        <a:buChar char="•"/>
        <a:defRPr sz="73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1704" rtl="0" eaLnBrk="1" latinLnBrk="0" hangingPunct="1">
        <a:defRPr sz="732" kern="1200">
          <a:solidFill>
            <a:schemeClr val="tx1"/>
          </a:solidFill>
          <a:latin typeface="+mn-lt"/>
          <a:ea typeface="+mn-ea"/>
          <a:cs typeface="+mn-cs"/>
        </a:defRPr>
      </a:lvl1pPr>
      <a:lvl2pPr marL="185852" algn="l" defTabSz="371704" rtl="0" eaLnBrk="1" latinLnBrk="0" hangingPunct="1">
        <a:defRPr sz="732" kern="1200">
          <a:solidFill>
            <a:schemeClr val="tx1"/>
          </a:solidFill>
          <a:latin typeface="+mn-lt"/>
          <a:ea typeface="+mn-ea"/>
          <a:cs typeface="+mn-cs"/>
        </a:defRPr>
      </a:lvl2pPr>
      <a:lvl3pPr marL="371704" algn="l" defTabSz="371704" rtl="0" eaLnBrk="1" latinLnBrk="0" hangingPunct="1">
        <a:defRPr sz="732" kern="1200">
          <a:solidFill>
            <a:schemeClr val="tx1"/>
          </a:solidFill>
          <a:latin typeface="+mn-lt"/>
          <a:ea typeface="+mn-ea"/>
          <a:cs typeface="+mn-cs"/>
        </a:defRPr>
      </a:lvl3pPr>
      <a:lvl4pPr marL="557555" algn="l" defTabSz="371704" rtl="0" eaLnBrk="1" latinLnBrk="0" hangingPunct="1">
        <a:defRPr sz="732" kern="1200">
          <a:solidFill>
            <a:schemeClr val="tx1"/>
          </a:solidFill>
          <a:latin typeface="+mn-lt"/>
          <a:ea typeface="+mn-ea"/>
          <a:cs typeface="+mn-cs"/>
        </a:defRPr>
      </a:lvl4pPr>
      <a:lvl5pPr marL="743407" algn="l" defTabSz="371704" rtl="0" eaLnBrk="1" latinLnBrk="0" hangingPunct="1">
        <a:defRPr sz="732" kern="1200">
          <a:solidFill>
            <a:schemeClr val="tx1"/>
          </a:solidFill>
          <a:latin typeface="+mn-lt"/>
          <a:ea typeface="+mn-ea"/>
          <a:cs typeface="+mn-cs"/>
        </a:defRPr>
      </a:lvl5pPr>
      <a:lvl6pPr marL="929259" algn="l" defTabSz="371704" rtl="0" eaLnBrk="1" latinLnBrk="0" hangingPunct="1">
        <a:defRPr sz="732" kern="1200">
          <a:solidFill>
            <a:schemeClr val="tx1"/>
          </a:solidFill>
          <a:latin typeface="+mn-lt"/>
          <a:ea typeface="+mn-ea"/>
          <a:cs typeface="+mn-cs"/>
        </a:defRPr>
      </a:lvl6pPr>
      <a:lvl7pPr marL="1115111" algn="l" defTabSz="371704" rtl="0" eaLnBrk="1" latinLnBrk="0" hangingPunct="1">
        <a:defRPr sz="732" kern="1200">
          <a:solidFill>
            <a:schemeClr val="tx1"/>
          </a:solidFill>
          <a:latin typeface="+mn-lt"/>
          <a:ea typeface="+mn-ea"/>
          <a:cs typeface="+mn-cs"/>
        </a:defRPr>
      </a:lvl7pPr>
      <a:lvl8pPr marL="1300963" algn="l" defTabSz="371704" rtl="0" eaLnBrk="1" latinLnBrk="0" hangingPunct="1">
        <a:defRPr sz="732" kern="1200">
          <a:solidFill>
            <a:schemeClr val="tx1"/>
          </a:solidFill>
          <a:latin typeface="+mn-lt"/>
          <a:ea typeface="+mn-ea"/>
          <a:cs typeface="+mn-cs"/>
        </a:defRPr>
      </a:lvl8pPr>
      <a:lvl9pPr marL="1486814" algn="l" defTabSz="371704" rtl="0" eaLnBrk="1" latinLnBrk="0" hangingPunct="1">
        <a:defRPr sz="73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2B45E-9076-A9D5-75A4-4E1469CEE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09FD4-345F-06DA-5802-7B0C21A2BB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Screen Recording 4">
            <a:hlinkClick r:id="" action="ppaction://media"/>
            <a:extLst>
              <a:ext uri="{FF2B5EF4-FFF2-40B4-BE49-F238E27FC236}">
                <a16:creationId xmlns:a16="http://schemas.microsoft.com/office/drawing/2014/main" id="{19337D80-9AC0-ECDA-326E-786675BF3E90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4956175" cy="2925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606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5464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</TotalTime>
  <Words>0</Words>
  <Application>Microsoft Office PowerPoint</Application>
  <PresentationFormat>Custom</PresentationFormat>
  <Paragraphs>0</Paragraphs>
  <Slides>1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Bloomberg LP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Wang, Hechuan</dc:creator>
  <cp:lastModifiedBy>Wang, Hechuan</cp:lastModifiedBy>
  <cp:revision>2</cp:revision>
  <dcterms:created xsi:type="dcterms:W3CDTF">2023-03-09T14:39:40Z</dcterms:created>
  <dcterms:modified xsi:type="dcterms:W3CDTF">2023-03-10T20:57:14Z</dcterms:modified>
</cp:coreProperties>
</file>