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2080-68CA-47F2-AFF7-F49EB9C41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E9BC0-E868-4A6C-AFE6-20E3C413D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087A3-CB69-4681-9F56-C33BD910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F347-7A4D-4393-83C3-05A637FFCB9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8586D-4934-4A6E-8C38-6DBB97D3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F996-D9D6-497E-B98B-E7BB7FC5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68-E8C6-4272-8AA4-3F63A95D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067D-CE15-4B74-907E-675D6098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614FB-3856-4C01-A31E-D75C950BF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CFA1F-9935-4EA5-A30C-1006D917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F347-7A4D-4393-83C3-05A637FFCB9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47EB6-0961-4263-BDDF-A2A40CA0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F8ABE-8057-4BD3-8657-C060266B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68-E8C6-4272-8AA4-3F63A95D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1A3AB-3C78-4693-8B5B-CE67440F2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45AA7-D2AF-4010-9C7E-9E73B1064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6DE99-FEB1-4A9D-8A20-8633D8E9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F347-7A4D-4393-83C3-05A637FFCB9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C30E2-773B-4BB9-A887-8A425C4F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68EB-8E92-4497-A5CF-6DBC8F68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68-E8C6-4272-8AA4-3F63A95D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89A9-4A3D-413E-BE70-5206CDEE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2A6E-4952-4DE4-987E-E7013AF2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797D4-1555-4C50-B30C-95130445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F347-7A4D-4393-83C3-05A637FFCB9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9A549-0548-4693-8F6A-004605B7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506A6-8367-4FB9-A115-33127EA9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68-E8C6-4272-8AA4-3F63A95D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737C-33C9-44CD-984E-DC48C802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DCE21-5FA6-424C-83BC-F6E299803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5588-CD4F-4DF1-BCD4-A80A44F7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F347-7A4D-4393-83C3-05A637FFCB9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BCF0E-E9FA-4567-93F7-DC0E3F97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9AC90-9AF8-4C68-AA1C-82ABBC5A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68-E8C6-4272-8AA4-3F63A95D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9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F35E-B315-41EB-8C61-2437EF97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937E-43DE-4241-B2F0-05B43C8C6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EF94A-E661-454D-B294-0D910837A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449C9-CC4B-46E0-B900-ED69EAA9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F347-7A4D-4393-83C3-05A637FFCB9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9D2B0-9EEB-4F1E-B92E-AB5121DA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9C2DD-7D0F-432A-AE04-E5D8B7B6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68-E8C6-4272-8AA4-3F63A95D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09B5-7BBA-479E-9A42-240906BC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69BB0-9065-49F9-847E-446417B2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1E3C5-B052-4AE9-8AF7-1D0F585DC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5C833-2E2C-4AC2-BB1D-1B43E1FD8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1462D-AE3A-4F78-BDB2-6CDE96C74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BFAE1-1CDB-4024-8058-51B6F640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F347-7A4D-4393-83C3-05A637FFCB9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DD5D9-56D3-45C3-87AE-652E46AA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9526E-4E0F-46E4-8E48-CB91E96A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68-E8C6-4272-8AA4-3F63A95D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B1A9-1773-43F2-AC45-92DDE218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4CF4D-EF4E-43BF-B3FE-4A2A9FF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F347-7A4D-4393-83C3-05A637FFCB9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BF650-829C-41BD-8633-5E99D68C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D7EFA-A353-4D04-8A0C-81A46F6B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68-E8C6-4272-8AA4-3F63A95D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9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ECAD0-2E47-447C-AA33-D0280D77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F347-7A4D-4393-83C3-05A637FFCB9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8323D-28F0-47CC-8566-EEDB70FD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454A6-030A-4851-A8FF-F3A3DE02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68-E8C6-4272-8AA4-3F63A95D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3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5E6D-5A12-43B8-9369-75F8BD53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5EBF5-9C7C-414C-9D43-CDF999FDC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644CE-60CB-4E05-8DF3-519EE9539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BE7F9-B509-4F72-8409-B7E16749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F347-7A4D-4393-83C3-05A637FFCB9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32C89-4392-4B87-9AF3-F25CF352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F0A66-48A0-413B-B600-BE185716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68-E8C6-4272-8AA4-3F63A95D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0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5E57-0127-49C0-8AC0-DDD6E025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CB651-FB2E-4839-9955-FAC29C28D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35905-F522-4431-9574-024548198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6B6B6-1400-4E48-9221-55D91AB9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6F347-7A4D-4393-83C3-05A637FFCB9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81813-002D-41DC-9243-9DC9716A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66FF-222C-4564-8E3B-75F3EA18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C468-E8C6-4272-8AA4-3F63A95D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7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D2BE3-CEFD-4D69-B005-8C483453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400E4-C97B-4FE9-BAFA-2F805AB89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F5252-18BD-4808-8C67-7BD33A37D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6F347-7A4D-4393-83C3-05A637FFCB9D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8AAFC-759C-43B3-ABC4-8A650093E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22798-34CD-4A51-A24B-B1BD54966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EC468-E8C6-4272-8AA4-3F63A95D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0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dark&#10;&#10;Description automatically generated">
            <a:extLst>
              <a:ext uri="{FF2B5EF4-FFF2-40B4-BE49-F238E27FC236}">
                <a16:creationId xmlns:a16="http://schemas.microsoft.com/office/drawing/2014/main" id="{58B9BE9F-AF4B-452F-9925-0C9F9F2FA1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6" t="23518" r="10774" b="30929"/>
          <a:stretch/>
        </p:blipFill>
        <p:spPr>
          <a:xfrm>
            <a:off x="2080493" y="1709530"/>
            <a:ext cx="8031014" cy="3438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1598FD-B631-42C7-89A4-85B82513CD21}"/>
              </a:ext>
            </a:extLst>
          </p:cNvPr>
          <p:cNvSpPr txBox="1"/>
          <p:nvPr/>
        </p:nvSpPr>
        <p:spPr>
          <a:xfrm>
            <a:off x="5545123" y="235826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876F4-8886-437F-ABAD-ECCD32B07F58}"/>
              </a:ext>
            </a:extLst>
          </p:cNvPr>
          <p:cNvSpPr txBox="1"/>
          <p:nvPr/>
        </p:nvSpPr>
        <p:spPr>
          <a:xfrm>
            <a:off x="6607729" y="235826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2BD29-5211-4BCF-B2DE-D8E24193CF21}"/>
              </a:ext>
            </a:extLst>
          </p:cNvPr>
          <p:cNvSpPr txBox="1"/>
          <p:nvPr/>
        </p:nvSpPr>
        <p:spPr>
          <a:xfrm>
            <a:off x="8777681" y="239321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C1FD-B039-4C2A-90C1-291D5598C47E}"/>
              </a:ext>
            </a:extLst>
          </p:cNvPr>
          <p:cNvSpPr txBox="1"/>
          <p:nvPr/>
        </p:nvSpPr>
        <p:spPr>
          <a:xfrm>
            <a:off x="7800364" y="337473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C866C-D466-45D9-93DF-0B747E75CE73}"/>
              </a:ext>
            </a:extLst>
          </p:cNvPr>
          <p:cNvSpPr txBox="1"/>
          <p:nvPr/>
        </p:nvSpPr>
        <p:spPr>
          <a:xfrm>
            <a:off x="7715075" y="239321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424DA-0DDB-4446-919C-B83FD46C9452}"/>
              </a:ext>
            </a:extLst>
          </p:cNvPr>
          <p:cNvSpPr txBox="1"/>
          <p:nvPr/>
        </p:nvSpPr>
        <p:spPr>
          <a:xfrm>
            <a:off x="8977006" y="33758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DF7083-40F6-4DC5-BFE0-8E590AF2DF93}"/>
              </a:ext>
            </a:extLst>
          </p:cNvPr>
          <p:cNvSpPr txBox="1"/>
          <p:nvPr/>
        </p:nvSpPr>
        <p:spPr>
          <a:xfrm>
            <a:off x="2838410" y="2789955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</a:rPr>
              <a:t>Push: </a:t>
            </a:r>
            <a:r>
              <a:rPr lang="en-US" sz="3200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3C37B06-F195-4A14-AA39-0B6548488DC1}"/>
              </a:ext>
            </a:extLst>
          </p:cNvPr>
          <p:cNvSpPr/>
          <p:nvPr/>
        </p:nvSpPr>
        <p:spPr>
          <a:xfrm>
            <a:off x="3539083" y="1834738"/>
            <a:ext cx="1212208" cy="1247604"/>
          </a:xfrm>
          <a:prstGeom prst="arc">
            <a:avLst>
              <a:gd name="adj1" fmla="val 16200000"/>
              <a:gd name="adj2" fmla="val 19531665"/>
            </a:avLst>
          </a:prstGeom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2F862-4B5A-4B9B-818A-00C833B9C7FD}"/>
              </a:ext>
            </a:extLst>
          </p:cNvPr>
          <p:cNvSpPr txBox="1"/>
          <p:nvPr/>
        </p:nvSpPr>
        <p:spPr>
          <a:xfrm>
            <a:off x="4207251" y="124996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C548D40-7B53-4765-B33E-F6591F9D5BE6}"/>
              </a:ext>
            </a:extLst>
          </p:cNvPr>
          <p:cNvSpPr/>
          <p:nvPr/>
        </p:nvSpPr>
        <p:spPr>
          <a:xfrm>
            <a:off x="2328449" y="1834738"/>
            <a:ext cx="1212208" cy="1247604"/>
          </a:xfrm>
          <a:prstGeom prst="arc">
            <a:avLst>
              <a:gd name="adj1" fmla="val 12712849"/>
              <a:gd name="adj2" fmla="val 16413920"/>
            </a:avLst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1E678-CC34-4C85-98AE-01F414B789AF}"/>
              </a:ext>
            </a:extLst>
          </p:cNvPr>
          <p:cNvSpPr txBox="1"/>
          <p:nvPr/>
        </p:nvSpPr>
        <p:spPr>
          <a:xfrm>
            <a:off x="2548723" y="124996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0304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Hechuan</dc:creator>
  <cp:lastModifiedBy>Wang, Hechuan</cp:lastModifiedBy>
  <cp:revision>1</cp:revision>
  <dcterms:created xsi:type="dcterms:W3CDTF">2022-12-24T16:59:48Z</dcterms:created>
  <dcterms:modified xsi:type="dcterms:W3CDTF">2022-12-24T17:07:10Z</dcterms:modified>
</cp:coreProperties>
</file>