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21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A664-67FE-4BF2-B38B-58453F737B70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4765-2889-4C59-8173-AD96F9DADB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76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A664-67FE-4BF2-B38B-58453F737B70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4765-2889-4C59-8173-AD96F9DADB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A664-67FE-4BF2-B38B-58453F737B70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4765-2889-4C59-8173-AD96F9DADB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19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A664-67FE-4BF2-B38B-58453F737B70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4765-2889-4C59-8173-AD96F9DADB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72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A664-67FE-4BF2-B38B-58453F737B70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4765-2889-4C59-8173-AD96F9DADB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08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A664-67FE-4BF2-B38B-58453F737B70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4765-2889-4C59-8173-AD96F9DADB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2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A664-67FE-4BF2-B38B-58453F737B70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4765-2889-4C59-8173-AD96F9DADB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82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A664-67FE-4BF2-B38B-58453F737B70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4765-2889-4C59-8173-AD96F9DADB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48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A664-67FE-4BF2-B38B-58453F737B70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4765-2889-4C59-8173-AD96F9DADB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89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A664-67FE-4BF2-B38B-58453F737B70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4765-2889-4C59-8173-AD96F9DADB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96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A664-67FE-4BF2-B38B-58453F737B70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4765-2889-4C59-8173-AD96F9DADB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91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CA664-67FE-4BF2-B38B-58453F737B70}" type="datetimeFigureOut">
              <a:rPr lang="de-DE" smtClean="0"/>
              <a:t>13.12.2019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74765-2889-4C59-8173-AD96F9DADB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13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3528" y="1268760"/>
            <a:ext cx="2376264" cy="1584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err="1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de-DE" sz="4000" dirty="0" err="1" smtClean="0">
                <a:solidFill>
                  <a:schemeClr val="tx2">
                    <a:lumMod val="75000"/>
                  </a:schemeClr>
                </a:solidFill>
              </a:rPr>
              <a:t>ecurities</a:t>
            </a:r>
            <a:r>
              <a:rPr lang="de-DE" sz="4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4000" dirty="0" err="1" smtClean="0">
                <a:solidFill>
                  <a:schemeClr val="tx2">
                    <a:lumMod val="75000"/>
                  </a:schemeClr>
                </a:solidFill>
              </a:rPr>
              <a:t>provider</a:t>
            </a:r>
            <a:endParaRPr lang="de-DE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23528" y="4315689"/>
            <a:ext cx="2376264" cy="1584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err="1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de-DE" sz="4000" dirty="0" err="1" smtClean="0">
                <a:solidFill>
                  <a:schemeClr val="tx2">
                    <a:lumMod val="75000"/>
                  </a:schemeClr>
                </a:solidFill>
              </a:rPr>
              <a:t>ecurities</a:t>
            </a:r>
            <a:r>
              <a:rPr lang="de-DE" sz="4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4000" dirty="0" err="1" smtClean="0">
                <a:solidFill>
                  <a:schemeClr val="tx2">
                    <a:lumMod val="75000"/>
                  </a:schemeClr>
                </a:solidFill>
              </a:rPr>
              <a:t>provider</a:t>
            </a:r>
            <a:endParaRPr lang="de-DE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444208" y="1268760"/>
            <a:ext cx="2376264" cy="1584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de-DE" sz="4000" dirty="0" smtClean="0">
                <a:solidFill>
                  <a:schemeClr val="tx2">
                    <a:lumMod val="75000"/>
                  </a:schemeClr>
                </a:solidFill>
              </a:rPr>
              <a:t>ash</a:t>
            </a:r>
          </a:p>
          <a:p>
            <a:pPr algn="ctr"/>
            <a:r>
              <a:rPr lang="de-DE" sz="4000" dirty="0" err="1" smtClean="0">
                <a:solidFill>
                  <a:schemeClr val="tx2">
                    <a:lumMod val="75000"/>
                  </a:schemeClr>
                </a:solidFill>
              </a:rPr>
              <a:t>provider</a:t>
            </a:r>
            <a:endParaRPr lang="de-DE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444208" y="4315689"/>
            <a:ext cx="2376264" cy="1584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de-DE" sz="4000" dirty="0" smtClean="0">
                <a:solidFill>
                  <a:schemeClr val="tx2">
                    <a:lumMod val="75000"/>
                  </a:schemeClr>
                </a:solidFill>
              </a:rPr>
              <a:t>ash</a:t>
            </a:r>
          </a:p>
          <a:p>
            <a:pPr algn="ctr"/>
            <a:r>
              <a:rPr lang="de-DE" sz="4000" dirty="0" err="1" smtClean="0">
                <a:solidFill>
                  <a:schemeClr val="tx2">
                    <a:lumMod val="75000"/>
                  </a:schemeClr>
                </a:solidFill>
              </a:rPr>
              <a:t>provider</a:t>
            </a:r>
            <a:endParaRPr lang="de-DE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2699792" y="1556792"/>
            <a:ext cx="3659778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2699792" y="4653136"/>
            <a:ext cx="3659778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2747414" y="2564904"/>
            <a:ext cx="3659778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2699792" y="5589240"/>
            <a:ext cx="3659778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562411" y="3995598"/>
            <a:ext cx="190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/>
              <a:t>collateral</a:t>
            </a:r>
            <a:endParaRPr lang="de-DE" sz="3600" dirty="0"/>
          </a:p>
        </p:txBody>
      </p:sp>
      <p:sp>
        <p:nvSpPr>
          <p:cNvPr id="23" name="Textfeld 22"/>
          <p:cNvSpPr txBox="1"/>
          <p:nvPr/>
        </p:nvSpPr>
        <p:spPr>
          <a:xfrm>
            <a:off x="3449365" y="932933"/>
            <a:ext cx="190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/>
              <a:t>collateral</a:t>
            </a:r>
            <a:endParaRPr lang="de-DE" sz="3600" dirty="0"/>
          </a:p>
        </p:txBody>
      </p:sp>
      <p:sp>
        <p:nvSpPr>
          <p:cNvPr id="24" name="Textfeld 23"/>
          <p:cNvSpPr txBox="1"/>
          <p:nvPr/>
        </p:nvSpPr>
        <p:spPr>
          <a:xfrm>
            <a:off x="3541742" y="1939605"/>
            <a:ext cx="2165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initial cash</a:t>
            </a:r>
            <a:endParaRPr lang="de-DE" sz="3600" dirty="0"/>
          </a:p>
        </p:txBody>
      </p:sp>
      <p:sp>
        <p:nvSpPr>
          <p:cNvPr id="25" name="Textfeld 24"/>
          <p:cNvSpPr txBox="1"/>
          <p:nvPr/>
        </p:nvSpPr>
        <p:spPr>
          <a:xfrm>
            <a:off x="3318977" y="4972889"/>
            <a:ext cx="2269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initial cash </a:t>
            </a:r>
          </a:p>
          <a:p>
            <a:r>
              <a:rPr lang="de-DE" sz="3600" dirty="0" smtClean="0"/>
              <a:t>+ </a:t>
            </a:r>
            <a:r>
              <a:rPr lang="de-DE" sz="3600" dirty="0" err="1" smtClean="0"/>
              <a:t>interest</a:t>
            </a:r>
            <a:endParaRPr lang="de-DE" sz="3600" dirty="0"/>
          </a:p>
        </p:txBody>
      </p:sp>
      <p:sp>
        <p:nvSpPr>
          <p:cNvPr id="26" name="Textfeld 25"/>
          <p:cNvSpPr txBox="1"/>
          <p:nvPr/>
        </p:nvSpPr>
        <p:spPr>
          <a:xfrm>
            <a:off x="323529" y="324038"/>
            <a:ext cx="849694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Repo</a:t>
            </a:r>
            <a:r>
              <a:rPr lang="de-DE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de-DE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endParaRPr lang="de-DE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23528" y="3363883"/>
            <a:ext cx="849694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Repo</a:t>
            </a:r>
            <a:r>
              <a:rPr lang="de-DE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unwind</a:t>
            </a:r>
            <a:r>
              <a:rPr lang="de-DE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endParaRPr lang="de-DE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4971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Bildschirmpräsentation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Grosse Steffen</dc:creator>
  <cp:lastModifiedBy>Christoph Grosse Steffen</cp:lastModifiedBy>
  <cp:revision>2</cp:revision>
  <dcterms:created xsi:type="dcterms:W3CDTF">2019-12-12T23:11:06Z</dcterms:created>
  <dcterms:modified xsi:type="dcterms:W3CDTF">2019-12-12T23:21:10Z</dcterms:modified>
</cp:coreProperties>
</file>