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02" y="6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C9AA-E551-4607-AEBA-F7435C57AF6D}" type="datetimeFigureOut">
              <a:rPr lang="de-DE" smtClean="0"/>
              <a:t>18.09.2019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4C8E-800D-41CD-AE53-9DEAD3A9C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23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C9AA-E551-4607-AEBA-F7435C57AF6D}" type="datetimeFigureOut">
              <a:rPr lang="de-DE" smtClean="0"/>
              <a:t>18.09.2019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4C8E-800D-41CD-AE53-9DEAD3A9C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08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C9AA-E551-4607-AEBA-F7435C57AF6D}" type="datetimeFigureOut">
              <a:rPr lang="de-DE" smtClean="0"/>
              <a:t>18.09.2019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4C8E-800D-41CD-AE53-9DEAD3A9C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68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C9AA-E551-4607-AEBA-F7435C57AF6D}" type="datetimeFigureOut">
              <a:rPr lang="de-DE" smtClean="0"/>
              <a:t>18.09.2019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4C8E-800D-41CD-AE53-9DEAD3A9C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00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C9AA-E551-4607-AEBA-F7435C57AF6D}" type="datetimeFigureOut">
              <a:rPr lang="de-DE" smtClean="0"/>
              <a:t>18.09.2019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4C8E-800D-41CD-AE53-9DEAD3A9C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3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C9AA-E551-4607-AEBA-F7435C57AF6D}" type="datetimeFigureOut">
              <a:rPr lang="de-DE" smtClean="0"/>
              <a:t>18.09.2019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4C8E-800D-41CD-AE53-9DEAD3A9C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03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C9AA-E551-4607-AEBA-F7435C57AF6D}" type="datetimeFigureOut">
              <a:rPr lang="de-DE" smtClean="0"/>
              <a:t>18.09.2019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4C8E-800D-41CD-AE53-9DEAD3A9C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81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C9AA-E551-4607-AEBA-F7435C57AF6D}" type="datetimeFigureOut">
              <a:rPr lang="de-DE" smtClean="0"/>
              <a:t>18.09.2019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4C8E-800D-41CD-AE53-9DEAD3A9C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07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C9AA-E551-4607-AEBA-F7435C57AF6D}" type="datetimeFigureOut">
              <a:rPr lang="de-DE" smtClean="0"/>
              <a:t>18.09.2019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4C8E-800D-41CD-AE53-9DEAD3A9C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966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C9AA-E551-4607-AEBA-F7435C57AF6D}" type="datetimeFigureOut">
              <a:rPr lang="de-DE" smtClean="0"/>
              <a:t>18.09.2019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4C8E-800D-41CD-AE53-9DEAD3A9C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16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C9AA-E551-4607-AEBA-F7435C57AF6D}" type="datetimeFigureOut">
              <a:rPr lang="de-DE" smtClean="0"/>
              <a:t>18.09.2019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4C8E-800D-41CD-AE53-9DEAD3A9C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23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2C9AA-E551-4607-AEBA-F7435C57AF6D}" type="datetimeFigureOut">
              <a:rPr lang="de-DE" smtClean="0"/>
              <a:t>18.09.2019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54C8E-800D-41CD-AE53-9DEAD3A9C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96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Datenträger mit direktem Zugriff 3"/>
          <p:cNvSpPr/>
          <p:nvPr/>
        </p:nvSpPr>
        <p:spPr>
          <a:xfrm>
            <a:off x="3189529" y="329627"/>
            <a:ext cx="2952328" cy="1944216"/>
          </a:xfrm>
          <a:prstGeom prst="flowChartMagneticDru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>
                <a:solidFill>
                  <a:srgbClr val="002060"/>
                </a:solidFill>
                <a:latin typeface="Arial Narrow" panose="020B0606020202030204" pitchFamily="34" charset="0"/>
              </a:rPr>
              <a:t>Economic</a:t>
            </a:r>
            <a:r>
              <a:rPr lang="de-DE" sz="2800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/>
            </a:r>
            <a:br>
              <a:rPr lang="de-DE" sz="2800" dirty="0" smtClean="0">
                <a:solidFill>
                  <a:srgbClr val="002060"/>
                </a:solidFill>
                <a:latin typeface="Arial Narrow" panose="020B0606020202030204" pitchFamily="34" charset="0"/>
              </a:rPr>
            </a:br>
            <a:r>
              <a:rPr lang="de-DE" sz="2800" dirty="0" err="1" smtClean="0">
                <a:solidFill>
                  <a:srgbClr val="002060"/>
                </a:solidFill>
                <a:latin typeface="Arial Narrow" panose="020B0606020202030204" pitchFamily="34" charset="0"/>
              </a:rPr>
              <a:t>model</a:t>
            </a:r>
            <a:endParaRPr lang="de-DE" sz="2800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Pfeil nach rechts 4"/>
          <p:cNvSpPr/>
          <p:nvPr/>
        </p:nvSpPr>
        <p:spPr>
          <a:xfrm>
            <a:off x="2325433" y="1193723"/>
            <a:ext cx="79208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 nach rechts 5"/>
          <p:cNvSpPr/>
          <p:nvPr/>
        </p:nvSpPr>
        <p:spPr>
          <a:xfrm>
            <a:off x="5544108" y="1207170"/>
            <a:ext cx="79208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82905" y="401635"/>
            <a:ext cx="1908212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>
                <a:solidFill>
                  <a:srgbClr val="002060"/>
                </a:solidFill>
              </a:rPr>
              <a:t>Exogenous</a:t>
            </a:r>
            <a:r>
              <a:rPr lang="de-DE" sz="2800" dirty="0" smtClean="0">
                <a:solidFill>
                  <a:srgbClr val="002060"/>
                </a:solidFill>
              </a:rPr>
              <a:t> variable</a:t>
            </a:r>
            <a:endParaRPr lang="de-DE" sz="2800" dirty="0">
              <a:solidFill>
                <a:srgbClr val="00206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596807" y="417786"/>
            <a:ext cx="2065330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>
                <a:solidFill>
                  <a:srgbClr val="002060"/>
                </a:solidFill>
              </a:rPr>
              <a:t>Endogenous</a:t>
            </a:r>
            <a:r>
              <a:rPr lang="de-DE" sz="2800" dirty="0" smtClean="0">
                <a:solidFill>
                  <a:srgbClr val="002060"/>
                </a:solidFill>
              </a:rPr>
              <a:t> variable</a:t>
            </a:r>
            <a:endParaRPr lang="de-DE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32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1979712" y="692696"/>
            <a:ext cx="1368152" cy="561391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347864" y="1340768"/>
            <a:ext cx="1368152" cy="496584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716016" y="2492896"/>
            <a:ext cx="1368152" cy="381816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084168" y="1916832"/>
            <a:ext cx="1368152" cy="438978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7452320" y="2852936"/>
            <a:ext cx="1368152" cy="34581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614100" y="3140968"/>
            <a:ext cx="1368152" cy="315374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3347864" y="692696"/>
            <a:ext cx="1368152" cy="64807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4716016" y="1340768"/>
            <a:ext cx="1368152" cy="115212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614100" y="2204864"/>
            <a:ext cx="1368152" cy="93394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614100" y="908720"/>
            <a:ext cx="1368152" cy="129614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614100" y="692696"/>
            <a:ext cx="1368152" cy="21602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106027" y="43485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 smtClean="0">
                <a:solidFill>
                  <a:srgbClr val="002060"/>
                </a:solidFill>
              </a:rPr>
              <a:t>C</a:t>
            </a:r>
            <a:endParaRPr lang="de-DE" b="1" i="1" dirty="0">
              <a:solidFill>
                <a:srgbClr val="00206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1104378" y="2507859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rgbClr val="002060"/>
                </a:solidFill>
              </a:rPr>
              <a:t>I</a:t>
            </a:r>
            <a:endParaRPr lang="de-DE" b="1" i="1" dirty="0">
              <a:solidFill>
                <a:srgbClr val="00206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054423" y="134228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rgbClr val="002060"/>
                </a:solidFill>
              </a:rPr>
              <a:t>G</a:t>
            </a:r>
            <a:endParaRPr lang="de-DE" b="1" i="1" dirty="0">
              <a:solidFill>
                <a:srgbClr val="002060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2355690" y="349579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 smtClean="0">
                <a:solidFill>
                  <a:srgbClr val="002060"/>
                </a:solidFill>
              </a:rPr>
              <a:t>GDP</a:t>
            </a:r>
            <a:endParaRPr lang="de-DE" b="1" i="1" dirty="0">
              <a:solidFill>
                <a:srgbClr val="00206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723842" y="284908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 smtClean="0">
                <a:solidFill>
                  <a:srgbClr val="002060"/>
                </a:solidFill>
              </a:rPr>
              <a:t>NPD</a:t>
            </a:r>
            <a:endParaRPr lang="de-DE" b="1" i="1" dirty="0">
              <a:solidFill>
                <a:srgbClr val="002060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3351749" y="832066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 err="1" smtClean="0">
                <a:solidFill>
                  <a:srgbClr val="002060"/>
                </a:solidFill>
              </a:rPr>
              <a:t>Depreciation</a:t>
            </a:r>
            <a:endParaRPr lang="de-DE" b="1" i="1" dirty="0">
              <a:solidFill>
                <a:srgbClr val="002060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1013854" y="610536"/>
            <a:ext cx="492443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 smtClean="0">
                <a:solidFill>
                  <a:srgbClr val="002060"/>
                </a:solidFill>
              </a:rPr>
              <a:t>X-Z</a:t>
            </a:r>
            <a:endParaRPr lang="de-DE" b="1" i="1" dirty="0">
              <a:solidFill>
                <a:srgbClr val="00206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915824" y="1593666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 err="1" smtClean="0">
                <a:solidFill>
                  <a:srgbClr val="002060"/>
                </a:solidFill>
              </a:rPr>
              <a:t>Indirect</a:t>
            </a:r>
            <a:r>
              <a:rPr lang="de-DE" b="1" i="1" dirty="0" smtClean="0">
                <a:solidFill>
                  <a:srgbClr val="002060"/>
                </a:solidFill>
              </a:rPr>
              <a:t> </a:t>
            </a:r>
          </a:p>
          <a:p>
            <a:pPr algn="ctr"/>
            <a:r>
              <a:rPr lang="de-DE" b="1" i="1" dirty="0" err="1" smtClean="0">
                <a:solidFill>
                  <a:srgbClr val="002060"/>
                </a:solidFill>
              </a:rPr>
              <a:t>Taxes</a:t>
            </a:r>
            <a:endParaRPr lang="de-DE" b="1" i="1" dirty="0">
              <a:solidFill>
                <a:srgbClr val="00206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4865329" y="3671742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i="1" dirty="0" smtClean="0">
                <a:solidFill>
                  <a:srgbClr val="002060"/>
                </a:solidFill>
              </a:rPr>
              <a:t>National </a:t>
            </a:r>
          </a:p>
          <a:p>
            <a:pPr algn="ctr"/>
            <a:r>
              <a:rPr lang="de-DE" b="1" i="1" dirty="0" err="1" smtClean="0">
                <a:solidFill>
                  <a:srgbClr val="002060"/>
                </a:solidFill>
              </a:rPr>
              <a:t>income</a:t>
            </a:r>
            <a:endParaRPr lang="de-DE" b="1" i="1" dirty="0">
              <a:solidFill>
                <a:srgbClr val="00206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6235341" y="3007628"/>
            <a:ext cx="1065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i="1" dirty="0" smtClean="0">
                <a:solidFill>
                  <a:srgbClr val="002060"/>
                </a:solidFill>
              </a:rPr>
              <a:t>Personal </a:t>
            </a:r>
          </a:p>
          <a:p>
            <a:pPr algn="ctr"/>
            <a:r>
              <a:rPr lang="de-DE" b="1" i="1" dirty="0" err="1" smtClean="0">
                <a:solidFill>
                  <a:srgbClr val="002060"/>
                </a:solidFill>
              </a:rPr>
              <a:t>income</a:t>
            </a:r>
            <a:endParaRPr lang="de-DE" b="1" i="1" dirty="0">
              <a:solidFill>
                <a:srgbClr val="002060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7508660" y="3886844"/>
            <a:ext cx="1255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 smtClean="0">
                <a:solidFill>
                  <a:srgbClr val="002060"/>
                </a:solidFill>
              </a:rPr>
              <a:t>Personal </a:t>
            </a:r>
          </a:p>
          <a:p>
            <a:r>
              <a:rPr lang="de-DE" b="1" i="1" dirty="0" err="1" smtClean="0">
                <a:solidFill>
                  <a:srgbClr val="002060"/>
                </a:solidFill>
              </a:rPr>
              <a:t>disposable</a:t>
            </a:r>
            <a:r>
              <a:rPr lang="de-DE" b="1" i="1" dirty="0" smtClean="0">
                <a:solidFill>
                  <a:srgbClr val="002060"/>
                </a:solidFill>
              </a:rPr>
              <a:t> </a:t>
            </a:r>
          </a:p>
          <a:p>
            <a:pPr algn="ctr"/>
            <a:r>
              <a:rPr lang="de-DE" b="1" i="1" dirty="0" err="1" smtClean="0">
                <a:solidFill>
                  <a:srgbClr val="002060"/>
                </a:solidFill>
              </a:rPr>
              <a:t>income</a:t>
            </a:r>
            <a:endParaRPr lang="de-DE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4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435834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Bildschirmpräsentation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Grosse Steffen</dc:creator>
  <cp:lastModifiedBy>Christoph Grosse Steffen</cp:lastModifiedBy>
  <cp:revision>6</cp:revision>
  <dcterms:created xsi:type="dcterms:W3CDTF">2019-09-17T22:39:41Z</dcterms:created>
  <dcterms:modified xsi:type="dcterms:W3CDTF">2019-09-18T02:21:29Z</dcterms:modified>
</cp:coreProperties>
</file>