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42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6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7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5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7C8E-CE77-4067-A3EC-2E49903F0AA0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AA5C-7ADA-4F3A-A88D-AADEE3F0A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2369677" y="1268760"/>
            <a:ext cx="3995936" cy="4104456"/>
          </a:xfrm>
          <a:prstGeom prst="triangle">
            <a:avLst/>
          </a:prstGeom>
          <a:noFill/>
          <a:ln w="539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 rot="17827108">
            <a:off x="1584951" y="2644662"/>
            <a:ext cx="305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Fixed </a:t>
            </a:r>
            <a:r>
              <a:rPr lang="de-DE" sz="2800" dirty="0" err="1" smtClean="0"/>
              <a:t>exchange</a:t>
            </a:r>
            <a:r>
              <a:rPr lang="de-DE" sz="2800" dirty="0" smtClean="0"/>
              <a:t> rate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2600654" y="5494276"/>
            <a:ext cx="353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Perfect</a:t>
            </a:r>
            <a:r>
              <a:rPr lang="de-DE" sz="2800" dirty="0" smtClean="0"/>
              <a:t> </a:t>
            </a:r>
            <a:r>
              <a:rPr lang="de-DE" sz="2800" dirty="0" err="1" smtClean="0"/>
              <a:t>capital</a:t>
            </a:r>
            <a:r>
              <a:rPr lang="de-DE" sz="2800" dirty="0" smtClean="0"/>
              <a:t> </a:t>
            </a:r>
            <a:r>
              <a:rPr lang="de-DE" sz="2800" dirty="0" err="1" smtClean="0"/>
              <a:t>mobility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 rot="3889870">
            <a:off x="3600467" y="2892339"/>
            <a:ext cx="436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Independent </a:t>
            </a:r>
            <a:r>
              <a:rPr lang="de-DE" sz="2800" dirty="0" err="1" smtClean="0"/>
              <a:t>monetay</a:t>
            </a:r>
            <a:r>
              <a:rPr lang="de-DE" sz="2800" dirty="0" smtClean="0"/>
              <a:t> </a:t>
            </a:r>
            <a:r>
              <a:rPr lang="de-DE" sz="2800" dirty="0" err="1" smtClean="0"/>
              <a:t>policy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3539552" y="23710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China, Malaysia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6377772" y="557122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US, </a:t>
            </a:r>
            <a:r>
              <a:rPr lang="de-DE" sz="2400" dirty="0" err="1" smtClean="0"/>
              <a:t>euro</a:t>
            </a:r>
            <a:r>
              <a:rPr lang="de-DE" sz="2400" dirty="0" smtClean="0"/>
              <a:t> </a:t>
            </a:r>
            <a:r>
              <a:rPr lang="de-DE" sz="2400" dirty="0" err="1" smtClean="0"/>
              <a:t>area</a:t>
            </a:r>
            <a:r>
              <a:rPr lang="de-DE" sz="2400" dirty="0" smtClean="0"/>
              <a:t>, Japan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4549676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Hong Kong, Ecuador, individual </a:t>
            </a:r>
            <a:r>
              <a:rPr lang="de-DE" sz="2400" dirty="0" err="1" smtClean="0"/>
              <a:t>euro</a:t>
            </a:r>
            <a:r>
              <a:rPr lang="de-DE" sz="2400" dirty="0" smtClean="0"/>
              <a:t> </a:t>
            </a:r>
            <a:r>
              <a:rPr lang="de-DE" sz="2400" dirty="0" err="1" smtClean="0"/>
              <a:t>area</a:t>
            </a:r>
            <a:r>
              <a:rPr lang="de-DE" sz="2400" dirty="0" smtClean="0"/>
              <a:t> </a:t>
            </a:r>
            <a:r>
              <a:rPr lang="de-DE" sz="2400" dirty="0" err="1" smtClean="0"/>
              <a:t>member</a:t>
            </a:r>
            <a:r>
              <a:rPr lang="de-DE" sz="2400" dirty="0" smtClean="0"/>
              <a:t> countries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63171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Grosse Steffen</dc:creator>
  <cp:lastModifiedBy>Christoph Grosse Steffen</cp:lastModifiedBy>
  <cp:revision>1</cp:revision>
  <dcterms:created xsi:type="dcterms:W3CDTF">2019-11-13T03:10:20Z</dcterms:created>
  <dcterms:modified xsi:type="dcterms:W3CDTF">2019-11-13T03:15:14Z</dcterms:modified>
</cp:coreProperties>
</file>